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44F3"/>
    <a:srgbClr val="ECECEC"/>
    <a:srgbClr val="2917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7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9CA1B-A95D-4F3B-80A2-47110308F116}" type="datetimeFigureOut">
              <a:rPr lang="es-PE" smtClean="0"/>
              <a:t>8/07/24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DA132-4B83-4674-96A5-8286CC4A05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07950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0BA607-E73B-48AF-2DCB-89141B300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EC8D6F-F515-38BA-9564-588182FF2B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AA4EFA-A033-3233-D1FF-B57FB1FB7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99C1-2240-4445-88FE-28528D3A8696}" type="datetimeFigureOut">
              <a:rPr lang="es-PE" smtClean="0"/>
              <a:t>8/07/24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F37A43-CE96-DCCD-7F91-42EDB3EEA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51CA55-292F-8258-96F0-6043EFC6C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2EAE-D37E-4FEA-8DF0-CEB5C9089FF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2826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D86AA2-9B22-DD83-C533-A1ACF4397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9C0933E-4D19-FA9F-A29E-31697576E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B01C0D-2627-21D0-1FEE-D48764227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99C1-2240-4445-88FE-28528D3A8696}" type="datetimeFigureOut">
              <a:rPr lang="es-PE" smtClean="0"/>
              <a:t>8/07/24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36BEE9-A8F6-0FB1-97A1-68BDBA80F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938256-C44A-7539-8154-4DC6327EF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2EAE-D37E-4FEA-8DF0-CEB5C9089FF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30829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438A8DA-08BB-F658-2842-28942419DD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0F258D2-5666-18C8-3FEC-F71C78177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FEFB94-2CE4-AE04-0B1D-A77B674FC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99C1-2240-4445-88FE-28528D3A8696}" type="datetimeFigureOut">
              <a:rPr lang="es-PE" smtClean="0"/>
              <a:t>8/07/24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12886F-037E-1999-B7C5-6DD78986F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689C31-8D19-B290-243C-19FEF2A9C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2EAE-D37E-4FEA-8DF0-CEB5C9089FF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772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D8F7D9-5334-75F8-BC6F-3A3EDBF95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9D096E-F252-606A-5EBC-CAFC591C3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9DB1E0-1D09-B7C2-F6F3-4BC0F4BB0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99C1-2240-4445-88FE-28528D3A8696}" type="datetimeFigureOut">
              <a:rPr lang="es-PE" smtClean="0"/>
              <a:t>8/07/24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57183A-A10E-4B4E-5EE5-1CAE38056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4B97D1-2A02-849D-E745-8B30AB4DD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2EAE-D37E-4FEA-8DF0-CEB5C9089FF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868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222D77-DAA5-3074-3148-5A4AD7E95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F36AA7-D46F-3626-9E4F-CDBB0FC6E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26AF1C-9832-D8B3-82C1-56CC0FD74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99C1-2240-4445-88FE-28528D3A8696}" type="datetimeFigureOut">
              <a:rPr lang="es-PE" smtClean="0"/>
              <a:t>8/07/24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F90F30-8223-187A-C7BB-E5E3AD198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7B6E93-28AF-621C-39CA-701075643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2EAE-D37E-4FEA-8DF0-CEB5C9089FF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6618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711AA1-A46D-0A67-B0C8-9D85639A5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C383B2-740A-5944-AB4A-C7FF5088C9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8C21B1-7BF5-9D15-3925-3E0CD14E2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5A1969-0268-16D8-CDE6-C60AA364A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99C1-2240-4445-88FE-28528D3A8696}" type="datetimeFigureOut">
              <a:rPr lang="es-PE" smtClean="0"/>
              <a:t>8/07/24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90E575-4215-4235-7744-4BC5495E2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30509D-4611-9933-EDBB-27A25CED6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2EAE-D37E-4FEA-8DF0-CEB5C9089FF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01921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FF7E7D-C125-1A20-3CE7-37C9390D8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4524EE-2468-ADE4-8EE9-536D427B2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474695B-4E90-79D6-B894-F421A25E9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872110B-B9FC-03D7-EE2B-8B55B17AC5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D75FBAD-3811-CFB0-AD5C-AE3D7B9408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D4D1BC2-979A-3948-8616-CE568BF8E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99C1-2240-4445-88FE-28528D3A8696}" type="datetimeFigureOut">
              <a:rPr lang="es-PE" smtClean="0"/>
              <a:t>8/07/24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8A26B9C-6C4F-7252-7158-977A5118C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6CF397F-14C2-8F27-583A-2A705AD96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2EAE-D37E-4FEA-8DF0-CEB5C9089FF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7508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BED65F-03A7-2793-374D-6BD96E806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5F83AEC-B78D-1E6B-7071-6FE972E77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99C1-2240-4445-88FE-28528D3A8696}" type="datetimeFigureOut">
              <a:rPr lang="es-PE" smtClean="0"/>
              <a:t>8/07/24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81F832-239D-F126-93FE-DB92A5E48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0EF7F88-5F64-1CBB-F71F-9BBD1D248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2EAE-D37E-4FEA-8DF0-CEB5C9089FF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03920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C6F9F17-F8D6-E357-123D-4C946D3A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99C1-2240-4445-88FE-28528D3A8696}" type="datetimeFigureOut">
              <a:rPr lang="es-PE" smtClean="0"/>
              <a:t>8/07/24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3586D3F-C13E-7ABE-E47E-56C47B292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9013750-6FF5-E8E7-C98F-93A42E484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2EAE-D37E-4FEA-8DF0-CEB5C9089FF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46515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373E84-5A16-30A3-9AF5-51FA62DD4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64E69D-EC9B-C926-9C8E-F7942DB1E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D2941B4-F0E6-EA9B-EB67-0B570D297B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EA915A0-6EC7-C7DD-76C8-D1CBDE596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99C1-2240-4445-88FE-28528D3A8696}" type="datetimeFigureOut">
              <a:rPr lang="es-PE" smtClean="0"/>
              <a:t>8/07/24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E4286E-3AD1-9C7D-B871-A71F3D70A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7E8C44-5315-9CED-9488-CBF61865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2EAE-D37E-4FEA-8DF0-CEB5C9089FF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2255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84855D-62E7-CA6B-AFAC-63AB7FCBD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D16A214-601D-CC02-7B6C-E201FCF5B1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CC233F-02A2-11CD-A87E-C9526766B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E25D61-8889-2E29-E269-11EAAE52B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99C1-2240-4445-88FE-28528D3A8696}" type="datetimeFigureOut">
              <a:rPr lang="es-PE" smtClean="0"/>
              <a:t>8/07/24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58F1F5A-F76F-D2FC-2328-90631F4C2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B47652-A05F-D304-6A19-9C4A53FB8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2EAE-D37E-4FEA-8DF0-CEB5C9089FF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1299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03EEBA-F964-32D7-F2CC-0D5E0E11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E81F8D-F8D0-F265-C563-18D3CDFE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6DD251-C907-C548-8E63-C3099E4A19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A599C1-2240-4445-88FE-28528D3A8696}" type="datetimeFigureOut">
              <a:rPr lang="es-PE" smtClean="0"/>
              <a:t>8/07/24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4F5344-B49F-27F9-E21B-1654418258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9D8115-8D77-F31A-43D7-919D550EC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9E2EAE-D37E-4FEA-8DF0-CEB5C9089FF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8794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9E724B21-1008-20C9-32E8-A02095C3EB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19921" y="1779639"/>
            <a:ext cx="4352157" cy="195582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447FD20-671E-027A-F03A-2BF9132D87BE}"/>
              </a:ext>
            </a:extLst>
          </p:cNvPr>
          <p:cNvSpPr txBox="1"/>
          <p:nvPr/>
        </p:nvSpPr>
        <p:spPr>
          <a:xfrm>
            <a:off x="5329084" y="5732206"/>
            <a:ext cx="1386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dirty="0">
                <a:solidFill>
                  <a:schemeClr val="bg1"/>
                </a:solidFill>
                <a:latin typeface="DINRoundPro" panose="020B0504020101020102" pitchFamily="34" charset="0"/>
              </a:rPr>
              <a:t>mst.com.pe</a:t>
            </a:r>
          </a:p>
        </p:txBody>
      </p:sp>
    </p:spTree>
    <p:extLst>
      <p:ext uri="{BB962C8B-B14F-4D97-AF65-F5344CB8AC3E}">
        <p14:creationId xmlns:p14="http://schemas.microsoft.com/office/powerpoint/2010/main" val="3675121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5D71F252-2E45-5D75-495F-21DB24F07AB7}"/>
              </a:ext>
            </a:extLst>
          </p:cNvPr>
          <p:cNvSpPr txBox="1"/>
          <p:nvPr/>
        </p:nvSpPr>
        <p:spPr>
          <a:xfrm>
            <a:off x="10370778" y="6125496"/>
            <a:ext cx="1386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dirty="0">
                <a:solidFill>
                  <a:schemeClr val="bg1"/>
                </a:solidFill>
                <a:latin typeface="DINRoundPro" panose="020B0504020101020102" pitchFamily="34" charset="0"/>
              </a:rPr>
              <a:t>mst.com.pe</a:t>
            </a:r>
          </a:p>
        </p:txBody>
      </p:sp>
      <p:grpSp>
        <p:nvGrpSpPr>
          <p:cNvPr id="9" name="Gráfico 4">
            <a:extLst>
              <a:ext uri="{FF2B5EF4-FFF2-40B4-BE49-F238E27FC236}">
                <a16:creationId xmlns:a16="http://schemas.microsoft.com/office/drawing/2014/main" id="{E6E4FCB8-BBD0-A436-51D9-DF351AF14794}"/>
              </a:ext>
            </a:extLst>
          </p:cNvPr>
          <p:cNvGrpSpPr/>
          <p:nvPr/>
        </p:nvGrpSpPr>
        <p:grpSpPr>
          <a:xfrm>
            <a:off x="583456" y="540773"/>
            <a:ext cx="2828490" cy="1269047"/>
            <a:chOff x="583455" y="322249"/>
            <a:chExt cx="3315545" cy="1487572"/>
          </a:xfrm>
        </p:grpSpPr>
        <p:grpSp>
          <p:nvGrpSpPr>
            <p:cNvPr id="10" name="Gráfico 4">
              <a:extLst>
                <a:ext uri="{FF2B5EF4-FFF2-40B4-BE49-F238E27FC236}">
                  <a16:creationId xmlns:a16="http://schemas.microsoft.com/office/drawing/2014/main" id="{AFD614FC-5186-B3D4-A649-D05C9F1778B9}"/>
                </a:ext>
              </a:extLst>
            </p:cNvPr>
            <p:cNvGrpSpPr/>
            <p:nvPr/>
          </p:nvGrpSpPr>
          <p:grpSpPr>
            <a:xfrm>
              <a:off x="586077" y="322249"/>
              <a:ext cx="1251988" cy="879957"/>
              <a:chOff x="586077" y="322249"/>
              <a:chExt cx="1251988" cy="879957"/>
            </a:xfrm>
          </p:grpSpPr>
          <p:sp>
            <p:nvSpPr>
              <p:cNvPr id="11" name="Forma libre: forma 10">
                <a:extLst>
                  <a:ext uri="{FF2B5EF4-FFF2-40B4-BE49-F238E27FC236}">
                    <a16:creationId xmlns:a16="http://schemas.microsoft.com/office/drawing/2014/main" id="{A838C1DA-7368-E9BC-89C6-9BA51C8C4DA3}"/>
                  </a:ext>
                </a:extLst>
              </p:cNvPr>
              <p:cNvSpPr/>
              <p:nvPr/>
            </p:nvSpPr>
            <p:spPr>
              <a:xfrm>
                <a:off x="958491" y="891540"/>
                <a:ext cx="250867" cy="310374"/>
              </a:xfrm>
              <a:custGeom>
                <a:avLst/>
                <a:gdLst>
                  <a:gd name="connsiteX0" fmla="*/ 212614 w 250867"/>
                  <a:gd name="connsiteY0" fmla="*/ 87180 h 310374"/>
                  <a:gd name="connsiteX1" fmla="*/ 212614 w 250867"/>
                  <a:gd name="connsiteY1" fmla="*/ 272211 h 310374"/>
                  <a:gd name="connsiteX2" fmla="*/ 212614 w 250867"/>
                  <a:gd name="connsiteY2" fmla="*/ 272211 h 310374"/>
                  <a:gd name="connsiteX3" fmla="*/ 125434 w 250867"/>
                  <a:gd name="connsiteY3" fmla="*/ 310375 h 310374"/>
                  <a:gd name="connsiteX4" fmla="*/ 38254 w 250867"/>
                  <a:gd name="connsiteY4" fmla="*/ 272211 h 310374"/>
                  <a:gd name="connsiteX5" fmla="*/ 38254 w 250867"/>
                  <a:gd name="connsiteY5" fmla="*/ 272211 h 310374"/>
                  <a:gd name="connsiteX6" fmla="*/ 38254 w 250867"/>
                  <a:gd name="connsiteY6" fmla="*/ 87180 h 310374"/>
                  <a:gd name="connsiteX7" fmla="*/ 125434 w 250867"/>
                  <a:gd name="connsiteY7" fmla="*/ 0 h 310374"/>
                  <a:gd name="connsiteX8" fmla="*/ 212614 w 250867"/>
                  <a:gd name="connsiteY8" fmla="*/ 87180 h 310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0867" h="310374">
                    <a:moveTo>
                      <a:pt x="212614" y="87180"/>
                    </a:moveTo>
                    <a:cubicBezTo>
                      <a:pt x="263619" y="138185"/>
                      <a:pt x="263619" y="221024"/>
                      <a:pt x="212614" y="272211"/>
                    </a:cubicBezTo>
                    <a:lnTo>
                      <a:pt x="212614" y="272211"/>
                    </a:lnTo>
                    <a:cubicBezTo>
                      <a:pt x="188377" y="296447"/>
                      <a:pt x="157086" y="309108"/>
                      <a:pt x="125434" y="310375"/>
                    </a:cubicBezTo>
                    <a:cubicBezTo>
                      <a:pt x="93782" y="309108"/>
                      <a:pt x="62310" y="296447"/>
                      <a:pt x="38254" y="272211"/>
                    </a:cubicBezTo>
                    <a:lnTo>
                      <a:pt x="38254" y="272211"/>
                    </a:lnTo>
                    <a:cubicBezTo>
                      <a:pt x="-12751" y="221205"/>
                      <a:pt x="-12751" y="138366"/>
                      <a:pt x="38254" y="87180"/>
                    </a:cubicBezTo>
                    <a:lnTo>
                      <a:pt x="125434" y="0"/>
                    </a:lnTo>
                    <a:lnTo>
                      <a:pt x="212614" y="87180"/>
                    </a:lnTo>
                    <a:close/>
                  </a:path>
                </a:pathLst>
              </a:custGeom>
              <a:solidFill>
                <a:srgbClr val="0054D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2" name="Forma libre: forma 11">
                <a:extLst>
                  <a:ext uri="{FF2B5EF4-FFF2-40B4-BE49-F238E27FC236}">
                    <a16:creationId xmlns:a16="http://schemas.microsoft.com/office/drawing/2014/main" id="{666006D2-64D6-4ACF-E481-4C3D3D422691}"/>
                  </a:ext>
                </a:extLst>
              </p:cNvPr>
              <p:cNvSpPr/>
              <p:nvPr/>
            </p:nvSpPr>
            <p:spPr>
              <a:xfrm>
                <a:off x="1083744" y="322249"/>
                <a:ext cx="754322" cy="879957"/>
              </a:xfrm>
              <a:custGeom>
                <a:avLst/>
                <a:gdLst>
                  <a:gd name="connsiteX0" fmla="*/ 716068 w 754322"/>
                  <a:gd name="connsiteY0" fmla="*/ 38254 h 879957"/>
                  <a:gd name="connsiteX1" fmla="*/ 716068 w 754322"/>
                  <a:gd name="connsiteY1" fmla="*/ 38254 h 879957"/>
                  <a:gd name="connsiteX2" fmla="*/ 716068 w 754322"/>
                  <a:gd name="connsiteY2" fmla="*/ 223285 h 879957"/>
                  <a:gd name="connsiteX3" fmla="*/ 97670 w 754322"/>
                  <a:gd name="connsiteY3" fmla="*/ 841683 h 879957"/>
                  <a:gd name="connsiteX4" fmla="*/ 0 w 754322"/>
                  <a:gd name="connsiteY4" fmla="*/ 879847 h 879957"/>
                  <a:gd name="connsiteX5" fmla="*/ 87180 w 754322"/>
                  <a:gd name="connsiteY5" fmla="*/ 841683 h 879957"/>
                  <a:gd name="connsiteX6" fmla="*/ 87180 w 754322"/>
                  <a:gd name="connsiteY6" fmla="*/ 841683 h 879957"/>
                  <a:gd name="connsiteX7" fmla="*/ 87180 w 754322"/>
                  <a:gd name="connsiteY7" fmla="*/ 656652 h 879957"/>
                  <a:gd name="connsiteX8" fmla="*/ 0 w 754322"/>
                  <a:gd name="connsiteY8" fmla="*/ 569472 h 879957"/>
                  <a:gd name="connsiteX9" fmla="*/ 531218 w 754322"/>
                  <a:gd name="connsiteY9" fmla="*/ 38254 h 879957"/>
                  <a:gd name="connsiteX10" fmla="*/ 716249 w 754322"/>
                  <a:gd name="connsiteY10" fmla="*/ 38254 h 879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4322" h="879957">
                    <a:moveTo>
                      <a:pt x="716068" y="38254"/>
                    </a:moveTo>
                    <a:lnTo>
                      <a:pt x="716068" y="38254"/>
                    </a:lnTo>
                    <a:cubicBezTo>
                      <a:pt x="767074" y="89260"/>
                      <a:pt x="767074" y="172099"/>
                      <a:pt x="716068" y="223285"/>
                    </a:cubicBezTo>
                    <a:lnTo>
                      <a:pt x="97670" y="841683"/>
                    </a:lnTo>
                    <a:cubicBezTo>
                      <a:pt x="70721" y="868633"/>
                      <a:pt x="35089" y="881294"/>
                      <a:pt x="0" y="879847"/>
                    </a:cubicBezTo>
                    <a:cubicBezTo>
                      <a:pt x="31652" y="878581"/>
                      <a:pt x="63124" y="865920"/>
                      <a:pt x="87180" y="841683"/>
                    </a:cubicBezTo>
                    <a:lnTo>
                      <a:pt x="87180" y="841683"/>
                    </a:lnTo>
                    <a:cubicBezTo>
                      <a:pt x="138185" y="790677"/>
                      <a:pt x="138185" y="707838"/>
                      <a:pt x="87180" y="656652"/>
                    </a:cubicBezTo>
                    <a:lnTo>
                      <a:pt x="0" y="569472"/>
                    </a:lnTo>
                    <a:lnTo>
                      <a:pt x="531218" y="38254"/>
                    </a:lnTo>
                    <a:cubicBezTo>
                      <a:pt x="582224" y="-12751"/>
                      <a:pt x="665062" y="-12751"/>
                      <a:pt x="716249" y="38254"/>
                    </a:cubicBezTo>
                    <a:close/>
                  </a:path>
                </a:pathLst>
              </a:custGeom>
              <a:solidFill>
                <a:srgbClr val="00C7F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3" name="Forma libre: forma 12">
                <a:extLst>
                  <a:ext uri="{FF2B5EF4-FFF2-40B4-BE49-F238E27FC236}">
                    <a16:creationId xmlns:a16="http://schemas.microsoft.com/office/drawing/2014/main" id="{1813F700-5565-EB97-63D0-768C31C0F96F}"/>
                  </a:ext>
                </a:extLst>
              </p:cNvPr>
              <p:cNvSpPr/>
              <p:nvPr/>
            </p:nvSpPr>
            <p:spPr>
              <a:xfrm>
                <a:off x="586077" y="578724"/>
                <a:ext cx="497847" cy="623300"/>
              </a:xfrm>
              <a:custGeom>
                <a:avLst/>
                <a:gdLst>
                  <a:gd name="connsiteX0" fmla="*/ 410487 w 497847"/>
                  <a:gd name="connsiteY0" fmla="*/ 585027 h 623300"/>
                  <a:gd name="connsiteX1" fmla="*/ 410487 w 497847"/>
                  <a:gd name="connsiteY1" fmla="*/ 585027 h 623300"/>
                  <a:gd name="connsiteX2" fmla="*/ 497666 w 497847"/>
                  <a:gd name="connsiteY2" fmla="*/ 623191 h 623300"/>
                  <a:gd name="connsiteX3" fmla="*/ 399996 w 497847"/>
                  <a:gd name="connsiteY3" fmla="*/ 585027 h 623300"/>
                  <a:gd name="connsiteX4" fmla="*/ 38254 w 497847"/>
                  <a:gd name="connsiteY4" fmla="*/ 223285 h 623300"/>
                  <a:gd name="connsiteX5" fmla="*/ 38254 w 497847"/>
                  <a:gd name="connsiteY5" fmla="*/ 38254 h 623300"/>
                  <a:gd name="connsiteX6" fmla="*/ 38254 w 497847"/>
                  <a:gd name="connsiteY6" fmla="*/ 38254 h 623300"/>
                  <a:gd name="connsiteX7" fmla="*/ 223285 w 497847"/>
                  <a:gd name="connsiteY7" fmla="*/ 38254 h 623300"/>
                  <a:gd name="connsiteX8" fmla="*/ 497847 w 497847"/>
                  <a:gd name="connsiteY8" fmla="*/ 312816 h 623300"/>
                  <a:gd name="connsiteX9" fmla="*/ 410667 w 497847"/>
                  <a:gd name="connsiteY9" fmla="*/ 399996 h 623300"/>
                  <a:gd name="connsiteX10" fmla="*/ 410667 w 497847"/>
                  <a:gd name="connsiteY10" fmla="*/ 585027 h 62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7847" h="623300">
                    <a:moveTo>
                      <a:pt x="410487" y="585027"/>
                    </a:moveTo>
                    <a:lnTo>
                      <a:pt x="410487" y="585027"/>
                    </a:lnTo>
                    <a:cubicBezTo>
                      <a:pt x="434723" y="609264"/>
                      <a:pt x="466014" y="621925"/>
                      <a:pt x="497666" y="623191"/>
                    </a:cubicBezTo>
                    <a:cubicBezTo>
                      <a:pt x="462397" y="624638"/>
                      <a:pt x="426765" y="611796"/>
                      <a:pt x="399996" y="585027"/>
                    </a:cubicBezTo>
                    <a:lnTo>
                      <a:pt x="38254" y="223285"/>
                    </a:lnTo>
                    <a:cubicBezTo>
                      <a:pt x="-12751" y="172280"/>
                      <a:pt x="-12751" y="89441"/>
                      <a:pt x="38254" y="38254"/>
                    </a:cubicBezTo>
                    <a:lnTo>
                      <a:pt x="38254" y="38254"/>
                    </a:lnTo>
                    <a:cubicBezTo>
                      <a:pt x="89260" y="-12751"/>
                      <a:pt x="172099" y="-12751"/>
                      <a:pt x="223285" y="38254"/>
                    </a:cubicBezTo>
                    <a:lnTo>
                      <a:pt x="497847" y="312816"/>
                    </a:lnTo>
                    <a:lnTo>
                      <a:pt x="410667" y="399996"/>
                    </a:lnTo>
                    <a:cubicBezTo>
                      <a:pt x="359662" y="451002"/>
                      <a:pt x="359662" y="533841"/>
                      <a:pt x="410667" y="585027"/>
                    </a:cubicBezTo>
                    <a:close/>
                  </a:path>
                </a:pathLst>
              </a:custGeom>
              <a:solidFill>
                <a:srgbClr val="6E44F3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  <p:grpSp>
          <p:nvGrpSpPr>
            <p:cNvPr id="14" name="Gráfico 4">
              <a:extLst>
                <a:ext uri="{FF2B5EF4-FFF2-40B4-BE49-F238E27FC236}">
                  <a16:creationId xmlns:a16="http://schemas.microsoft.com/office/drawing/2014/main" id="{E780D156-77C8-723A-341A-5D1F56758B10}"/>
                </a:ext>
              </a:extLst>
            </p:cNvPr>
            <p:cNvGrpSpPr/>
            <p:nvPr/>
          </p:nvGrpSpPr>
          <p:grpSpPr>
            <a:xfrm>
              <a:off x="583455" y="1282945"/>
              <a:ext cx="3315545" cy="526877"/>
              <a:chOff x="583455" y="1282945"/>
              <a:chExt cx="3315545" cy="526877"/>
            </a:xfrm>
            <a:solidFill>
              <a:srgbClr val="FFFFFF"/>
            </a:solidFill>
          </p:grpSpPr>
          <p:grpSp>
            <p:nvGrpSpPr>
              <p:cNvPr id="15" name="Gráfico 4">
                <a:extLst>
                  <a:ext uri="{FF2B5EF4-FFF2-40B4-BE49-F238E27FC236}">
                    <a16:creationId xmlns:a16="http://schemas.microsoft.com/office/drawing/2014/main" id="{60135C42-7965-6742-EB10-B15FC00A773A}"/>
                  </a:ext>
                </a:extLst>
              </p:cNvPr>
              <p:cNvGrpSpPr/>
              <p:nvPr/>
            </p:nvGrpSpPr>
            <p:grpSpPr>
              <a:xfrm>
                <a:off x="583455" y="1284754"/>
                <a:ext cx="1256510" cy="523440"/>
                <a:chOff x="583455" y="1284754"/>
                <a:chExt cx="1256510" cy="523440"/>
              </a:xfrm>
              <a:solidFill>
                <a:srgbClr val="FFFFFF"/>
              </a:solidFill>
            </p:grpSpPr>
            <p:sp>
              <p:nvSpPr>
                <p:cNvPr id="16" name="Forma libre: forma 15">
                  <a:extLst>
                    <a:ext uri="{FF2B5EF4-FFF2-40B4-BE49-F238E27FC236}">
                      <a16:creationId xmlns:a16="http://schemas.microsoft.com/office/drawing/2014/main" id="{E62E9E87-8E6C-0EE3-4EE4-51EF5DBAEB1C}"/>
                    </a:ext>
                  </a:extLst>
                </p:cNvPr>
                <p:cNvSpPr/>
                <p:nvPr/>
              </p:nvSpPr>
              <p:spPr>
                <a:xfrm>
                  <a:off x="583455" y="1286201"/>
                  <a:ext cx="467008" cy="520546"/>
                </a:xfrm>
                <a:custGeom>
                  <a:avLst/>
                  <a:gdLst>
                    <a:gd name="connsiteX0" fmla="*/ 185212 w 467008"/>
                    <a:gd name="connsiteY0" fmla="*/ 384532 h 520546"/>
                    <a:gd name="connsiteX1" fmla="*/ 101288 w 467008"/>
                    <a:gd name="connsiteY1" fmla="*/ 219396 h 520546"/>
                    <a:gd name="connsiteX2" fmla="*/ 101288 w 467008"/>
                    <a:gd name="connsiteY2" fmla="*/ 452539 h 520546"/>
                    <a:gd name="connsiteX3" fmla="*/ 94415 w 467008"/>
                    <a:gd name="connsiteY3" fmla="*/ 496672 h 520546"/>
                    <a:gd name="connsiteX4" fmla="*/ 50644 w 467008"/>
                    <a:gd name="connsiteY4" fmla="*/ 520547 h 520546"/>
                    <a:gd name="connsiteX5" fmla="*/ 6873 w 467008"/>
                    <a:gd name="connsiteY5" fmla="*/ 496672 h 520546"/>
                    <a:gd name="connsiteX6" fmla="*/ 0 w 467008"/>
                    <a:gd name="connsiteY6" fmla="*/ 452539 h 520546"/>
                    <a:gd name="connsiteX7" fmla="*/ 0 w 467008"/>
                    <a:gd name="connsiteY7" fmla="*/ 62581 h 520546"/>
                    <a:gd name="connsiteX8" fmla="*/ 15193 w 467008"/>
                    <a:gd name="connsiteY8" fmla="*/ 13746 h 520546"/>
                    <a:gd name="connsiteX9" fmla="*/ 49197 w 467008"/>
                    <a:gd name="connsiteY9" fmla="*/ 0 h 520546"/>
                    <a:gd name="connsiteX10" fmla="*/ 79221 w 467008"/>
                    <a:gd name="connsiteY10" fmla="*/ 8320 h 520546"/>
                    <a:gd name="connsiteX11" fmla="*/ 104905 w 467008"/>
                    <a:gd name="connsiteY11" fmla="*/ 39430 h 520546"/>
                    <a:gd name="connsiteX12" fmla="*/ 233504 w 467008"/>
                    <a:gd name="connsiteY12" fmla="*/ 284510 h 520546"/>
                    <a:gd name="connsiteX13" fmla="*/ 362104 w 467008"/>
                    <a:gd name="connsiteY13" fmla="*/ 39430 h 520546"/>
                    <a:gd name="connsiteX14" fmla="*/ 387787 w 467008"/>
                    <a:gd name="connsiteY14" fmla="*/ 8320 h 520546"/>
                    <a:gd name="connsiteX15" fmla="*/ 417812 w 467008"/>
                    <a:gd name="connsiteY15" fmla="*/ 0 h 520546"/>
                    <a:gd name="connsiteX16" fmla="*/ 451816 w 467008"/>
                    <a:gd name="connsiteY16" fmla="*/ 13746 h 520546"/>
                    <a:gd name="connsiteX17" fmla="*/ 467009 w 467008"/>
                    <a:gd name="connsiteY17" fmla="*/ 62581 h 520546"/>
                    <a:gd name="connsiteX18" fmla="*/ 467009 w 467008"/>
                    <a:gd name="connsiteY18" fmla="*/ 452539 h 520546"/>
                    <a:gd name="connsiteX19" fmla="*/ 460136 w 467008"/>
                    <a:gd name="connsiteY19" fmla="*/ 496672 h 520546"/>
                    <a:gd name="connsiteX20" fmla="*/ 416365 w 467008"/>
                    <a:gd name="connsiteY20" fmla="*/ 520547 h 520546"/>
                    <a:gd name="connsiteX21" fmla="*/ 372594 w 467008"/>
                    <a:gd name="connsiteY21" fmla="*/ 496672 h 520546"/>
                    <a:gd name="connsiteX22" fmla="*/ 365721 w 467008"/>
                    <a:gd name="connsiteY22" fmla="*/ 452539 h 520546"/>
                    <a:gd name="connsiteX23" fmla="*/ 365721 w 467008"/>
                    <a:gd name="connsiteY23" fmla="*/ 219396 h 520546"/>
                    <a:gd name="connsiteX24" fmla="*/ 281797 w 467008"/>
                    <a:gd name="connsiteY24" fmla="*/ 384532 h 520546"/>
                    <a:gd name="connsiteX25" fmla="*/ 233324 w 467008"/>
                    <a:gd name="connsiteY25" fmla="*/ 419982 h 520546"/>
                    <a:gd name="connsiteX26" fmla="*/ 184850 w 467008"/>
                    <a:gd name="connsiteY26" fmla="*/ 384532 h 520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67008" h="520546">
                      <a:moveTo>
                        <a:pt x="185212" y="384532"/>
                      </a:moveTo>
                      <a:lnTo>
                        <a:pt x="101288" y="219396"/>
                      </a:lnTo>
                      <a:lnTo>
                        <a:pt x="101288" y="452539"/>
                      </a:lnTo>
                      <a:cubicBezTo>
                        <a:pt x="101288" y="476052"/>
                        <a:pt x="100564" y="484372"/>
                        <a:pt x="94415" y="496672"/>
                      </a:cubicBezTo>
                      <a:cubicBezTo>
                        <a:pt x="86818" y="510780"/>
                        <a:pt x="70540" y="520547"/>
                        <a:pt x="50644" y="520547"/>
                      </a:cubicBezTo>
                      <a:cubicBezTo>
                        <a:pt x="30748" y="520547"/>
                        <a:pt x="14470" y="510780"/>
                        <a:pt x="6873" y="496672"/>
                      </a:cubicBezTo>
                      <a:cubicBezTo>
                        <a:pt x="723" y="484372"/>
                        <a:pt x="0" y="476052"/>
                        <a:pt x="0" y="452539"/>
                      </a:cubicBezTo>
                      <a:lnTo>
                        <a:pt x="0" y="62581"/>
                      </a:lnTo>
                      <a:cubicBezTo>
                        <a:pt x="0" y="40515"/>
                        <a:pt x="2894" y="26045"/>
                        <a:pt x="15193" y="13746"/>
                      </a:cubicBezTo>
                      <a:cubicBezTo>
                        <a:pt x="24237" y="4703"/>
                        <a:pt x="35451" y="0"/>
                        <a:pt x="49197" y="0"/>
                      </a:cubicBezTo>
                      <a:cubicBezTo>
                        <a:pt x="61134" y="0"/>
                        <a:pt x="70178" y="2170"/>
                        <a:pt x="79221" y="8320"/>
                      </a:cubicBezTo>
                      <a:cubicBezTo>
                        <a:pt x="89350" y="14831"/>
                        <a:pt x="98394" y="27131"/>
                        <a:pt x="104905" y="39430"/>
                      </a:cubicBezTo>
                      <a:lnTo>
                        <a:pt x="233504" y="284510"/>
                      </a:lnTo>
                      <a:lnTo>
                        <a:pt x="362104" y="39430"/>
                      </a:lnTo>
                      <a:cubicBezTo>
                        <a:pt x="368615" y="27131"/>
                        <a:pt x="377659" y="14831"/>
                        <a:pt x="387787" y="8320"/>
                      </a:cubicBezTo>
                      <a:cubicBezTo>
                        <a:pt x="396831" y="2170"/>
                        <a:pt x="405874" y="0"/>
                        <a:pt x="417812" y="0"/>
                      </a:cubicBezTo>
                      <a:cubicBezTo>
                        <a:pt x="431558" y="0"/>
                        <a:pt x="442772" y="4703"/>
                        <a:pt x="451816" y="13746"/>
                      </a:cubicBezTo>
                      <a:cubicBezTo>
                        <a:pt x="464115" y="26045"/>
                        <a:pt x="467009" y="40515"/>
                        <a:pt x="467009" y="62581"/>
                      </a:cubicBezTo>
                      <a:lnTo>
                        <a:pt x="467009" y="452539"/>
                      </a:lnTo>
                      <a:cubicBezTo>
                        <a:pt x="467009" y="476052"/>
                        <a:pt x="466285" y="484372"/>
                        <a:pt x="460136" y="496672"/>
                      </a:cubicBezTo>
                      <a:cubicBezTo>
                        <a:pt x="452539" y="510780"/>
                        <a:pt x="436261" y="520547"/>
                        <a:pt x="416365" y="520547"/>
                      </a:cubicBezTo>
                      <a:cubicBezTo>
                        <a:pt x="396469" y="520547"/>
                        <a:pt x="380191" y="510780"/>
                        <a:pt x="372594" y="496672"/>
                      </a:cubicBezTo>
                      <a:cubicBezTo>
                        <a:pt x="366445" y="484372"/>
                        <a:pt x="365721" y="476052"/>
                        <a:pt x="365721" y="452539"/>
                      </a:cubicBezTo>
                      <a:lnTo>
                        <a:pt x="365721" y="219396"/>
                      </a:lnTo>
                      <a:lnTo>
                        <a:pt x="281797" y="384532"/>
                      </a:lnTo>
                      <a:cubicBezTo>
                        <a:pt x="269136" y="409492"/>
                        <a:pt x="257198" y="419982"/>
                        <a:pt x="233324" y="419982"/>
                      </a:cubicBezTo>
                      <a:cubicBezTo>
                        <a:pt x="209449" y="419982"/>
                        <a:pt x="197511" y="409492"/>
                        <a:pt x="184850" y="38453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17" name="Forma libre: forma 16">
                  <a:extLst>
                    <a:ext uri="{FF2B5EF4-FFF2-40B4-BE49-F238E27FC236}">
                      <a16:creationId xmlns:a16="http://schemas.microsoft.com/office/drawing/2014/main" id="{C6D515DC-488F-37B9-55DB-9A56BC2B92DE}"/>
                    </a:ext>
                  </a:extLst>
                </p:cNvPr>
                <p:cNvSpPr/>
                <p:nvPr/>
              </p:nvSpPr>
              <p:spPr>
                <a:xfrm>
                  <a:off x="1090255" y="1284754"/>
                  <a:ext cx="370423" cy="523440"/>
                </a:xfrm>
                <a:custGeom>
                  <a:avLst/>
                  <a:gdLst>
                    <a:gd name="connsiteX0" fmla="*/ 148676 w 370423"/>
                    <a:gd name="connsiteY0" fmla="*/ 300065 h 523440"/>
                    <a:gd name="connsiteX1" fmla="*/ 48835 w 370423"/>
                    <a:gd name="connsiteY1" fmla="*/ 257018 h 523440"/>
                    <a:gd name="connsiteX2" fmla="*/ 11937 w 370423"/>
                    <a:gd name="connsiteY2" fmla="*/ 156092 h 523440"/>
                    <a:gd name="connsiteX3" fmla="*/ 191181 w 370423"/>
                    <a:gd name="connsiteY3" fmla="*/ 0 h 523440"/>
                    <a:gd name="connsiteX4" fmla="*/ 307481 w 370423"/>
                    <a:gd name="connsiteY4" fmla="*/ 24960 h 523440"/>
                    <a:gd name="connsiteX5" fmla="*/ 348719 w 370423"/>
                    <a:gd name="connsiteY5" fmla="*/ 75242 h 523440"/>
                    <a:gd name="connsiteX6" fmla="*/ 337143 w 370423"/>
                    <a:gd name="connsiteY6" fmla="*/ 106352 h 523440"/>
                    <a:gd name="connsiteX7" fmla="*/ 307119 w 370423"/>
                    <a:gd name="connsiteY7" fmla="*/ 120098 h 523440"/>
                    <a:gd name="connsiteX8" fmla="*/ 269498 w 370423"/>
                    <a:gd name="connsiteY8" fmla="*/ 108523 h 523440"/>
                    <a:gd name="connsiteX9" fmla="*/ 188106 w 370423"/>
                    <a:gd name="connsiteY9" fmla="*/ 88265 h 523440"/>
                    <a:gd name="connsiteX10" fmla="*/ 108884 w 370423"/>
                    <a:gd name="connsiteY10" fmla="*/ 150485 h 523440"/>
                    <a:gd name="connsiteX11" fmla="*/ 123716 w 370423"/>
                    <a:gd name="connsiteY11" fmla="*/ 189914 h 523440"/>
                    <a:gd name="connsiteX12" fmla="*/ 171466 w 370423"/>
                    <a:gd name="connsiteY12" fmla="*/ 209810 h 523440"/>
                    <a:gd name="connsiteX13" fmla="*/ 231877 w 370423"/>
                    <a:gd name="connsiteY13" fmla="*/ 218492 h 523440"/>
                    <a:gd name="connsiteX14" fmla="*/ 330632 w 370423"/>
                    <a:gd name="connsiteY14" fmla="*/ 258645 h 523440"/>
                    <a:gd name="connsiteX15" fmla="*/ 370424 w 370423"/>
                    <a:gd name="connsiteY15" fmla="*/ 367349 h 523440"/>
                    <a:gd name="connsiteX16" fmla="*/ 179243 w 370423"/>
                    <a:gd name="connsiteY16" fmla="*/ 523441 h 523440"/>
                    <a:gd name="connsiteX17" fmla="*/ 51367 w 370423"/>
                    <a:gd name="connsiteY17" fmla="*/ 497033 h 523440"/>
                    <a:gd name="connsiteX18" fmla="*/ 0 w 370423"/>
                    <a:gd name="connsiteY18" fmla="*/ 438069 h 523440"/>
                    <a:gd name="connsiteX19" fmla="*/ 13746 w 370423"/>
                    <a:gd name="connsiteY19" fmla="*/ 405151 h 523440"/>
                    <a:gd name="connsiteX20" fmla="*/ 41962 w 370423"/>
                    <a:gd name="connsiteY20" fmla="*/ 393937 h 523440"/>
                    <a:gd name="connsiteX21" fmla="*/ 82839 w 370423"/>
                    <a:gd name="connsiteY21" fmla="*/ 407683 h 523440"/>
                    <a:gd name="connsiteX22" fmla="*/ 180509 w 370423"/>
                    <a:gd name="connsiteY22" fmla="*/ 434452 h 523440"/>
                    <a:gd name="connsiteX23" fmla="*/ 272030 w 370423"/>
                    <a:gd name="connsiteY23" fmla="*/ 369700 h 523440"/>
                    <a:gd name="connsiteX24" fmla="*/ 256475 w 370423"/>
                    <a:gd name="connsiteY24" fmla="*/ 326653 h 523440"/>
                    <a:gd name="connsiteX25" fmla="*/ 210172 w 370423"/>
                    <a:gd name="connsiteY25" fmla="*/ 308928 h 523440"/>
                    <a:gd name="connsiteX26" fmla="*/ 148676 w 370423"/>
                    <a:gd name="connsiteY26" fmla="*/ 299884 h 523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370423" h="523440">
                      <a:moveTo>
                        <a:pt x="148676" y="300065"/>
                      </a:moveTo>
                      <a:cubicBezTo>
                        <a:pt x="104543" y="293553"/>
                        <a:pt x="72710" y="280169"/>
                        <a:pt x="48835" y="257018"/>
                      </a:cubicBezTo>
                      <a:cubicBezTo>
                        <a:pt x="23875" y="232781"/>
                        <a:pt x="11937" y="199139"/>
                        <a:pt x="11937" y="156092"/>
                      </a:cubicBezTo>
                      <a:cubicBezTo>
                        <a:pt x="11937" y="64571"/>
                        <a:pt x="79945" y="0"/>
                        <a:pt x="191181" y="0"/>
                      </a:cubicBezTo>
                      <a:cubicBezTo>
                        <a:pt x="239292" y="0"/>
                        <a:pt x="272573" y="8682"/>
                        <a:pt x="307481" y="24960"/>
                      </a:cubicBezTo>
                      <a:cubicBezTo>
                        <a:pt x="331717" y="36174"/>
                        <a:pt x="348719" y="53900"/>
                        <a:pt x="348719" y="75242"/>
                      </a:cubicBezTo>
                      <a:cubicBezTo>
                        <a:pt x="348719" y="85371"/>
                        <a:pt x="344740" y="96947"/>
                        <a:pt x="337143" y="106352"/>
                      </a:cubicBezTo>
                      <a:cubicBezTo>
                        <a:pt x="329909" y="114672"/>
                        <a:pt x="320142" y="120098"/>
                        <a:pt x="307119" y="120098"/>
                      </a:cubicBezTo>
                      <a:cubicBezTo>
                        <a:pt x="295181" y="120098"/>
                        <a:pt x="281435" y="114672"/>
                        <a:pt x="269498" y="108523"/>
                      </a:cubicBezTo>
                      <a:cubicBezTo>
                        <a:pt x="242005" y="94053"/>
                        <a:pt x="218130" y="88265"/>
                        <a:pt x="188106" y="88265"/>
                      </a:cubicBezTo>
                      <a:cubicBezTo>
                        <a:pt x="134930" y="88265"/>
                        <a:pt x="108884" y="117566"/>
                        <a:pt x="108884" y="150485"/>
                      </a:cubicBezTo>
                      <a:cubicBezTo>
                        <a:pt x="108884" y="166401"/>
                        <a:pt x="112863" y="179786"/>
                        <a:pt x="123716" y="189914"/>
                      </a:cubicBezTo>
                      <a:cubicBezTo>
                        <a:pt x="134568" y="199682"/>
                        <a:pt x="147591" y="206193"/>
                        <a:pt x="171466" y="209810"/>
                      </a:cubicBezTo>
                      <a:lnTo>
                        <a:pt x="231877" y="218492"/>
                      </a:lnTo>
                      <a:cubicBezTo>
                        <a:pt x="278903" y="225365"/>
                        <a:pt x="308928" y="238026"/>
                        <a:pt x="330632" y="258645"/>
                      </a:cubicBezTo>
                      <a:cubicBezTo>
                        <a:pt x="358124" y="284329"/>
                        <a:pt x="370424" y="321589"/>
                        <a:pt x="370424" y="367349"/>
                      </a:cubicBezTo>
                      <a:cubicBezTo>
                        <a:pt x="370424" y="466828"/>
                        <a:pt x="287223" y="523441"/>
                        <a:pt x="179243" y="523441"/>
                      </a:cubicBezTo>
                      <a:cubicBezTo>
                        <a:pt x="123173" y="523441"/>
                        <a:pt x="90616" y="515844"/>
                        <a:pt x="51367" y="497033"/>
                      </a:cubicBezTo>
                      <a:cubicBezTo>
                        <a:pt x="18449" y="481478"/>
                        <a:pt x="0" y="467009"/>
                        <a:pt x="0" y="438069"/>
                      </a:cubicBezTo>
                      <a:cubicBezTo>
                        <a:pt x="0" y="427217"/>
                        <a:pt x="5064" y="413833"/>
                        <a:pt x="13746" y="405151"/>
                      </a:cubicBezTo>
                      <a:cubicBezTo>
                        <a:pt x="22066" y="396831"/>
                        <a:pt x="31472" y="393937"/>
                        <a:pt x="41962" y="393937"/>
                      </a:cubicBezTo>
                      <a:cubicBezTo>
                        <a:pt x="53538" y="393937"/>
                        <a:pt x="63667" y="397554"/>
                        <a:pt x="82839" y="407683"/>
                      </a:cubicBezTo>
                      <a:cubicBezTo>
                        <a:pt x="118651" y="426494"/>
                        <a:pt x="142165" y="434452"/>
                        <a:pt x="180509" y="434452"/>
                      </a:cubicBezTo>
                      <a:cubicBezTo>
                        <a:pt x="239835" y="434452"/>
                        <a:pt x="272030" y="410577"/>
                        <a:pt x="272030" y="369700"/>
                      </a:cubicBezTo>
                      <a:cubicBezTo>
                        <a:pt x="272030" y="351975"/>
                        <a:pt x="266966" y="336782"/>
                        <a:pt x="256475" y="326653"/>
                      </a:cubicBezTo>
                      <a:cubicBezTo>
                        <a:pt x="247431" y="317971"/>
                        <a:pt x="234409" y="312545"/>
                        <a:pt x="210172" y="308928"/>
                      </a:cubicBezTo>
                      <a:lnTo>
                        <a:pt x="148676" y="2998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18" name="Forma libre: forma 17">
                  <a:extLst>
                    <a:ext uri="{FF2B5EF4-FFF2-40B4-BE49-F238E27FC236}">
                      <a16:creationId xmlns:a16="http://schemas.microsoft.com/office/drawing/2014/main" id="{C29E4C6F-7B33-03E7-EC8F-CD18913A2637}"/>
                    </a:ext>
                  </a:extLst>
                </p:cNvPr>
                <p:cNvSpPr/>
                <p:nvPr/>
              </p:nvSpPr>
              <p:spPr>
                <a:xfrm>
                  <a:off x="1464658" y="1289094"/>
                  <a:ext cx="375307" cy="517652"/>
                </a:xfrm>
                <a:custGeom>
                  <a:avLst/>
                  <a:gdLst>
                    <a:gd name="connsiteX0" fmla="*/ 238388 w 375307"/>
                    <a:gd name="connsiteY0" fmla="*/ 89712 h 517652"/>
                    <a:gd name="connsiteX1" fmla="*/ 238388 w 375307"/>
                    <a:gd name="connsiteY1" fmla="*/ 449645 h 517652"/>
                    <a:gd name="connsiteX2" fmla="*/ 231515 w 375307"/>
                    <a:gd name="connsiteY2" fmla="*/ 493778 h 517652"/>
                    <a:gd name="connsiteX3" fmla="*/ 187744 w 375307"/>
                    <a:gd name="connsiteY3" fmla="*/ 517653 h 517652"/>
                    <a:gd name="connsiteX4" fmla="*/ 143973 w 375307"/>
                    <a:gd name="connsiteY4" fmla="*/ 493778 h 517652"/>
                    <a:gd name="connsiteX5" fmla="*/ 137100 w 375307"/>
                    <a:gd name="connsiteY5" fmla="*/ 449645 h 517652"/>
                    <a:gd name="connsiteX6" fmla="*/ 137100 w 375307"/>
                    <a:gd name="connsiteY6" fmla="*/ 89712 h 517652"/>
                    <a:gd name="connsiteX7" fmla="*/ 60773 w 375307"/>
                    <a:gd name="connsiteY7" fmla="*/ 89712 h 517652"/>
                    <a:gd name="connsiteX8" fmla="*/ 21343 w 375307"/>
                    <a:gd name="connsiteY8" fmla="*/ 83924 h 517652"/>
                    <a:gd name="connsiteX9" fmla="*/ 0 w 375307"/>
                    <a:gd name="connsiteY9" fmla="*/ 44856 h 517652"/>
                    <a:gd name="connsiteX10" fmla="*/ 21343 w 375307"/>
                    <a:gd name="connsiteY10" fmla="*/ 5788 h 517652"/>
                    <a:gd name="connsiteX11" fmla="*/ 60773 w 375307"/>
                    <a:gd name="connsiteY11" fmla="*/ 0 h 517652"/>
                    <a:gd name="connsiteX12" fmla="*/ 314535 w 375307"/>
                    <a:gd name="connsiteY12" fmla="*/ 0 h 517652"/>
                    <a:gd name="connsiteX13" fmla="*/ 353964 w 375307"/>
                    <a:gd name="connsiteY13" fmla="*/ 5788 h 517652"/>
                    <a:gd name="connsiteX14" fmla="*/ 375307 w 375307"/>
                    <a:gd name="connsiteY14" fmla="*/ 44856 h 517652"/>
                    <a:gd name="connsiteX15" fmla="*/ 353964 w 375307"/>
                    <a:gd name="connsiteY15" fmla="*/ 83924 h 517652"/>
                    <a:gd name="connsiteX16" fmla="*/ 314535 w 375307"/>
                    <a:gd name="connsiteY16" fmla="*/ 89712 h 517652"/>
                    <a:gd name="connsiteX17" fmla="*/ 238207 w 375307"/>
                    <a:gd name="connsiteY17" fmla="*/ 89712 h 517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75307" h="517652">
                      <a:moveTo>
                        <a:pt x="238388" y="89712"/>
                      </a:moveTo>
                      <a:lnTo>
                        <a:pt x="238388" y="449645"/>
                      </a:lnTo>
                      <a:cubicBezTo>
                        <a:pt x="238388" y="473158"/>
                        <a:pt x="237664" y="481478"/>
                        <a:pt x="231515" y="493778"/>
                      </a:cubicBezTo>
                      <a:cubicBezTo>
                        <a:pt x="223918" y="507886"/>
                        <a:pt x="207640" y="517653"/>
                        <a:pt x="187744" y="517653"/>
                      </a:cubicBezTo>
                      <a:cubicBezTo>
                        <a:pt x="167848" y="517653"/>
                        <a:pt x="151570" y="507886"/>
                        <a:pt x="143973" y="493778"/>
                      </a:cubicBezTo>
                      <a:cubicBezTo>
                        <a:pt x="137824" y="481478"/>
                        <a:pt x="137100" y="473158"/>
                        <a:pt x="137100" y="449645"/>
                      </a:cubicBezTo>
                      <a:lnTo>
                        <a:pt x="137100" y="89712"/>
                      </a:lnTo>
                      <a:lnTo>
                        <a:pt x="60773" y="89712"/>
                      </a:lnTo>
                      <a:cubicBezTo>
                        <a:pt x="39430" y="89712"/>
                        <a:pt x="31110" y="88989"/>
                        <a:pt x="21343" y="83924"/>
                      </a:cubicBezTo>
                      <a:cubicBezTo>
                        <a:pt x="8682" y="77413"/>
                        <a:pt x="0" y="62581"/>
                        <a:pt x="0" y="44856"/>
                      </a:cubicBezTo>
                      <a:cubicBezTo>
                        <a:pt x="0" y="27131"/>
                        <a:pt x="8682" y="12299"/>
                        <a:pt x="21343" y="5788"/>
                      </a:cubicBezTo>
                      <a:cubicBezTo>
                        <a:pt x="31110" y="724"/>
                        <a:pt x="39430" y="0"/>
                        <a:pt x="60773" y="0"/>
                      </a:cubicBezTo>
                      <a:lnTo>
                        <a:pt x="314535" y="0"/>
                      </a:lnTo>
                      <a:cubicBezTo>
                        <a:pt x="335877" y="0"/>
                        <a:pt x="344197" y="724"/>
                        <a:pt x="353964" y="5788"/>
                      </a:cubicBezTo>
                      <a:cubicBezTo>
                        <a:pt x="366625" y="12299"/>
                        <a:pt x="375307" y="27131"/>
                        <a:pt x="375307" y="44856"/>
                      </a:cubicBezTo>
                      <a:cubicBezTo>
                        <a:pt x="375307" y="62581"/>
                        <a:pt x="366625" y="77413"/>
                        <a:pt x="353964" y="83924"/>
                      </a:cubicBezTo>
                      <a:cubicBezTo>
                        <a:pt x="344197" y="88989"/>
                        <a:pt x="335877" y="89712"/>
                        <a:pt x="314535" y="89712"/>
                      </a:cubicBezTo>
                      <a:lnTo>
                        <a:pt x="238207" y="897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</p:grpSp>
          <p:grpSp>
            <p:nvGrpSpPr>
              <p:cNvPr id="19" name="Gráfico 4">
                <a:extLst>
                  <a:ext uri="{FF2B5EF4-FFF2-40B4-BE49-F238E27FC236}">
                    <a16:creationId xmlns:a16="http://schemas.microsoft.com/office/drawing/2014/main" id="{833E31D4-E738-6061-DDA1-2266ED22C307}"/>
                  </a:ext>
                </a:extLst>
              </p:cNvPr>
              <p:cNvGrpSpPr/>
              <p:nvPr/>
            </p:nvGrpSpPr>
            <p:grpSpPr>
              <a:xfrm>
                <a:off x="2135146" y="1286924"/>
                <a:ext cx="1763853" cy="518918"/>
                <a:chOff x="2135146" y="1286924"/>
                <a:chExt cx="1763853" cy="518918"/>
              </a:xfrm>
              <a:solidFill>
                <a:srgbClr val="FFFFFF"/>
              </a:solidFill>
            </p:grpSpPr>
            <p:grpSp>
              <p:nvGrpSpPr>
                <p:cNvPr id="20" name="Gráfico 4">
                  <a:extLst>
                    <a:ext uri="{FF2B5EF4-FFF2-40B4-BE49-F238E27FC236}">
                      <a16:creationId xmlns:a16="http://schemas.microsoft.com/office/drawing/2014/main" id="{B94E15D6-F3FA-4583-CE1E-5217ECEC5A60}"/>
                    </a:ext>
                  </a:extLst>
                </p:cNvPr>
                <p:cNvGrpSpPr/>
                <p:nvPr/>
              </p:nvGrpSpPr>
              <p:grpSpPr>
                <a:xfrm>
                  <a:off x="2135146" y="1286924"/>
                  <a:ext cx="1763853" cy="186116"/>
                  <a:chOff x="2135146" y="1286924"/>
                  <a:chExt cx="1763853" cy="186116"/>
                </a:xfrm>
                <a:solidFill>
                  <a:srgbClr val="FFFFFF"/>
                </a:solidFill>
              </p:grpSpPr>
              <p:sp>
                <p:nvSpPr>
                  <p:cNvPr id="21" name="Forma libre: forma 20">
                    <a:extLst>
                      <a:ext uri="{FF2B5EF4-FFF2-40B4-BE49-F238E27FC236}">
                        <a16:creationId xmlns:a16="http://schemas.microsoft.com/office/drawing/2014/main" id="{BECF1D1B-8B84-2AE4-E972-96C8A0EB83A5}"/>
                      </a:ext>
                    </a:extLst>
                  </p:cNvPr>
                  <p:cNvSpPr/>
                  <p:nvPr/>
                </p:nvSpPr>
                <p:spPr>
                  <a:xfrm>
                    <a:off x="2135146" y="1287648"/>
                    <a:ext cx="153740" cy="184669"/>
                  </a:xfrm>
                  <a:custGeom>
                    <a:avLst/>
                    <a:gdLst>
                      <a:gd name="connsiteX0" fmla="*/ 0 w 153740"/>
                      <a:gd name="connsiteY0" fmla="*/ 9405 h 184669"/>
                      <a:gd name="connsiteX1" fmla="*/ 2351 w 153740"/>
                      <a:gd name="connsiteY1" fmla="*/ 1990 h 184669"/>
                      <a:gd name="connsiteX2" fmla="*/ 7416 w 153740"/>
                      <a:gd name="connsiteY2" fmla="*/ 0 h 184669"/>
                      <a:gd name="connsiteX3" fmla="*/ 12118 w 153740"/>
                      <a:gd name="connsiteY3" fmla="*/ 1266 h 184669"/>
                      <a:gd name="connsiteX4" fmla="*/ 16278 w 153740"/>
                      <a:gd name="connsiteY4" fmla="*/ 7235 h 184669"/>
                      <a:gd name="connsiteX5" fmla="*/ 76870 w 153740"/>
                      <a:gd name="connsiteY5" fmla="*/ 141984 h 184669"/>
                      <a:gd name="connsiteX6" fmla="*/ 137462 w 153740"/>
                      <a:gd name="connsiteY6" fmla="*/ 7235 h 184669"/>
                      <a:gd name="connsiteX7" fmla="*/ 141622 w 153740"/>
                      <a:gd name="connsiteY7" fmla="*/ 1266 h 184669"/>
                      <a:gd name="connsiteX8" fmla="*/ 146325 w 153740"/>
                      <a:gd name="connsiteY8" fmla="*/ 0 h 184669"/>
                      <a:gd name="connsiteX9" fmla="*/ 151389 w 153740"/>
                      <a:gd name="connsiteY9" fmla="*/ 1990 h 184669"/>
                      <a:gd name="connsiteX10" fmla="*/ 153740 w 153740"/>
                      <a:gd name="connsiteY10" fmla="*/ 9405 h 184669"/>
                      <a:gd name="connsiteX11" fmla="*/ 153740 w 153740"/>
                      <a:gd name="connsiteY11" fmla="*/ 175083 h 184669"/>
                      <a:gd name="connsiteX12" fmla="*/ 152113 w 153740"/>
                      <a:gd name="connsiteY12" fmla="*/ 182137 h 184669"/>
                      <a:gd name="connsiteX13" fmla="*/ 146686 w 153740"/>
                      <a:gd name="connsiteY13" fmla="*/ 184669 h 184669"/>
                      <a:gd name="connsiteX14" fmla="*/ 141260 w 153740"/>
                      <a:gd name="connsiteY14" fmla="*/ 182137 h 184669"/>
                      <a:gd name="connsiteX15" fmla="*/ 139632 w 153740"/>
                      <a:gd name="connsiteY15" fmla="*/ 175083 h 184669"/>
                      <a:gd name="connsiteX16" fmla="*/ 139632 w 153740"/>
                      <a:gd name="connsiteY16" fmla="*/ 34365 h 184669"/>
                      <a:gd name="connsiteX17" fmla="*/ 86818 w 153740"/>
                      <a:gd name="connsiteY17" fmla="*/ 150304 h 184669"/>
                      <a:gd name="connsiteX18" fmla="*/ 76870 w 153740"/>
                      <a:gd name="connsiteY18" fmla="*/ 158805 h 184669"/>
                      <a:gd name="connsiteX19" fmla="*/ 66922 w 153740"/>
                      <a:gd name="connsiteY19" fmla="*/ 150304 h 184669"/>
                      <a:gd name="connsiteX20" fmla="*/ 14108 w 153740"/>
                      <a:gd name="connsiteY20" fmla="*/ 34365 h 184669"/>
                      <a:gd name="connsiteX21" fmla="*/ 14108 w 153740"/>
                      <a:gd name="connsiteY21" fmla="*/ 175083 h 184669"/>
                      <a:gd name="connsiteX22" fmla="*/ 12480 w 153740"/>
                      <a:gd name="connsiteY22" fmla="*/ 182137 h 184669"/>
                      <a:gd name="connsiteX23" fmla="*/ 7054 w 153740"/>
                      <a:gd name="connsiteY23" fmla="*/ 184669 h 184669"/>
                      <a:gd name="connsiteX24" fmla="*/ 1628 w 153740"/>
                      <a:gd name="connsiteY24" fmla="*/ 182137 h 184669"/>
                      <a:gd name="connsiteX25" fmla="*/ 0 w 153740"/>
                      <a:gd name="connsiteY25" fmla="*/ 175083 h 184669"/>
                      <a:gd name="connsiteX26" fmla="*/ 0 w 153740"/>
                      <a:gd name="connsiteY26" fmla="*/ 9405 h 184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53740" h="184669">
                        <a:moveTo>
                          <a:pt x="0" y="9405"/>
                        </a:moveTo>
                        <a:cubicBezTo>
                          <a:pt x="0" y="5426"/>
                          <a:pt x="904" y="3437"/>
                          <a:pt x="2351" y="1990"/>
                        </a:cubicBezTo>
                        <a:cubicBezTo>
                          <a:pt x="3618" y="723"/>
                          <a:pt x="5426" y="0"/>
                          <a:pt x="7416" y="0"/>
                        </a:cubicBezTo>
                        <a:cubicBezTo>
                          <a:pt x="9044" y="0"/>
                          <a:pt x="10491" y="181"/>
                          <a:pt x="12118" y="1266"/>
                        </a:cubicBezTo>
                        <a:cubicBezTo>
                          <a:pt x="13384" y="1990"/>
                          <a:pt x="14831" y="4160"/>
                          <a:pt x="16278" y="7235"/>
                        </a:cubicBezTo>
                        <a:lnTo>
                          <a:pt x="76870" y="141984"/>
                        </a:lnTo>
                        <a:lnTo>
                          <a:pt x="137462" y="7235"/>
                        </a:lnTo>
                        <a:cubicBezTo>
                          <a:pt x="138909" y="4160"/>
                          <a:pt x="140356" y="2170"/>
                          <a:pt x="141622" y="1266"/>
                        </a:cubicBezTo>
                        <a:cubicBezTo>
                          <a:pt x="143250" y="181"/>
                          <a:pt x="144697" y="0"/>
                          <a:pt x="146325" y="0"/>
                        </a:cubicBezTo>
                        <a:cubicBezTo>
                          <a:pt x="148314" y="0"/>
                          <a:pt x="150123" y="723"/>
                          <a:pt x="151389" y="1990"/>
                        </a:cubicBezTo>
                        <a:cubicBezTo>
                          <a:pt x="153017" y="3437"/>
                          <a:pt x="153740" y="5426"/>
                          <a:pt x="153740" y="9405"/>
                        </a:cubicBezTo>
                        <a:lnTo>
                          <a:pt x="153740" y="175083"/>
                        </a:lnTo>
                        <a:cubicBezTo>
                          <a:pt x="153740" y="179062"/>
                          <a:pt x="153379" y="180328"/>
                          <a:pt x="152113" y="182137"/>
                        </a:cubicBezTo>
                        <a:cubicBezTo>
                          <a:pt x="151027" y="183765"/>
                          <a:pt x="149219" y="184669"/>
                          <a:pt x="146686" y="184669"/>
                        </a:cubicBezTo>
                        <a:cubicBezTo>
                          <a:pt x="144154" y="184669"/>
                          <a:pt x="142526" y="183765"/>
                          <a:pt x="141260" y="182137"/>
                        </a:cubicBezTo>
                        <a:cubicBezTo>
                          <a:pt x="140175" y="180328"/>
                          <a:pt x="139632" y="179062"/>
                          <a:pt x="139632" y="175083"/>
                        </a:cubicBezTo>
                        <a:lnTo>
                          <a:pt x="139632" y="34365"/>
                        </a:lnTo>
                        <a:lnTo>
                          <a:pt x="86818" y="150304"/>
                        </a:lnTo>
                        <a:cubicBezTo>
                          <a:pt x="84467" y="155549"/>
                          <a:pt x="82115" y="158805"/>
                          <a:pt x="76870" y="158805"/>
                        </a:cubicBezTo>
                        <a:cubicBezTo>
                          <a:pt x="71625" y="158805"/>
                          <a:pt x="69274" y="155549"/>
                          <a:pt x="66922" y="150304"/>
                        </a:cubicBezTo>
                        <a:lnTo>
                          <a:pt x="14108" y="34365"/>
                        </a:lnTo>
                        <a:lnTo>
                          <a:pt x="14108" y="175083"/>
                        </a:lnTo>
                        <a:cubicBezTo>
                          <a:pt x="14108" y="179062"/>
                          <a:pt x="13746" y="180328"/>
                          <a:pt x="12480" y="182137"/>
                        </a:cubicBezTo>
                        <a:cubicBezTo>
                          <a:pt x="11395" y="183765"/>
                          <a:pt x="9586" y="184669"/>
                          <a:pt x="7054" y="184669"/>
                        </a:cubicBezTo>
                        <a:cubicBezTo>
                          <a:pt x="4522" y="184669"/>
                          <a:pt x="2894" y="183765"/>
                          <a:pt x="1628" y="182137"/>
                        </a:cubicBezTo>
                        <a:cubicBezTo>
                          <a:pt x="543" y="180328"/>
                          <a:pt x="0" y="179062"/>
                          <a:pt x="0" y="175083"/>
                        </a:cubicBezTo>
                        <a:lnTo>
                          <a:pt x="0" y="940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22" name="Forma libre: forma 21">
                    <a:extLst>
                      <a:ext uri="{FF2B5EF4-FFF2-40B4-BE49-F238E27FC236}">
                        <a16:creationId xmlns:a16="http://schemas.microsoft.com/office/drawing/2014/main" id="{2EE327C2-F5B5-D51F-E361-39A0DCF322AF}"/>
                      </a:ext>
                    </a:extLst>
                  </p:cNvPr>
                  <p:cNvSpPr/>
                  <p:nvPr/>
                </p:nvSpPr>
                <p:spPr>
                  <a:xfrm>
                    <a:off x="2325784" y="1346431"/>
                    <a:ext cx="96585" cy="126428"/>
                  </a:xfrm>
                  <a:custGeom>
                    <a:avLst/>
                    <a:gdLst>
                      <a:gd name="connsiteX0" fmla="*/ 83382 w 96585"/>
                      <a:gd name="connsiteY0" fmla="*/ 112502 h 126428"/>
                      <a:gd name="connsiteX1" fmla="*/ 45579 w 96585"/>
                      <a:gd name="connsiteY1" fmla="*/ 126429 h 126428"/>
                      <a:gd name="connsiteX2" fmla="*/ 9044 w 96585"/>
                      <a:gd name="connsiteY2" fmla="*/ 115215 h 126428"/>
                      <a:gd name="connsiteX3" fmla="*/ 0 w 96585"/>
                      <a:gd name="connsiteY3" fmla="*/ 90797 h 126428"/>
                      <a:gd name="connsiteX4" fmla="*/ 42686 w 96585"/>
                      <a:gd name="connsiteY4" fmla="*/ 55166 h 126428"/>
                      <a:gd name="connsiteX5" fmla="*/ 83382 w 96585"/>
                      <a:gd name="connsiteY5" fmla="*/ 55166 h 126428"/>
                      <a:gd name="connsiteX6" fmla="*/ 83382 w 96585"/>
                      <a:gd name="connsiteY6" fmla="*/ 43409 h 126428"/>
                      <a:gd name="connsiteX7" fmla="*/ 49740 w 96585"/>
                      <a:gd name="connsiteY7" fmla="*/ 11395 h 126428"/>
                      <a:gd name="connsiteX8" fmla="*/ 18630 w 96585"/>
                      <a:gd name="connsiteY8" fmla="*/ 24237 h 126428"/>
                      <a:gd name="connsiteX9" fmla="*/ 11757 w 96585"/>
                      <a:gd name="connsiteY9" fmla="*/ 27492 h 126428"/>
                      <a:gd name="connsiteX10" fmla="*/ 7597 w 96585"/>
                      <a:gd name="connsiteY10" fmla="*/ 26045 h 126428"/>
                      <a:gd name="connsiteX11" fmla="*/ 5788 w 96585"/>
                      <a:gd name="connsiteY11" fmla="*/ 21705 h 126428"/>
                      <a:gd name="connsiteX12" fmla="*/ 17545 w 96585"/>
                      <a:gd name="connsiteY12" fmla="*/ 8320 h 126428"/>
                      <a:gd name="connsiteX13" fmla="*/ 49559 w 96585"/>
                      <a:gd name="connsiteY13" fmla="*/ 0 h 126428"/>
                      <a:gd name="connsiteX14" fmla="*/ 96585 w 96585"/>
                      <a:gd name="connsiteY14" fmla="*/ 40515 h 126428"/>
                      <a:gd name="connsiteX15" fmla="*/ 96585 w 96585"/>
                      <a:gd name="connsiteY15" fmla="*/ 117204 h 126428"/>
                      <a:gd name="connsiteX16" fmla="*/ 95138 w 96585"/>
                      <a:gd name="connsiteY16" fmla="*/ 123535 h 126428"/>
                      <a:gd name="connsiteX17" fmla="*/ 89893 w 96585"/>
                      <a:gd name="connsiteY17" fmla="*/ 126067 h 126428"/>
                      <a:gd name="connsiteX18" fmla="*/ 84648 w 96585"/>
                      <a:gd name="connsiteY18" fmla="*/ 123535 h 126428"/>
                      <a:gd name="connsiteX19" fmla="*/ 83201 w 96585"/>
                      <a:gd name="connsiteY19" fmla="*/ 117204 h 126428"/>
                      <a:gd name="connsiteX20" fmla="*/ 83201 w 96585"/>
                      <a:gd name="connsiteY20" fmla="*/ 112863 h 126428"/>
                      <a:gd name="connsiteX21" fmla="*/ 83382 w 96585"/>
                      <a:gd name="connsiteY21" fmla="*/ 65837 h 126428"/>
                      <a:gd name="connsiteX22" fmla="*/ 43590 w 96585"/>
                      <a:gd name="connsiteY22" fmla="*/ 65837 h 126428"/>
                      <a:gd name="connsiteX23" fmla="*/ 13384 w 96585"/>
                      <a:gd name="connsiteY23" fmla="*/ 90616 h 126428"/>
                      <a:gd name="connsiteX24" fmla="*/ 45760 w 96585"/>
                      <a:gd name="connsiteY24" fmla="*/ 114672 h 126428"/>
                      <a:gd name="connsiteX25" fmla="*/ 76508 w 96585"/>
                      <a:gd name="connsiteY25" fmla="*/ 105086 h 126428"/>
                      <a:gd name="connsiteX26" fmla="*/ 83382 w 96585"/>
                      <a:gd name="connsiteY26" fmla="*/ 81392 h 126428"/>
                      <a:gd name="connsiteX27" fmla="*/ 83382 w 96585"/>
                      <a:gd name="connsiteY27" fmla="*/ 65656 h 126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96585" h="126428">
                        <a:moveTo>
                          <a:pt x="83382" y="112502"/>
                        </a:moveTo>
                        <a:cubicBezTo>
                          <a:pt x="72891" y="122992"/>
                          <a:pt x="62762" y="126429"/>
                          <a:pt x="45579" y="126429"/>
                        </a:cubicBezTo>
                        <a:cubicBezTo>
                          <a:pt x="27312" y="126429"/>
                          <a:pt x="17002" y="123354"/>
                          <a:pt x="9044" y="115215"/>
                        </a:cubicBezTo>
                        <a:cubicBezTo>
                          <a:pt x="3437" y="109246"/>
                          <a:pt x="0" y="100564"/>
                          <a:pt x="0" y="90797"/>
                        </a:cubicBezTo>
                        <a:cubicBezTo>
                          <a:pt x="0" y="68369"/>
                          <a:pt x="16640" y="55166"/>
                          <a:pt x="42686" y="55166"/>
                        </a:cubicBezTo>
                        <a:lnTo>
                          <a:pt x="83382" y="55166"/>
                        </a:lnTo>
                        <a:lnTo>
                          <a:pt x="83382" y="43409"/>
                        </a:lnTo>
                        <a:cubicBezTo>
                          <a:pt x="83382" y="22609"/>
                          <a:pt x="73795" y="11395"/>
                          <a:pt x="49740" y="11395"/>
                        </a:cubicBezTo>
                        <a:cubicBezTo>
                          <a:pt x="34908" y="11395"/>
                          <a:pt x="27492" y="15374"/>
                          <a:pt x="18630" y="24237"/>
                        </a:cubicBezTo>
                        <a:cubicBezTo>
                          <a:pt x="15736" y="27131"/>
                          <a:pt x="13565" y="27492"/>
                          <a:pt x="11757" y="27492"/>
                        </a:cubicBezTo>
                        <a:cubicBezTo>
                          <a:pt x="10310" y="27492"/>
                          <a:pt x="8682" y="26950"/>
                          <a:pt x="7597" y="26045"/>
                        </a:cubicBezTo>
                        <a:cubicBezTo>
                          <a:pt x="6511" y="24960"/>
                          <a:pt x="5788" y="24056"/>
                          <a:pt x="5788" y="21705"/>
                        </a:cubicBezTo>
                        <a:cubicBezTo>
                          <a:pt x="5788" y="18087"/>
                          <a:pt x="9586" y="13565"/>
                          <a:pt x="17545" y="8320"/>
                        </a:cubicBezTo>
                        <a:cubicBezTo>
                          <a:pt x="26226" y="2351"/>
                          <a:pt x="35993" y="0"/>
                          <a:pt x="49559" y="0"/>
                        </a:cubicBezTo>
                        <a:cubicBezTo>
                          <a:pt x="80668" y="0"/>
                          <a:pt x="96585" y="14289"/>
                          <a:pt x="96585" y="40515"/>
                        </a:cubicBezTo>
                        <a:lnTo>
                          <a:pt x="96585" y="117204"/>
                        </a:lnTo>
                        <a:cubicBezTo>
                          <a:pt x="96585" y="120641"/>
                          <a:pt x="96223" y="122088"/>
                          <a:pt x="95138" y="123535"/>
                        </a:cubicBezTo>
                        <a:cubicBezTo>
                          <a:pt x="94053" y="125163"/>
                          <a:pt x="92063" y="126067"/>
                          <a:pt x="89893" y="126067"/>
                        </a:cubicBezTo>
                        <a:cubicBezTo>
                          <a:pt x="87722" y="126067"/>
                          <a:pt x="85733" y="124982"/>
                          <a:pt x="84648" y="123535"/>
                        </a:cubicBezTo>
                        <a:cubicBezTo>
                          <a:pt x="83562" y="122088"/>
                          <a:pt x="83201" y="120641"/>
                          <a:pt x="83201" y="117204"/>
                        </a:cubicBezTo>
                        <a:lnTo>
                          <a:pt x="83201" y="112863"/>
                        </a:lnTo>
                        <a:close/>
                        <a:moveTo>
                          <a:pt x="83382" y="65837"/>
                        </a:moveTo>
                        <a:lnTo>
                          <a:pt x="43590" y="65837"/>
                        </a:lnTo>
                        <a:cubicBezTo>
                          <a:pt x="23513" y="65837"/>
                          <a:pt x="13384" y="74519"/>
                          <a:pt x="13384" y="90616"/>
                        </a:cubicBezTo>
                        <a:cubicBezTo>
                          <a:pt x="13384" y="106714"/>
                          <a:pt x="23875" y="114672"/>
                          <a:pt x="45760" y="114672"/>
                        </a:cubicBezTo>
                        <a:cubicBezTo>
                          <a:pt x="56974" y="114672"/>
                          <a:pt x="67827" y="113587"/>
                          <a:pt x="76508" y="105086"/>
                        </a:cubicBezTo>
                        <a:cubicBezTo>
                          <a:pt x="81211" y="100745"/>
                          <a:pt x="83382" y="92968"/>
                          <a:pt x="83382" y="81392"/>
                        </a:cubicBezTo>
                        <a:lnTo>
                          <a:pt x="83382" y="6565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23" name="Forma libre: forma 22">
                    <a:extLst>
                      <a:ext uri="{FF2B5EF4-FFF2-40B4-BE49-F238E27FC236}">
                        <a16:creationId xmlns:a16="http://schemas.microsoft.com/office/drawing/2014/main" id="{7551C62A-D03F-19B2-970B-79D85BF5F294}"/>
                      </a:ext>
                    </a:extLst>
                  </p:cNvPr>
                  <p:cNvSpPr/>
                  <p:nvPr/>
                </p:nvSpPr>
                <p:spPr>
                  <a:xfrm>
                    <a:off x="2465778" y="1346069"/>
                    <a:ext cx="78498" cy="126067"/>
                  </a:xfrm>
                  <a:custGeom>
                    <a:avLst/>
                    <a:gdLst>
                      <a:gd name="connsiteX0" fmla="*/ 181 w 78498"/>
                      <a:gd name="connsiteY0" fmla="*/ 9405 h 126067"/>
                      <a:gd name="connsiteX1" fmla="*/ 1628 w 78498"/>
                      <a:gd name="connsiteY1" fmla="*/ 2894 h 126067"/>
                      <a:gd name="connsiteX2" fmla="*/ 6873 w 78498"/>
                      <a:gd name="connsiteY2" fmla="*/ 362 h 126067"/>
                      <a:gd name="connsiteX3" fmla="*/ 12118 w 78498"/>
                      <a:gd name="connsiteY3" fmla="*/ 2894 h 126067"/>
                      <a:gd name="connsiteX4" fmla="*/ 13565 w 78498"/>
                      <a:gd name="connsiteY4" fmla="*/ 9405 h 126067"/>
                      <a:gd name="connsiteX5" fmla="*/ 13565 w 78498"/>
                      <a:gd name="connsiteY5" fmla="*/ 17906 h 126067"/>
                      <a:gd name="connsiteX6" fmla="*/ 49559 w 78498"/>
                      <a:gd name="connsiteY6" fmla="*/ 0 h 126067"/>
                      <a:gd name="connsiteX7" fmla="*/ 72168 w 78498"/>
                      <a:gd name="connsiteY7" fmla="*/ 5969 h 126067"/>
                      <a:gd name="connsiteX8" fmla="*/ 78498 w 78498"/>
                      <a:gd name="connsiteY8" fmla="*/ 13927 h 126067"/>
                      <a:gd name="connsiteX9" fmla="*/ 76689 w 78498"/>
                      <a:gd name="connsiteY9" fmla="*/ 18268 h 126067"/>
                      <a:gd name="connsiteX10" fmla="*/ 71987 w 78498"/>
                      <a:gd name="connsiteY10" fmla="*/ 20258 h 126067"/>
                      <a:gd name="connsiteX11" fmla="*/ 64028 w 78498"/>
                      <a:gd name="connsiteY11" fmla="*/ 16640 h 126067"/>
                      <a:gd name="connsiteX12" fmla="*/ 47027 w 78498"/>
                      <a:gd name="connsiteY12" fmla="*/ 11757 h 126067"/>
                      <a:gd name="connsiteX13" fmla="*/ 13385 w 78498"/>
                      <a:gd name="connsiteY13" fmla="*/ 49197 h 126067"/>
                      <a:gd name="connsiteX14" fmla="*/ 13385 w 78498"/>
                      <a:gd name="connsiteY14" fmla="*/ 117204 h 126067"/>
                      <a:gd name="connsiteX15" fmla="*/ 11938 w 78498"/>
                      <a:gd name="connsiteY15" fmla="*/ 123535 h 126067"/>
                      <a:gd name="connsiteX16" fmla="*/ 6692 w 78498"/>
                      <a:gd name="connsiteY16" fmla="*/ 126067 h 126067"/>
                      <a:gd name="connsiteX17" fmla="*/ 1447 w 78498"/>
                      <a:gd name="connsiteY17" fmla="*/ 123535 h 126067"/>
                      <a:gd name="connsiteX18" fmla="*/ 0 w 78498"/>
                      <a:gd name="connsiteY18" fmla="*/ 117204 h 126067"/>
                      <a:gd name="connsiteX19" fmla="*/ 0 w 78498"/>
                      <a:gd name="connsiteY19" fmla="*/ 9405 h 126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78498" h="126067">
                        <a:moveTo>
                          <a:pt x="181" y="9405"/>
                        </a:moveTo>
                        <a:cubicBezTo>
                          <a:pt x="181" y="5969"/>
                          <a:pt x="543" y="4522"/>
                          <a:pt x="1628" y="2894"/>
                        </a:cubicBezTo>
                        <a:cubicBezTo>
                          <a:pt x="2713" y="1447"/>
                          <a:pt x="4703" y="362"/>
                          <a:pt x="6873" y="362"/>
                        </a:cubicBezTo>
                        <a:cubicBezTo>
                          <a:pt x="9044" y="362"/>
                          <a:pt x="11033" y="1447"/>
                          <a:pt x="12118" y="2894"/>
                        </a:cubicBezTo>
                        <a:cubicBezTo>
                          <a:pt x="13204" y="4522"/>
                          <a:pt x="13565" y="5788"/>
                          <a:pt x="13565" y="9405"/>
                        </a:cubicBezTo>
                        <a:lnTo>
                          <a:pt x="13565" y="17906"/>
                        </a:lnTo>
                        <a:cubicBezTo>
                          <a:pt x="20800" y="6330"/>
                          <a:pt x="35089" y="0"/>
                          <a:pt x="49559" y="0"/>
                        </a:cubicBezTo>
                        <a:cubicBezTo>
                          <a:pt x="58060" y="0"/>
                          <a:pt x="64933" y="1628"/>
                          <a:pt x="72168" y="5969"/>
                        </a:cubicBezTo>
                        <a:cubicBezTo>
                          <a:pt x="75423" y="7958"/>
                          <a:pt x="78498" y="10310"/>
                          <a:pt x="78498" y="13927"/>
                        </a:cubicBezTo>
                        <a:cubicBezTo>
                          <a:pt x="78498" y="15374"/>
                          <a:pt x="77775" y="17183"/>
                          <a:pt x="76689" y="18268"/>
                        </a:cubicBezTo>
                        <a:cubicBezTo>
                          <a:pt x="75423" y="19534"/>
                          <a:pt x="73795" y="20258"/>
                          <a:pt x="71987" y="20258"/>
                        </a:cubicBezTo>
                        <a:cubicBezTo>
                          <a:pt x="70178" y="20258"/>
                          <a:pt x="68731" y="19534"/>
                          <a:pt x="64028" y="16640"/>
                        </a:cubicBezTo>
                        <a:cubicBezTo>
                          <a:pt x="58964" y="13565"/>
                          <a:pt x="53176" y="11757"/>
                          <a:pt x="47027" y="11757"/>
                        </a:cubicBezTo>
                        <a:cubicBezTo>
                          <a:pt x="24960" y="11757"/>
                          <a:pt x="13385" y="29120"/>
                          <a:pt x="13385" y="49197"/>
                        </a:cubicBezTo>
                        <a:lnTo>
                          <a:pt x="13385" y="117204"/>
                        </a:lnTo>
                        <a:cubicBezTo>
                          <a:pt x="13385" y="120641"/>
                          <a:pt x="13023" y="122088"/>
                          <a:pt x="11938" y="123535"/>
                        </a:cubicBezTo>
                        <a:cubicBezTo>
                          <a:pt x="10852" y="124982"/>
                          <a:pt x="8863" y="126067"/>
                          <a:pt x="6692" y="126067"/>
                        </a:cubicBezTo>
                        <a:cubicBezTo>
                          <a:pt x="4522" y="126067"/>
                          <a:pt x="2532" y="124982"/>
                          <a:pt x="1447" y="123535"/>
                        </a:cubicBezTo>
                        <a:cubicBezTo>
                          <a:pt x="362" y="122088"/>
                          <a:pt x="0" y="120641"/>
                          <a:pt x="0" y="117204"/>
                        </a:cubicBezTo>
                        <a:lnTo>
                          <a:pt x="0" y="940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24" name="Forma libre: forma 23">
                    <a:extLst>
                      <a:ext uri="{FF2B5EF4-FFF2-40B4-BE49-F238E27FC236}">
                        <a16:creationId xmlns:a16="http://schemas.microsoft.com/office/drawing/2014/main" id="{28E7967E-C815-2200-F140-ACA044CE77A4}"/>
                      </a:ext>
                    </a:extLst>
                  </p:cNvPr>
                  <p:cNvSpPr/>
                  <p:nvPr/>
                </p:nvSpPr>
                <p:spPr>
                  <a:xfrm>
                    <a:off x="2565619" y="1287828"/>
                    <a:ext cx="95138" cy="184850"/>
                  </a:xfrm>
                  <a:custGeom>
                    <a:avLst/>
                    <a:gdLst>
                      <a:gd name="connsiteX0" fmla="*/ 41239 w 95138"/>
                      <a:gd name="connsiteY0" fmla="*/ 115577 h 184850"/>
                      <a:gd name="connsiteX1" fmla="*/ 13384 w 95138"/>
                      <a:gd name="connsiteY1" fmla="*/ 147229 h 184850"/>
                      <a:gd name="connsiteX2" fmla="*/ 13384 w 95138"/>
                      <a:gd name="connsiteY2" fmla="*/ 175626 h 184850"/>
                      <a:gd name="connsiteX3" fmla="*/ 11937 w 95138"/>
                      <a:gd name="connsiteY3" fmla="*/ 181956 h 184850"/>
                      <a:gd name="connsiteX4" fmla="*/ 6692 w 95138"/>
                      <a:gd name="connsiteY4" fmla="*/ 184488 h 184850"/>
                      <a:gd name="connsiteX5" fmla="*/ 1447 w 95138"/>
                      <a:gd name="connsiteY5" fmla="*/ 181956 h 184850"/>
                      <a:gd name="connsiteX6" fmla="*/ 0 w 95138"/>
                      <a:gd name="connsiteY6" fmla="*/ 175626 h 184850"/>
                      <a:gd name="connsiteX7" fmla="*/ 0 w 95138"/>
                      <a:gd name="connsiteY7" fmla="*/ 8863 h 184850"/>
                      <a:gd name="connsiteX8" fmla="*/ 1447 w 95138"/>
                      <a:gd name="connsiteY8" fmla="*/ 2532 h 184850"/>
                      <a:gd name="connsiteX9" fmla="*/ 6692 w 95138"/>
                      <a:gd name="connsiteY9" fmla="*/ 0 h 184850"/>
                      <a:gd name="connsiteX10" fmla="*/ 11937 w 95138"/>
                      <a:gd name="connsiteY10" fmla="*/ 2532 h 184850"/>
                      <a:gd name="connsiteX11" fmla="*/ 13384 w 95138"/>
                      <a:gd name="connsiteY11" fmla="*/ 8863 h 184850"/>
                      <a:gd name="connsiteX12" fmla="*/ 13384 w 95138"/>
                      <a:gd name="connsiteY12" fmla="*/ 129684 h 184850"/>
                      <a:gd name="connsiteX13" fmla="*/ 72348 w 95138"/>
                      <a:gd name="connsiteY13" fmla="*/ 62581 h 184850"/>
                      <a:gd name="connsiteX14" fmla="*/ 79041 w 95138"/>
                      <a:gd name="connsiteY14" fmla="*/ 58421 h 184850"/>
                      <a:gd name="connsiteX15" fmla="*/ 82839 w 95138"/>
                      <a:gd name="connsiteY15" fmla="*/ 59868 h 184850"/>
                      <a:gd name="connsiteX16" fmla="*/ 84828 w 95138"/>
                      <a:gd name="connsiteY16" fmla="*/ 64028 h 184850"/>
                      <a:gd name="connsiteX17" fmla="*/ 81573 w 95138"/>
                      <a:gd name="connsiteY17" fmla="*/ 70540 h 184850"/>
                      <a:gd name="connsiteX18" fmla="*/ 50463 w 95138"/>
                      <a:gd name="connsiteY18" fmla="*/ 105990 h 184850"/>
                      <a:gd name="connsiteX19" fmla="*/ 92787 w 95138"/>
                      <a:gd name="connsiteY19" fmla="*/ 172370 h 184850"/>
                      <a:gd name="connsiteX20" fmla="*/ 95138 w 95138"/>
                      <a:gd name="connsiteY20" fmla="*/ 178158 h 184850"/>
                      <a:gd name="connsiteX21" fmla="*/ 91882 w 95138"/>
                      <a:gd name="connsiteY21" fmla="*/ 183765 h 184850"/>
                      <a:gd name="connsiteX22" fmla="*/ 88446 w 95138"/>
                      <a:gd name="connsiteY22" fmla="*/ 184850 h 184850"/>
                      <a:gd name="connsiteX23" fmla="*/ 81573 w 95138"/>
                      <a:gd name="connsiteY23" fmla="*/ 179605 h 184850"/>
                      <a:gd name="connsiteX24" fmla="*/ 41239 w 95138"/>
                      <a:gd name="connsiteY24" fmla="*/ 115938 h 184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95138" h="184850">
                        <a:moveTo>
                          <a:pt x="41239" y="115577"/>
                        </a:moveTo>
                        <a:lnTo>
                          <a:pt x="13384" y="147229"/>
                        </a:lnTo>
                        <a:lnTo>
                          <a:pt x="13384" y="175626"/>
                        </a:lnTo>
                        <a:cubicBezTo>
                          <a:pt x="13384" y="179062"/>
                          <a:pt x="13023" y="180509"/>
                          <a:pt x="11937" y="181956"/>
                        </a:cubicBezTo>
                        <a:cubicBezTo>
                          <a:pt x="10852" y="183403"/>
                          <a:pt x="8863" y="184488"/>
                          <a:pt x="6692" y="184488"/>
                        </a:cubicBezTo>
                        <a:cubicBezTo>
                          <a:pt x="4522" y="184488"/>
                          <a:pt x="2532" y="183403"/>
                          <a:pt x="1447" y="181956"/>
                        </a:cubicBezTo>
                        <a:cubicBezTo>
                          <a:pt x="362" y="180509"/>
                          <a:pt x="0" y="179062"/>
                          <a:pt x="0" y="175626"/>
                        </a:cubicBezTo>
                        <a:lnTo>
                          <a:pt x="0" y="8863"/>
                        </a:lnTo>
                        <a:cubicBezTo>
                          <a:pt x="0" y="5426"/>
                          <a:pt x="362" y="3979"/>
                          <a:pt x="1447" y="2532"/>
                        </a:cubicBezTo>
                        <a:cubicBezTo>
                          <a:pt x="2532" y="904"/>
                          <a:pt x="4522" y="0"/>
                          <a:pt x="6692" y="0"/>
                        </a:cubicBezTo>
                        <a:cubicBezTo>
                          <a:pt x="8863" y="0"/>
                          <a:pt x="10852" y="1085"/>
                          <a:pt x="11937" y="2532"/>
                        </a:cubicBezTo>
                        <a:cubicBezTo>
                          <a:pt x="13023" y="3979"/>
                          <a:pt x="13384" y="5426"/>
                          <a:pt x="13384" y="8863"/>
                        </a:cubicBezTo>
                        <a:lnTo>
                          <a:pt x="13384" y="129684"/>
                        </a:lnTo>
                        <a:lnTo>
                          <a:pt x="72348" y="62581"/>
                        </a:lnTo>
                        <a:cubicBezTo>
                          <a:pt x="75242" y="59326"/>
                          <a:pt x="76689" y="58421"/>
                          <a:pt x="79041" y="58421"/>
                        </a:cubicBezTo>
                        <a:cubicBezTo>
                          <a:pt x="80307" y="58421"/>
                          <a:pt x="81754" y="58964"/>
                          <a:pt x="82839" y="59868"/>
                        </a:cubicBezTo>
                        <a:cubicBezTo>
                          <a:pt x="83924" y="60953"/>
                          <a:pt x="84828" y="62220"/>
                          <a:pt x="84828" y="64028"/>
                        </a:cubicBezTo>
                        <a:cubicBezTo>
                          <a:pt x="84828" y="65656"/>
                          <a:pt x="84648" y="67284"/>
                          <a:pt x="81573" y="70540"/>
                        </a:cubicBezTo>
                        <a:lnTo>
                          <a:pt x="50463" y="105990"/>
                        </a:lnTo>
                        <a:lnTo>
                          <a:pt x="92787" y="172370"/>
                        </a:lnTo>
                        <a:cubicBezTo>
                          <a:pt x="94234" y="174721"/>
                          <a:pt x="95138" y="176530"/>
                          <a:pt x="95138" y="178158"/>
                        </a:cubicBezTo>
                        <a:cubicBezTo>
                          <a:pt x="95138" y="180509"/>
                          <a:pt x="94053" y="182318"/>
                          <a:pt x="91882" y="183765"/>
                        </a:cubicBezTo>
                        <a:cubicBezTo>
                          <a:pt x="90797" y="184488"/>
                          <a:pt x="89531" y="184850"/>
                          <a:pt x="88446" y="184850"/>
                        </a:cubicBezTo>
                        <a:cubicBezTo>
                          <a:pt x="85552" y="184850"/>
                          <a:pt x="83743" y="183222"/>
                          <a:pt x="81573" y="179605"/>
                        </a:cubicBezTo>
                        <a:lnTo>
                          <a:pt x="41239" y="11593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25" name="Forma libre: forma 24">
                    <a:extLst>
                      <a:ext uri="{FF2B5EF4-FFF2-40B4-BE49-F238E27FC236}">
                        <a16:creationId xmlns:a16="http://schemas.microsoft.com/office/drawing/2014/main" id="{99E4ECD9-E6CD-0D5C-4BD0-5BA44A2A7DC8}"/>
                      </a:ext>
                    </a:extLst>
                  </p:cNvPr>
                  <p:cNvSpPr/>
                  <p:nvPr/>
                </p:nvSpPr>
                <p:spPr>
                  <a:xfrm>
                    <a:off x="2741787" y="1286924"/>
                    <a:ext cx="120640" cy="186116"/>
                  </a:xfrm>
                  <a:custGeom>
                    <a:avLst/>
                    <a:gdLst>
                      <a:gd name="connsiteX0" fmla="*/ 48835 w 120640"/>
                      <a:gd name="connsiteY0" fmla="*/ 97128 h 186116"/>
                      <a:gd name="connsiteX1" fmla="*/ 16278 w 120640"/>
                      <a:gd name="connsiteY1" fmla="*/ 83562 h 186116"/>
                      <a:gd name="connsiteX2" fmla="*/ 1990 w 120640"/>
                      <a:gd name="connsiteY2" fmla="*/ 50101 h 186116"/>
                      <a:gd name="connsiteX3" fmla="*/ 58783 w 120640"/>
                      <a:gd name="connsiteY3" fmla="*/ 0 h 186116"/>
                      <a:gd name="connsiteX4" fmla="*/ 104724 w 120640"/>
                      <a:gd name="connsiteY4" fmla="*/ 14289 h 186116"/>
                      <a:gd name="connsiteX5" fmla="*/ 109789 w 120640"/>
                      <a:gd name="connsiteY5" fmla="*/ 21524 h 186116"/>
                      <a:gd name="connsiteX6" fmla="*/ 108342 w 120640"/>
                      <a:gd name="connsiteY6" fmla="*/ 25503 h 186116"/>
                      <a:gd name="connsiteX7" fmla="*/ 103639 w 120640"/>
                      <a:gd name="connsiteY7" fmla="*/ 27673 h 186116"/>
                      <a:gd name="connsiteX8" fmla="*/ 96404 w 120640"/>
                      <a:gd name="connsiteY8" fmla="*/ 24237 h 186116"/>
                      <a:gd name="connsiteX9" fmla="*/ 58060 w 120640"/>
                      <a:gd name="connsiteY9" fmla="*/ 12118 h 186116"/>
                      <a:gd name="connsiteX10" fmla="*/ 15736 w 120640"/>
                      <a:gd name="connsiteY10" fmla="*/ 49740 h 186116"/>
                      <a:gd name="connsiteX11" fmla="*/ 25141 w 120640"/>
                      <a:gd name="connsiteY11" fmla="*/ 73795 h 186116"/>
                      <a:gd name="connsiteX12" fmla="*/ 52272 w 120640"/>
                      <a:gd name="connsiteY12" fmla="*/ 84828 h 186116"/>
                      <a:gd name="connsiteX13" fmla="*/ 71987 w 120640"/>
                      <a:gd name="connsiteY13" fmla="*/ 87903 h 186116"/>
                      <a:gd name="connsiteX14" fmla="*/ 104905 w 120640"/>
                      <a:gd name="connsiteY14" fmla="*/ 100022 h 186116"/>
                      <a:gd name="connsiteX15" fmla="*/ 120641 w 120640"/>
                      <a:gd name="connsiteY15" fmla="*/ 135472 h 186116"/>
                      <a:gd name="connsiteX16" fmla="*/ 58964 w 120640"/>
                      <a:gd name="connsiteY16" fmla="*/ 186116 h 186116"/>
                      <a:gd name="connsiteX17" fmla="*/ 4883 w 120640"/>
                      <a:gd name="connsiteY17" fmla="*/ 168210 h 186116"/>
                      <a:gd name="connsiteX18" fmla="*/ 0 w 120640"/>
                      <a:gd name="connsiteY18" fmla="*/ 160794 h 186116"/>
                      <a:gd name="connsiteX19" fmla="*/ 1990 w 120640"/>
                      <a:gd name="connsiteY19" fmla="*/ 155911 h 186116"/>
                      <a:gd name="connsiteX20" fmla="*/ 6692 w 120640"/>
                      <a:gd name="connsiteY20" fmla="*/ 153921 h 186116"/>
                      <a:gd name="connsiteX21" fmla="*/ 13927 w 120640"/>
                      <a:gd name="connsiteY21" fmla="*/ 157719 h 186116"/>
                      <a:gd name="connsiteX22" fmla="*/ 59868 w 120640"/>
                      <a:gd name="connsiteY22" fmla="*/ 173636 h 186116"/>
                      <a:gd name="connsiteX23" fmla="*/ 106895 w 120640"/>
                      <a:gd name="connsiteY23" fmla="*/ 135834 h 186116"/>
                      <a:gd name="connsiteX24" fmla="*/ 96947 w 120640"/>
                      <a:gd name="connsiteY24" fmla="*/ 110150 h 186116"/>
                      <a:gd name="connsiteX25" fmla="*/ 70540 w 120640"/>
                      <a:gd name="connsiteY25" fmla="*/ 100383 h 186116"/>
                      <a:gd name="connsiteX26" fmla="*/ 49197 w 120640"/>
                      <a:gd name="connsiteY26" fmla="*/ 97128 h 1861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20640" h="186116">
                        <a:moveTo>
                          <a:pt x="48835" y="97128"/>
                        </a:moveTo>
                        <a:cubicBezTo>
                          <a:pt x="34366" y="94776"/>
                          <a:pt x="25503" y="91340"/>
                          <a:pt x="16278" y="83562"/>
                        </a:cubicBezTo>
                        <a:cubicBezTo>
                          <a:pt x="6692" y="75423"/>
                          <a:pt x="1990" y="64209"/>
                          <a:pt x="1990" y="50101"/>
                        </a:cubicBezTo>
                        <a:cubicBezTo>
                          <a:pt x="1990" y="19534"/>
                          <a:pt x="23875" y="0"/>
                          <a:pt x="58783" y="0"/>
                        </a:cubicBezTo>
                        <a:cubicBezTo>
                          <a:pt x="78317" y="0"/>
                          <a:pt x="90255" y="3979"/>
                          <a:pt x="104724" y="14289"/>
                        </a:cubicBezTo>
                        <a:cubicBezTo>
                          <a:pt x="107618" y="16278"/>
                          <a:pt x="109789" y="18630"/>
                          <a:pt x="109789" y="21524"/>
                        </a:cubicBezTo>
                        <a:cubicBezTo>
                          <a:pt x="109789" y="23151"/>
                          <a:pt x="109427" y="24418"/>
                          <a:pt x="108342" y="25503"/>
                        </a:cubicBezTo>
                        <a:cubicBezTo>
                          <a:pt x="107076" y="26950"/>
                          <a:pt x="105629" y="27673"/>
                          <a:pt x="103639" y="27673"/>
                        </a:cubicBezTo>
                        <a:cubicBezTo>
                          <a:pt x="101650" y="27673"/>
                          <a:pt x="99117" y="26226"/>
                          <a:pt x="96404" y="24237"/>
                        </a:cubicBezTo>
                        <a:cubicBezTo>
                          <a:pt x="83020" y="14651"/>
                          <a:pt x="74519" y="12118"/>
                          <a:pt x="58060" y="12118"/>
                        </a:cubicBezTo>
                        <a:cubicBezTo>
                          <a:pt x="31652" y="12118"/>
                          <a:pt x="15736" y="26588"/>
                          <a:pt x="15736" y="49740"/>
                        </a:cubicBezTo>
                        <a:cubicBezTo>
                          <a:pt x="15736" y="60230"/>
                          <a:pt x="18811" y="68550"/>
                          <a:pt x="25141" y="73795"/>
                        </a:cubicBezTo>
                        <a:cubicBezTo>
                          <a:pt x="32557" y="79945"/>
                          <a:pt x="39068" y="82839"/>
                          <a:pt x="52272" y="84828"/>
                        </a:cubicBezTo>
                        <a:lnTo>
                          <a:pt x="71987" y="87903"/>
                        </a:lnTo>
                        <a:cubicBezTo>
                          <a:pt x="89169" y="90616"/>
                          <a:pt x="97128" y="93510"/>
                          <a:pt x="104905" y="100022"/>
                        </a:cubicBezTo>
                        <a:cubicBezTo>
                          <a:pt x="114853" y="108161"/>
                          <a:pt x="120641" y="120822"/>
                          <a:pt x="120641" y="135472"/>
                        </a:cubicBezTo>
                        <a:cubicBezTo>
                          <a:pt x="120641" y="166220"/>
                          <a:pt x="97128" y="186116"/>
                          <a:pt x="58964" y="186116"/>
                        </a:cubicBezTo>
                        <a:cubicBezTo>
                          <a:pt x="37621" y="186116"/>
                          <a:pt x="21524" y="181956"/>
                          <a:pt x="4883" y="168210"/>
                        </a:cubicBezTo>
                        <a:cubicBezTo>
                          <a:pt x="2171" y="166040"/>
                          <a:pt x="0" y="163507"/>
                          <a:pt x="0" y="160794"/>
                        </a:cubicBezTo>
                        <a:cubicBezTo>
                          <a:pt x="0" y="158986"/>
                          <a:pt x="543" y="157358"/>
                          <a:pt x="1990" y="155911"/>
                        </a:cubicBezTo>
                        <a:cubicBezTo>
                          <a:pt x="3256" y="154645"/>
                          <a:pt x="4883" y="153921"/>
                          <a:pt x="6692" y="153921"/>
                        </a:cubicBezTo>
                        <a:cubicBezTo>
                          <a:pt x="9224" y="153921"/>
                          <a:pt x="11395" y="155730"/>
                          <a:pt x="13927" y="157719"/>
                        </a:cubicBezTo>
                        <a:cubicBezTo>
                          <a:pt x="28759" y="170019"/>
                          <a:pt x="40515" y="173636"/>
                          <a:pt x="59868" y="173636"/>
                        </a:cubicBezTo>
                        <a:cubicBezTo>
                          <a:pt x="88627" y="173636"/>
                          <a:pt x="106895" y="159709"/>
                          <a:pt x="106895" y="135834"/>
                        </a:cubicBezTo>
                        <a:cubicBezTo>
                          <a:pt x="106895" y="124982"/>
                          <a:pt x="103639" y="115938"/>
                          <a:pt x="96947" y="110150"/>
                        </a:cubicBezTo>
                        <a:cubicBezTo>
                          <a:pt x="90255" y="104363"/>
                          <a:pt x="85190" y="102735"/>
                          <a:pt x="70540" y="100383"/>
                        </a:cubicBezTo>
                        <a:lnTo>
                          <a:pt x="49197" y="971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26" name="Forma libre: forma 25">
                    <a:extLst>
                      <a:ext uri="{FF2B5EF4-FFF2-40B4-BE49-F238E27FC236}">
                        <a16:creationId xmlns:a16="http://schemas.microsoft.com/office/drawing/2014/main" id="{08C5E3C4-A73C-E78A-DDEC-4E5D5771CB46}"/>
                      </a:ext>
                    </a:extLst>
                  </p:cNvPr>
                  <p:cNvSpPr/>
                  <p:nvPr/>
                </p:nvSpPr>
                <p:spPr>
                  <a:xfrm>
                    <a:off x="2889740" y="1346250"/>
                    <a:ext cx="100202" cy="126609"/>
                  </a:xfrm>
                  <a:custGeom>
                    <a:avLst/>
                    <a:gdLst>
                      <a:gd name="connsiteX0" fmla="*/ 50101 w 100202"/>
                      <a:gd name="connsiteY0" fmla="*/ 126610 h 126609"/>
                      <a:gd name="connsiteX1" fmla="*/ 15736 w 100202"/>
                      <a:gd name="connsiteY1" fmla="*/ 113044 h 126609"/>
                      <a:gd name="connsiteX2" fmla="*/ 0 w 100202"/>
                      <a:gd name="connsiteY2" fmla="*/ 63305 h 126609"/>
                      <a:gd name="connsiteX3" fmla="*/ 15736 w 100202"/>
                      <a:gd name="connsiteY3" fmla="*/ 13565 h 126609"/>
                      <a:gd name="connsiteX4" fmla="*/ 50101 w 100202"/>
                      <a:gd name="connsiteY4" fmla="*/ 0 h 126609"/>
                      <a:gd name="connsiteX5" fmla="*/ 84467 w 100202"/>
                      <a:gd name="connsiteY5" fmla="*/ 13565 h 126609"/>
                      <a:gd name="connsiteX6" fmla="*/ 100202 w 100202"/>
                      <a:gd name="connsiteY6" fmla="*/ 63305 h 126609"/>
                      <a:gd name="connsiteX7" fmla="*/ 84467 w 100202"/>
                      <a:gd name="connsiteY7" fmla="*/ 113044 h 126609"/>
                      <a:gd name="connsiteX8" fmla="*/ 50101 w 100202"/>
                      <a:gd name="connsiteY8" fmla="*/ 126610 h 126609"/>
                      <a:gd name="connsiteX9" fmla="*/ 86818 w 100202"/>
                      <a:gd name="connsiteY9" fmla="*/ 63305 h 126609"/>
                      <a:gd name="connsiteX10" fmla="*/ 75604 w 100202"/>
                      <a:gd name="connsiteY10" fmla="*/ 22066 h 126609"/>
                      <a:gd name="connsiteX11" fmla="*/ 50282 w 100202"/>
                      <a:gd name="connsiteY11" fmla="*/ 11757 h 126609"/>
                      <a:gd name="connsiteX12" fmla="*/ 24779 w 100202"/>
                      <a:gd name="connsiteY12" fmla="*/ 22066 h 126609"/>
                      <a:gd name="connsiteX13" fmla="*/ 13565 w 100202"/>
                      <a:gd name="connsiteY13" fmla="*/ 63305 h 126609"/>
                      <a:gd name="connsiteX14" fmla="*/ 24779 w 100202"/>
                      <a:gd name="connsiteY14" fmla="*/ 104543 h 126609"/>
                      <a:gd name="connsiteX15" fmla="*/ 50282 w 100202"/>
                      <a:gd name="connsiteY15" fmla="*/ 114853 h 126609"/>
                      <a:gd name="connsiteX16" fmla="*/ 75604 w 100202"/>
                      <a:gd name="connsiteY16" fmla="*/ 104543 h 126609"/>
                      <a:gd name="connsiteX17" fmla="*/ 86818 w 100202"/>
                      <a:gd name="connsiteY17" fmla="*/ 63305 h 126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00202" h="126609">
                        <a:moveTo>
                          <a:pt x="50101" y="126610"/>
                        </a:moveTo>
                        <a:cubicBezTo>
                          <a:pt x="36174" y="126610"/>
                          <a:pt x="24418" y="121726"/>
                          <a:pt x="15736" y="113044"/>
                        </a:cubicBezTo>
                        <a:cubicBezTo>
                          <a:pt x="2351" y="99660"/>
                          <a:pt x="0" y="81030"/>
                          <a:pt x="0" y="63305"/>
                        </a:cubicBezTo>
                        <a:cubicBezTo>
                          <a:pt x="0" y="45579"/>
                          <a:pt x="2171" y="26950"/>
                          <a:pt x="15736" y="13565"/>
                        </a:cubicBezTo>
                        <a:cubicBezTo>
                          <a:pt x="24418" y="4884"/>
                          <a:pt x="36355" y="0"/>
                          <a:pt x="50101" y="0"/>
                        </a:cubicBezTo>
                        <a:cubicBezTo>
                          <a:pt x="63847" y="0"/>
                          <a:pt x="75785" y="4884"/>
                          <a:pt x="84467" y="13565"/>
                        </a:cubicBezTo>
                        <a:cubicBezTo>
                          <a:pt x="98032" y="26950"/>
                          <a:pt x="100202" y="45579"/>
                          <a:pt x="100202" y="63305"/>
                        </a:cubicBezTo>
                        <a:cubicBezTo>
                          <a:pt x="100202" y="81030"/>
                          <a:pt x="98032" y="99660"/>
                          <a:pt x="84467" y="113044"/>
                        </a:cubicBezTo>
                        <a:cubicBezTo>
                          <a:pt x="75785" y="121726"/>
                          <a:pt x="63847" y="126610"/>
                          <a:pt x="50101" y="126610"/>
                        </a:cubicBezTo>
                        <a:close/>
                        <a:moveTo>
                          <a:pt x="86818" y="63305"/>
                        </a:moveTo>
                        <a:cubicBezTo>
                          <a:pt x="86818" y="48473"/>
                          <a:pt x="85371" y="31833"/>
                          <a:pt x="75604" y="22066"/>
                        </a:cubicBezTo>
                        <a:cubicBezTo>
                          <a:pt x="68731" y="15193"/>
                          <a:pt x="60411" y="11757"/>
                          <a:pt x="50282" y="11757"/>
                        </a:cubicBezTo>
                        <a:cubicBezTo>
                          <a:pt x="40153" y="11757"/>
                          <a:pt x="31833" y="15193"/>
                          <a:pt x="24779" y="22066"/>
                        </a:cubicBezTo>
                        <a:cubicBezTo>
                          <a:pt x="15012" y="31833"/>
                          <a:pt x="13565" y="48473"/>
                          <a:pt x="13565" y="63305"/>
                        </a:cubicBezTo>
                        <a:cubicBezTo>
                          <a:pt x="13565" y="78136"/>
                          <a:pt x="15193" y="94776"/>
                          <a:pt x="24779" y="104543"/>
                        </a:cubicBezTo>
                        <a:cubicBezTo>
                          <a:pt x="31652" y="111416"/>
                          <a:pt x="39973" y="114853"/>
                          <a:pt x="50282" y="114853"/>
                        </a:cubicBezTo>
                        <a:cubicBezTo>
                          <a:pt x="60592" y="114853"/>
                          <a:pt x="68731" y="111416"/>
                          <a:pt x="75604" y="104543"/>
                        </a:cubicBezTo>
                        <a:cubicBezTo>
                          <a:pt x="85371" y="94776"/>
                          <a:pt x="86818" y="78136"/>
                          <a:pt x="86818" y="6330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27" name="Forma libre: forma 26">
                    <a:extLst>
                      <a:ext uri="{FF2B5EF4-FFF2-40B4-BE49-F238E27FC236}">
                        <a16:creationId xmlns:a16="http://schemas.microsoft.com/office/drawing/2014/main" id="{833A9C29-94A2-1B61-F663-FF972ED6CDFA}"/>
                      </a:ext>
                    </a:extLst>
                  </p:cNvPr>
                  <p:cNvSpPr/>
                  <p:nvPr/>
                </p:nvSpPr>
                <p:spPr>
                  <a:xfrm>
                    <a:off x="3026840" y="1287467"/>
                    <a:ext cx="42504" cy="183945"/>
                  </a:xfrm>
                  <a:custGeom>
                    <a:avLst/>
                    <a:gdLst>
                      <a:gd name="connsiteX0" fmla="*/ 29844 w 42504"/>
                      <a:gd name="connsiteY0" fmla="*/ 183765 h 183945"/>
                      <a:gd name="connsiteX1" fmla="*/ 0 w 42504"/>
                      <a:gd name="connsiteY1" fmla="*/ 151389 h 183945"/>
                      <a:gd name="connsiteX2" fmla="*/ 0 w 42504"/>
                      <a:gd name="connsiteY2" fmla="*/ 8863 h 183945"/>
                      <a:gd name="connsiteX3" fmla="*/ 1447 w 42504"/>
                      <a:gd name="connsiteY3" fmla="*/ 2532 h 183945"/>
                      <a:gd name="connsiteX4" fmla="*/ 6692 w 42504"/>
                      <a:gd name="connsiteY4" fmla="*/ 0 h 183945"/>
                      <a:gd name="connsiteX5" fmla="*/ 11938 w 42504"/>
                      <a:gd name="connsiteY5" fmla="*/ 2532 h 183945"/>
                      <a:gd name="connsiteX6" fmla="*/ 13385 w 42504"/>
                      <a:gd name="connsiteY6" fmla="*/ 8863 h 183945"/>
                      <a:gd name="connsiteX7" fmla="*/ 13385 w 42504"/>
                      <a:gd name="connsiteY7" fmla="*/ 151389 h 183945"/>
                      <a:gd name="connsiteX8" fmla="*/ 32195 w 42504"/>
                      <a:gd name="connsiteY8" fmla="*/ 172008 h 183945"/>
                      <a:gd name="connsiteX9" fmla="*/ 34185 w 42504"/>
                      <a:gd name="connsiteY9" fmla="*/ 172008 h 183945"/>
                      <a:gd name="connsiteX10" fmla="*/ 40153 w 42504"/>
                      <a:gd name="connsiteY10" fmla="*/ 173274 h 183945"/>
                      <a:gd name="connsiteX11" fmla="*/ 42505 w 42504"/>
                      <a:gd name="connsiteY11" fmla="*/ 177977 h 183945"/>
                      <a:gd name="connsiteX12" fmla="*/ 40153 w 42504"/>
                      <a:gd name="connsiteY12" fmla="*/ 182680 h 183945"/>
                      <a:gd name="connsiteX13" fmla="*/ 33823 w 42504"/>
                      <a:gd name="connsiteY13" fmla="*/ 183946 h 183945"/>
                      <a:gd name="connsiteX14" fmla="*/ 30025 w 42504"/>
                      <a:gd name="connsiteY14" fmla="*/ 183946 h 183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42504" h="183945">
                        <a:moveTo>
                          <a:pt x="29844" y="183765"/>
                        </a:moveTo>
                        <a:cubicBezTo>
                          <a:pt x="10309" y="183765"/>
                          <a:pt x="0" y="170200"/>
                          <a:pt x="0" y="151389"/>
                        </a:cubicBezTo>
                        <a:lnTo>
                          <a:pt x="0" y="8863"/>
                        </a:lnTo>
                        <a:cubicBezTo>
                          <a:pt x="0" y="5426"/>
                          <a:pt x="362" y="3979"/>
                          <a:pt x="1447" y="2532"/>
                        </a:cubicBezTo>
                        <a:cubicBezTo>
                          <a:pt x="2532" y="904"/>
                          <a:pt x="4522" y="0"/>
                          <a:pt x="6692" y="0"/>
                        </a:cubicBezTo>
                        <a:cubicBezTo>
                          <a:pt x="8863" y="0"/>
                          <a:pt x="10852" y="1085"/>
                          <a:pt x="11938" y="2532"/>
                        </a:cubicBezTo>
                        <a:cubicBezTo>
                          <a:pt x="13023" y="3979"/>
                          <a:pt x="13385" y="5426"/>
                          <a:pt x="13385" y="8863"/>
                        </a:cubicBezTo>
                        <a:lnTo>
                          <a:pt x="13385" y="151389"/>
                        </a:lnTo>
                        <a:cubicBezTo>
                          <a:pt x="13385" y="164231"/>
                          <a:pt x="19353" y="172008"/>
                          <a:pt x="32195" y="172008"/>
                        </a:cubicBezTo>
                        <a:lnTo>
                          <a:pt x="34185" y="172008"/>
                        </a:lnTo>
                        <a:cubicBezTo>
                          <a:pt x="37259" y="172008"/>
                          <a:pt x="38887" y="172370"/>
                          <a:pt x="40153" y="173274"/>
                        </a:cubicBezTo>
                        <a:cubicBezTo>
                          <a:pt x="41781" y="174360"/>
                          <a:pt x="42505" y="175987"/>
                          <a:pt x="42505" y="177977"/>
                        </a:cubicBezTo>
                        <a:cubicBezTo>
                          <a:pt x="42505" y="179967"/>
                          <a:pt x="41781" y="181414"/>
                          <a:pt x="40153" y="182680"/>
                        </a:cubicBezTo>
                        <a:cubicBezTo>
                          <a:pt x="38887" y="183584"/>
                          <a:pt x="37259" y="183946"/>
                          <a:pt x="33823" y="183946"/>
                        </a:cubicBezTo>
                        <a:lnTo>
                          <a:pt x="30025" y="18394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28" name="Forma libre: forma 27">
                    <a:extLst>
                      <a:ext uri="{FF2B5EF4-FFF2-40B4-BE49-F238E27FC236}">
                        <a16:creationId xmlns:a16="http://schemas.microsoft.com/office/drawing/2014/main" id="{8326C10E-79A0-C229-6617-5A30B302F70D}"/>
                      </a:ext>
                    </a:extLst>
                  </p:cNvPr>
                  <p:cNvSpPr/>
                  <p:nvPr/>
                </p:nvSpPr>
                <p:spPr>
                  <a:xfrm>
                    <a:off x="3094305" y="1346431"/>
                    <a:ext cx="95861" cy="126247"/>
                  </a:xfrm>
                  <a:custGeom>
                    <a:avLst/>
                    <a:gdLst>
                      <a:gd name="connsiteX0" fmla="*/ 82296 w 95861"/>
                      <a:gd name="connsiteY0" fmla="*/ 110150 h 126247"/>
                      <a:gd name="connsiteX1" fmla="*/ 45941 w 95861"/>
                      <a:gd name="connsiteY1" fmla="*/ 126248 h 126247"/>
                      <a:gd name="connsiteX2" fmla="*/ 12842 w 95861"/>
                      <a:gd name="connsiteY2" fmla="*/ 114491 h 126247"/>
                      <a:gd name="connsiteX3" fmla="*/ 0 w 95861"/>
                      <a:gd name="connsiteY3" fmla="*/ 80126 h 126247"/>
                      <a:gd name="connsiteX4" fmla="*/ 0 w 95861"/>
                      <a:gd name="connsiteY4" fmla="*/ 9044 h 126247"/>
                      <a:gd name="connsiteX5" fmla="*/ 1447 w 95861"/>
                      <a:gd name="connsiteY5" fmla="*/ 2532 h 126247"/>
                      <a:gd name="connsiteX6" fmla="*/ 6692 w 95861"/>
                      <a:gd name="connsiteY6" fmla="*/ 0 h 126247"/>
                      <a:gd name="connsiteX7" fmla="*/ 11938 w 95861"/>
                      <a:gd name="connsiteY7" fmla="*/ 2532 h 126247"/>
                      <a:gd name="connsiteX8" fmla="*/ 13385 w 95861"/>
                      <a:gd name="connsiteY8" fmla="*/ 9044 h 126247"/>
                      <a:gd name="connsiteX9" fmla="*/ 13385 w 95861"/>
                      <a:gd name="connsiteY9" fmla="*/ 77594 h 126247"/>
                      <a:gd name="connsiteX10" fmla="*/ 47569 w 95861"/>
                      <a:gd name="connsiteY10" fmla="*/ 114491 h 126247"/>
                      <a:gd name="connsiteX11" fmla="*/ 82477 w 95861"/>
                      <a:gd name="connsiteY11" fmla="*/ 77594 h 126247"/>
                      <a:gd name="connsiteX12" fmla="*/ 82477 w 95861"/>
                      <a:gd name="connsiteY12" fmla="*/ 9044 h 126247"/>
                      <a:gd name="connsiteX13" fmla="*/ 83924 w 95861"/>
                      <a:gd name="connsiteY13" fmla="*/ 2532 h 126247"/>
                      <a:gd name="connsiteX14" fmla="*/ 89170 w 95861"/>
                      <a:gd name="connsiteY14" fmla="*/ 0 h 126247"/>
                      <a:gd name="connsiteX15" fmla="*/ 94415 w 95861"/>
                      <a:gd name="connsiteY15" fmla="*/ 2532 h 126247"/>
                      <a:gd name="connsiteX16" fmla="*/ 95862 w 95861"/>
                      <a:gd name="connsiteY16" fmla="*/ 9044 h 126247"/>
                      <a:gd name="connsiteX17" fmla="*/ 95862 w 95861"/>
                      <a:gd name="connsiteY17" fmla="*/ 116843 h 126247"/>
                      <a:gd name="connsiteX18" fmla="*/ 94415 w 95861"/>
                      <a:gd name="connsiteY18" fmla="*/ 123173 h 126247"/>
                      <a:gd name="connsiteX19" fmla="*/ 89170 w 95861"/>
                      <a:gd name="connsiteY19" fmla="*/ 125705 h 126247"/>
                      <a:gd name="connsiteX20" fmla="*/ 83924 w 95861"/>
                      <a:gd name="connsiteY20" fmla="*/ 123173 h 126247"/>
                      <a:gd name="connsiteX21" fmla="*/ 82477 w 95861"/>
                      <a:gd name="connsiteY21" fmla="*/ 116843 h 126247"/>
                      <a:gd name="connsiteX22" fmla="*/ 82477 w 95861"/>
                      <a:gd name="connsiteY22" fmla="*/ 110150 h 1262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95861" h="126247">
                        <a:moveTo>
                          <a:pt x="82296" y="110150"/>
                        </a:moveTo>
                        <a:cubicBezTo>
                          <a:pt x="73072" y="121003"/>
                          <a:pt x="60773" y="126248"/>
                          <a:pt x="45941" y="126248"/>
                        </a:cubicBezTo>
                        <a:cubicBezTo>
                          <a:pt x="32014" y="126248"/>
                          <a:pt x="20800" y="122088"/>
                          <a:pt x="12842" y="114491"/>
                        </a:cubicBezTo>
                        <a:cubicBezTo>
                          <a:pt x="4522" y="106533"/>
                          <a:pt x="0" y="94776"/>
                          <a:pt x="0" y="80126"/>
                        </a:cubicBezTo>
                        <a:lnTo>
                          <a:pt x="0" y="9044"/>
                        </a:lnTo>
                        <a:cubicBezTo>
                          <a:pt x="0" y="5607"/>
                          <a:pt x="362" y="4160"/>
                          <a:pt x="1447" y="2532"/>
                        </a:cubicBezTo>
                        <a:cubicBezTo>
                          <a:pt x="2532" y="1085"/>
                          <a:pt x="4522" y="0"/>
                          <a:pt x="6692" y="0"/>
                        </a:cubicBezTo>
                        <a:cubicBezTo>
                          <a:pt x="8863" y="0"/>
                          <a:pt x="10852" y="1085"/>
                          <a:pt x="11938" y="2532"/>
                        </a:cubicBezTo>
                        <a:cubicBezTo>
                          <a:pt x="13023" y="4160"/>
                          <a:pt x="13385" y="5426"/>
                          <a:pt x="13385" y="9044"/>
                        </a:cubicBezTo>
                        <a:lnTo>
                          <a:pt x="13385" y="77594"/>
                        </a:lnTo>
                        <a:cubicBezTo>
                          <a:pt x="13385" y="101469"/>
                          <a:pt x="25141" y="114491"/>
                          <a:pt x="47569" y="114491"/>
                        </a:cubicBezTo>
                        <a:cubicBezTo>
                          <a:pt x="69997" y="114491"/>
                          <a:pt x="82477" y="101107"/>
                          <a:pt x="82477" y="77594"/>
                        </a:cubicBezTo>
                        <a:lnTo>
                          <a:pt x="82477" y="9044"/>
                        </a:lnTo>
                        <a:cubicBezTo>
                          <a:pt x="82477" y="5607"/>
                          <a:pt x="82839" y="4160"/>
                          <a:pt x="83924" y="2532"/>
                        </a:cubicBezTo>
                        <a:cubicBezTo>
                          <a:pt x="85009" y="1085"/>
                          <a:pt x="86999" y="0"/>
                          <a:pt x="89170" y="0"/>
                        </a:cubicBezTo>
                        <a:cubicBezTo>
                          <a:pt x="91340" y="0"/>
                          <a:pt x="93329" y="1085"/>
                          <a:pt x="94415" y="2532"/>
                        </a:cubicBezTo>
                        <a:cubicBezTo>
                          <a:pt x="95500" y="4160"/>
                          <a:pt x="95862" y="5426"/>
                          <a:pt x="95862" y="9044"/>
                        </a:cubicBezTo>
                        <a:lnTo>
                          <a:pt x="95862" y="116843"/>
                        </a:lnTo>
                        <a:cubicBezTo>
                          <a:pt x="95862" y="120279"/>
                          <a:pt x="95500" y="121726"/>
                          <a:pt x="94415" y="123173"/>
                        </a:cubicBezTo>
                        <a:cubicBezTo>
                          <a:pt x="93329" y="124801"/>
                          <a:pt x="91340" y="125705"/>
                          <a:pt x="89170" y="125705"/>
                        </a:cubicBezTo>
                        <a:cubicBezTo>
                          <a:pt x="86999" y="125705"/>
                          <a:pt x="85009" y="124620"/>
                          <a:pt x="83924" y="123173"/>
                        </a:cubicBezTo>
                        <a:cubicBezTo>
                          <a:pt x="82839" y="121545"/>
                          <a:pt x="82477" y="120279"/>
                          <a:pt x="82477" y="116843"/>
                        </a:cubicBezTo>
                        <a:lnTo>
                          <a:pt x="82477" y="11015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29" name="Forma libre: forma 28">
                    <a:extLst>
                      <a:ext uri="{FF2B5EF4-FFF2-40B4-BE49-F238E27FC236}">
                        <a16:creationId xmlns:a16="http://schemas.microsoft.com/office/drawing/2014/main" id="{0DF5569B-D825-70FE-0E19-FAFCEE620C0D}"/>
                      </a:ext>
                    </a:extLst>
                  </p:cNvPr>
                  <p:cNvSpPr/>
                  <p:nvPr/>
                </p:nvSpPr>
                <p:spPr>
                  <a:xfrm>
                    <a:off x="3227426" y="1346250"/>
                    <a:ext cx="93148" cy="126790"/>
                  </a:xfrm>
                  <a:custGeom>
                    <a:avLst/>
                    <a:gdLst>
                      <a:gd name="connsiteX0" fmla="*/ 54261 w 93148"/>
                      <a:gd name="connsiteY0" fmla="*/ 126610 h 126790"/>
                      <a:gd name="connsiteX1" fmla="*/ 0 w 93148"/>
                      <a:gd name="connsiteY1" fmla="*/ 63305 h 126790"/>
                      <a:gd name="connsiteX2" fmla="*/ 54261 w 93148"/>
                      <a:gd name="connsiteY2" fmla="*/ 0 h 126790"/>
                      <a:gd name="connsiteX3" fmla="*/ 86637 w 93148"/>
                      <a:gd name="connsiteY3" fmla="*/ 11757 h 126790"/>
                      <a:gd name="connsiteX4" fmla="*/ 93149 w 93148"/>
                      <a:gd name="connsiteY4" fmla="*/ 21343 h 126790"/>
                      <a:gd name="connsiteX5" fmla="*/ 91159 w 93148"/>
                      <a:gd name="connsiteY5" fmla="*/ 25503 h 126790"/>
                      <a:gd name="connsiteX6" fmla="*/ 86999 w 93148"/>
                      <a:gd name="connsiteY6" fmla="*/ 27131 h 126790"/>
                      <a:gd name="connsiteX7" fmla="*/ 78860 w 93148"/>
                      <a:gd name="connsiteY7" fmla="*/ 22247 h 126790"/>
                      <a:gd name="connsiteX8" fmla="*/ 54261 w 93148"/>
                      <a:gd name="connsiteY8" fmla="*/ 11937 h 126790"/>
                      <a:gd name="connsiteX9" fmla="*/ 21704 w 93148"/>
                      <a:gd name="connsiteY9" fmla="*/ 28035 h 126790"/>
                      <a:gd name="connsiteX10" fmla="*/ 13204 w 93148"/>
                      <a:gd name="connsiteY10" fmla="*/ 63486 h 126790"/>
                      <a:gd name="connsiteX11" fmla="*/ 21704 w 93148"/>
                      <a:gd name="connsiteY11" fmla="*/ 98936 h 126790"/>
                      <a:gd name="connsiteX12" fmla="*/ 54261 w 93148"/>
                      <a:gd name="connsiteY12" fmla="*/ 115034 h 126790"/>
                      <a:gd name="connsiteX13" fmla="*/ 78860 w 93148"/>
                      <a:gd name="connsiteY13" fmla="*/ 104724 h 126790"/>
                      <a:gd name="connsiteX14" fmla="*/ 86999 w 93148"/>
                      <a:gd name="connsiteY14" fmla="*/ 99841 h 126790"/>
                      <a:gd name="connsiteX15" fmla="*/ 91159 w 93148"/>
                      <a:gd name="connsiteY15" fmla="*/ 101288 h 126790"/>
                      <a:gd name="connsiteX16" fmla="*/ 93149 w 93148"/>
                      <a:gd name="connsiteY16" fmla="*/ 105448 h 126790"/>
                      <a:gd name="connsiteX17" fmla="*/ 86637 w 93148"/>
                      <a:gd name="connsiteY17" fmla="*/ 115034 h 126790"/>
                      <a:gd name="connsiteX18" fmla="*/ 54261 w 93148"/>
                      <a:gd name="connsiteY18" fmla="*/ 126791 h 1267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93148" h="126790">
                        <a:moveTo>
                          <a:pt x="54261" y="126610"/>
                        </a:moveTo>
                        <a:cubicBezTo>
                          <a:pt x="20077" y="126610"/>
                          <a:pt x="0" y="102554"/>
                          <a:pt x="0" y="63305"/>
                        </a:cubicBezTo>
                        <a:cubicBezTo>
                          <a:pt x="0" y="24056"/>
                          <a:pt x="20077" y="0"/>
                          <a:pt x="54261" y="0"/>
                        </a:cubicBezTo>
                        <a:cubicBezTo>
                          <a:pt x="67827" y="0"/>
                          <a:pt x="77775" y="3979"/>
                          <a:pt x="86637" y="11757"/>
                        </a:cubicBezTo>
                        <a:cubicBezTo>
                          <a:pt x="91340" y="15917"/>
                          <a:pt x="93149" y="18087"/>
                          <a:pt x="93149" y="21343"/>
                        </a:cubicBezTo>
                        <a:cubicBezTo>
                          <a:pt x="93149" y="22971"/>
                          <a:pt x="92244" y="24598"/>
                          <a:pt x="91159" y="25503"/>
                        </a:cubicBezTo>
                        <a:cubicBezTo>
                          <a:pt x="90074" y="26588"/>
                          <a:pt x="88627" y="27131"/>
                          <a:pt x="86999" y="27131"/>
                        </a:cubicBezTo>
                        <a:cubicBezTo>
                          <a:pt x="84648" y="27131"/>
                          <a:pt x="82839" y="25684"/>
                          <a:pt x="78860" y="22247"/>
                        </a:cubicBezTo>
                        <a:cubicBezTo>
                          <a:pt x="70178" y="14470"/>
                          <a:pt x="63486" y="11937"/>
                          <a:pt x="54261" y="11937"/>
                        </a:cubicBezTo>
                        <a:cubicBezTo>
                          <a:pt x="40334" y="11937"/>
                          <a:pt x="29301" y="17364"/>
                          <a:pt x="21704" y="28035"/>
                        </a:cubicBezTo>
                        <a:cubicBezTo>
                          <a:pt x="15555" y="37079"/>
                          <a:pt x="13204" y="46846"/>
                          <a:pt x="13204" y="63486"/>
                        </a:cubicBezTo>
                        <a:cubicBezTo>
                          <a:pt x="13204" y="80126"/>
                          <a:pt x="15555" y="89893"/>
                          <a:pt x="21704" y="98936"/>
                        </a:cubicBezTo>
                        <a:cubicBezTo>
                          <a:pt x="29120" y="109789"/>
                          <a:pt x="40334" y="115034"/>
                          <a:pt x="54261" y="115034"/>
                        </a:cubicBezTo>
                        <a:cubicBezTo>
                          <a:pt x="63486" y="115034"/>
                          <a:pt x="70178" y="112502"/>
                          <a:pt x="78860" y="104724"/>
                        </a:cubicBezTo>
                        <a:cubicBezTo>
                          <a:pt x="82839" y="101288"/>
                          <a:pt x="84467" y="99841"/>
                          <a:pt x="86999" y="99841"/>
                        </a:cubicBezTo>
                        <a:cubicBezTo>
                          <a:pt x="88627" y="99841"/>
                          <a:pt x="89893" y="100383"/>
                          <a:pt x="91159" y="101288"/>
                        </a:cubicBezTo>
                        <a:cubicBezTo>
                          <a:pt x="92244" y="102373"/>
                          <a:pt x="93149" y="104001"/>
                          <a:pt x="93149" y="105448"/>
                        </a:cubicBezTo>
                        <a:cubicBezTo>
                          <a:pt x="93149" y="108703"/>
                          <a:pt x="91340" y="110874"/>
                          <a:pt x="86637" y="115034"/>
                        </a:cubicBezTo>
                        <a:cubicBezTo>
                          <a:pt x="77775" y="122811"/>
                          <a:pt x="67827" y="126791"/>
                          <a:pt x="54261" y="1267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30" name="Forma libre: forma 29">
                    <a:extLst>
                      <a:ext uri="{FF2B5EF4-FFF2-40B4-BE49-F238E27FC236}">
                        <a16:creationId xmlns:a16="http://schemas.microsoft.com/office/drawing/2014/main" id="{829EBC36-0328-DDCF-EEA3-71AA3A630371}"/>
                      </a:ext>
                    </a:extLst>
                  </p:cNvPr>
                  <p:cNvSpPr/>
                  <p:nvPr/>
                </p:nvSpPr>
                <p:spPr>
                  <a:xfrm>
                    <a:off x="3352770" y="1286924"/>
                    <a:ext cx="18991" cy="185211"/>
                  </a:xfrm>
                  <a:custGeom>
                    <a:avLst/>
                    <a:gdLst>
                      <a:gd name="connsiteX0" fmla="*/ 0 w 18991"/>
                      <a:gd name="connsiteY0" fmla="*/ 9586 h 185211"/>
                      <a:gd name="connsiteX1" fmla="*/ 9405 w 18991"/>
                      <a:gd name="connsiteY1" fmla="*/ 0 h 185211"/>
                      <a:gd name="connsiteX2" fmla="*/ 18991 w 18991"/>
                      <a:gd name="connsiteY2" fmla="*/ 9586 h 185211"/>
                      <a:gd name="connsiteX3" fmla="*/ 9405 w 18991"/>
                      <a:gd name="connsiteY3" fmla="*/ 19172 h 185211"/>
                      <a:gd name="connsiteX4" fmla="*/ 0 w 18991"/>
                      <a:gd name="connsiteY4" fmla="*/ 9586 h 185211"/>
                      <a:gd name="connsiteX5" fmla="*/ 2894 w 18991"/>
                      <a:gd name="connsiteY5" fmla="*/ 68550 h 185211"/>
                      <a:gd name="connsiteX6" fmla="*/ 4341 w 18991"/>
                      <a:gd name="connsiteY6" fmla="*/ 62039 h 185211"/>
                      <a:gd name="connsiteX7" fmla="*/ 9586 w 18991"/>
                      <a:gd name="connsiteY7" fmla="*/ 59507 h 185211"/>
                      <a:gd name="connsiteX8" fmla="*/ 14831 w 18991"/>
                      <a:gd name="connsiteY8" fmla="*/ 62039 h 185211"/>
                      <a:gd name="connsiteX9" fmla="*/ 16278 w 18991"/>
                      <a:gd name="connsiteY9" fmla="*/ 68550 h 185211"/>
                      <a:gd name="connsiteX10" fmla="*/ 16278 w 18991"/>
                      <a:gd name="connsiteY10" fmla="*/ 176349 h 185211"/>
                      <a:gd name="connsiteX11" fmla="*/ 14831 w 18991"/>
                      <a:gd name="connsiteY11" fmla="*/ 182680 h 185211"/>
                      <a:gd name="connsiteX12" fmla="*/ 9586 w 18991"/>
                      <a:gd name="connsiteY12" fmla="*/ 185212 h 185211"/>
                      <a:gd name="connsiteX13" fmla="*/ 4341 w 18991"/>
                      <a:gd name="connsiteY13" fmla="*/ 182680 h 185211"/>
                      <a:gd name="connsiteX14" fmla="*/ 2894 w 18991"/>
                      <a:gd name="connsiteY14" fmla="*/ 176349 h 185211"/>
                      <a:gd name="connsiteX15" fmla="*/ 2894 w 18991"/>
                      <a:gd name="connsiteY15" fmla="*/ 68550 h 185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8991" h="185211">
                        <a:moveTo>
                          <a:pt x="0" y="9586"/>
                        </a:moveTo>
                        <a:cubicBezTo>
                          <a:pt x="0" y="4341"/>
                          <a:pt x="4160" y="0"/>
                          <a:pt x="9405" y="0"/>
                        </a:cubicBezTo>
                        <a:cubicBezTo>
                          <a:pt x="14651" y="0"/>
                          <a:pt x="18991" y="4160"/>
                          <a:pt x="18991" y="9586"/>
                        </a:cubicBezTo>
                        <a:cubicBezTo>
                          <a:pt x="18991" y="15012"/>
                          <a:pt x="14831" y="19172"/>
                          <a:pt x="9405" y="19172"/>
                        </a:cubicBezTo>
                        <a:cubicBezTo>
                          <a:pt x="3979" y="19172"/>
                          <a:pt x="0" y="15012"/>
                          <a:pt x="0" y="9586"/>
                        </a:cubicBezTo>
                        <a:close/>
                        <a:moveTo>
                          <a:pt x="2894" y="68550"/>
                        </a:moveTo>
                        <a:cubicBezTo>
                          <a:pt x="2894" y="65114"/>
                          <a:pt x="3256" y="63667"/>
                          <a:pt x="4341" y="62039"/>
                        </a:cubicBezTo>
                        <a:cubicBezTo>
                          <a:pt x="5426" y="60592"/>
                          <a:pt x="7415" y="59507"/>
                          <a:pt x="9586" y="59507"/>
                        </a:cubicBezTo>
                        <a:cubicBezTo>
                          <a:pt x="11757" y="59507"/>
                          <a:pt x="13746" y="60592"/>
                          <a:pt x="14831" y="62039"/>
                        </a:cubicBezTo>
                        <a:cubicBezTo>
                          <a:pt x="15916" y="63667"/>
                          <a:pt x="16278" y="64933"/>
                          <a:pt x="16278" y="68550"/>
                        </a:cubicBezTo>
                        <a:lnTo>
                          <a:pt x="16278" y="176349"/>
                        </a:lnTo>
                        <a:cubicBezTo>
                          <a:pt x="16278" y="179786"/>
                          <a:pt x="15916" y="181233"/>
                          <a:pt x="14831" y="182680"/>
                        </a:cubicBezTo>
                        <a:cubicBezTo>
                          <a:pt x="13746" y="184127"/>
                          <a:pt x="11757" y="185212"/>
                          <a:pt x="9586" y="185212"/>
                        </a:cubicBezTo>
                        <a:cubicBezTo>
                          <a:pt x="7415" y="185212"/>
                          <a:pt x="5426" y="184127"/>
                          <a:pt x="4341" y="182680"/>
                        </a:cubicBezTo>
                        <a:cubicBezTo>
                          <a:pt x="3256" y="181233"/>
                          <a:pt x="2894" y="179786"/>
                          <a:pt x="2894" y="176349"/>
                        </a:cubicBezTo>
                        <a:lnTo>
                          <a:pt x="2894" y="6855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31" name="Forma libre: forma 30">
                    <a:extLst>
                      <a:ext uri="{FF2B5EF4-FFF2-40B4-BE49-F238E27FC236}">
                        <a16:creationId xmlns:a16="http://schemas.microsoft.com/office/drawing/2014/main" id="{5E68812C-45DD-1907-E247-E7C038D144AB}"/>
                      </a:ext>
                    </a:extLst>
                  </p:cNvPr>
                  <p:cNvSpPr/>
                  <p:nvPr/>
                </p:nvSpPr>
                <p:spPr>
                  <a:xfrm>
                    <a:off x="3406307" y="1346250"/>
                    <a:ext cx="100202" cy="126609"/>
                  </a:xfrm>
                  <a:custGeom>
                    <a:avLst/>
                    <a:gdLst>
                      <a:gd name="connsiteX0" fmla="*/ 50101 w 100202"/>
                      <a:gd name="connsiteY0" fmla="*/ 126610 h 126609"/>
                      <a:gd name="connsiteX1" fmla="*/ 15736 w 100202"/>
                      <a:gd name="connsiteY1" fmla="*/ 113044 h 126609"/>
                      <a:gd name="connsiteX2" fmla="*/ 0 w 100202"/>
                      <a:gd name="connsiteY2" fmla="*/ 63305 h 126609"/>
                      <a:gd name="connsiteX3" fmla="*/ 15736 w 100202"/>
                      <a:gd name="connsiteY3" fmla="*/ 13565 h 126609"/>
                      <a:gd name="connsiteX4" fmla="*/ 50101 w 100202"/>
                      <a:gd name="connsiteY4" fmla="*/ 0 h 126609"/>
                      <a:gd name="connsiteX5" fmla="*/ 84467 w 100202"/>
                      <a:gd name="connsiteY5" fmla="*/ 13565 h 126609"/>
                      <a:gd name="connsiteX6" fmla="*/ 100203 w 100202"/>
                      <a:gd name="connsiteY6" fmla="*/ 63305 h 126609"/>
                      <a:gd name="connsiteX7" fmla="*/ 84467 w 100202"/>
                      <a:gd name="connsiteY7" fmla="*/ 113044 h 126609"/>
                      <a:gd name="connsiteX8" fmla="*/ 50101 w 100202"/>
                      <a:gd name="connsiteY8" fmla="*/ 126610 h 126609"/>
                      <a:gd name="connsiteX9" fmla="*/ 86818 w 100202"/>
                      <a:gd name="connsiteY9" fmla="*/ 63305 h 126609"/>
                      <a:gd name="connsiteX10" fmla="*/ 75604 w 100202"/>
                      <a:gd name="connsiteY10" fmla="*/ 22066 h 126609"/>
                      <a:gd name="connsiteX11" fmla="*/ 50101 w 100202"/>
                      <a:gd name="connsiteY11" fmla="*/ 11757 h 126609"/>
                      <a:gd name="connsiteX12" fmla="*/ 24779 w 100202"/>
                      <a:gd name="connsiteY12" fmla="*/ 22066 h 126609"/>
                      <a:gd name="connsiteX13" fmla="*/ 13565 w 100202"/>
                      <a:gd name="connsiteY13" fmla="*/ 63305 h 126609"/>
                      <a:gd name="connsiteX14" fmla="*/ 24779 w 100202"/>
                      <a:gd name="connsiteY14" fmla="*/ 104543 h 126609"/>
                      <a:gd name="connsiteX15" fmla="*/ 50101 w 100202"/>
                      <a:gd name="connsiteY15" fmla="*/ 114853 h 126609"/>
                      <a:gd name="connsiteX16" fmla="*/ 75604 w 100202"/>
                      <a:gd name="connsiteY16" fmla="*/ 104543 h 126609"/>
                      <a:gd name="connsiteX17" fmla="*/ 86818 w 100202"/>
                      <a:gd name="connsiteY17" fmla="*/ 63305 h 126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00202" h="126609">
                        <a:moveTo>
                          <a:pt x="50101" y="126610"/>
                        </a:moveTo>
                        <a:cubicBezTo>
                          <a:pt x="36174" y="126610"/>
                          <a:pt x="24418" y="121726"/>
                          <a:pt x="15736" y="113044"/>
                        </a:cubicBezTo>
                        <a:cubicBezTo>
                          <a:pt x="2170" y="99660"/>
                          <a:pt x="0" y="81030"/>
                          <a:pt x="0" y="63305"/>
                        </a:cubicBezTo>
                        <a:cubicBezTo>
                          <a:pt x="0" y="45579"/>
                          <a:pt x="2170" y="26950"/>
                          <a:pt x="15736" y="13565"/>
                        </a:cubicBezTo>
                        <a:cubicBezTo>
                          <a:pt x="24418" y="4884"/>
                          <a:pt x="36355" y="0"/>
                          <a:pt x="50101" y="0"/>
                        </a:cubicBezTo>
                        <a:cubicBezTo>
                          <a:pt x="63847" y="0"/>
                          <a:pt x="75785" y="4884"/>
                          <a:pt x="84467" y="13565"/>
                        </a:cubicBezTo>
                        <a:cubicBezTo>
                          <a:pt x="97851" y="26950"/>
                          <a:pt x="100203" y="45579"/>
                          <a:pt x="100203" y="63305"/>
                        </a:cubicBezTo>
                        <a:cubicBezTo>
                          <a:pt x="100203" y="81030"/>
                          <a:pt x="98032" y="99660"/>
                          <a:pt x="84467" y="113044"/>
                        </a:cubicBezTo>
                        <a:cubicBezTo>
                          <a:pt x="75785" y="121726"/>
                          <a:pt x="63847" y="126610"/>
                          <a:pt x="50101" y="126610"/>
                        </a:cubicBezTo>
                        <a:close/>
                        <a:moveTo>
                          <a:pt x="86818" y="63305"/>
                        </a:moveTo>
                        <a:cubicBezTo>
                          <a:pt x="86818" y="48473"/>
                          <a:pt x="85190" y="31833"/>
                          <a:pt x="75604" y="22066"/>
                        </a:cubicBezTo>
                        <a:cubicBezTo>
                          <a:pt x="68731" y="15193"/>
                          <a:pt x="60411" y="11757"/>
                          <a:pt x="50101" y="11757"/>
                        </a:cubicBezTo>
                        <a:cubicBezTo>
                          <a:pt x="39792" y="11757"/>
                          <a:pt x="31652" y="15193"/>
                          <a:pt x="24779" y="22066"/>
                        </a:cubicBezTo>
                        <a:cubicBezTo>
                          <a:pt x="15012" y="31833"/>
                          <a:pt x="13565" y="48473"/>
                          <a:pt x="13565" y="63305"/>
                        </a:cubicBezTo>
                        <a:cubicBezTo>
                          <a:pt x="13565" y="78136"/>
                          <a:pt x="15012" y="94776"/>
                          <a:pt x="24779" y="104543"/>
                        </a:cubicBezTo>
                        <a:cubicBezTo>
                          <a:pt x="31652" y="111416"/>
                          <a:pt x="39973" y="114853"/>
                          <a:pt x="50101" y="114853"/>
                        </a:cubicBezTo>
                        <a:cubicBezTo>
                          <a:pt x="60230" y="114853"/>
                          <a:pt x="68550" y="111416"/>
                          <a:pt x="75604" y="104543"/>
                        </a:cubicBezTo>
                        <a:cubicBezTo>
                          <a:pt x="85371" y="94776"/>
                          <a:pt x="86818" y="78136"/>
                          <a:pt x="86818" y="6330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32" name="Forma libre: forma 31">
                    <a:extLst>
                      <a:ext uri="{FF2B5EF4-FFF2-40B4-BE49-F238E27FC236}">
                        <a16:creationId xmlns:a16="http://schemas.microsoft.com/office/drawing/2014/main" id="{47FEE714-872D-4063-FC6C-599598D0C715}"/>
                      </a:ext>
                    </a:extLst>
                  </p:cNvPr>
                  <p:cNvSpPr/>
                  <p:nvPr/>
                </p:nvSpPr>
                <p:spPr>
                  <a:xfrm>
                    <a:off x="3543769" y="1346069"/>
                    <a:ext cx="95680" cy="126067"/>
                  </a:xfrm>
                  <a:custGeom>
                    <a:avLst/>
                    <a:gdLst>
                      <a:gd name="connsiteX0" fmla="*/ 82477 w 95680"/>
                      <a:gd name="connsiteY0" fmla="*/ 48654 h 126067"/>
                      <a:gd name="connsiteX1" fmla="*/ 48293 w 95680"/>
                      <a:gd name="connsiteY1" fmla="*/ 11757 h 126067"/>
                      <a:gd name="connsiteX2" fmla="*/ 13384 w 95680"/>
                      <a:gd name="connsiteY2" fmla="*/ 48654 h 126067"/>
                      <a:gd name="connsiteX3" fmla="*/ 13384 w 95680"/>
                      <a:gd name="connsiteY3" fmla="*/ 117204 h 126067"/>
                      <a:gd name="connsiteX4" fmla="*/ 11938 w 95680"/>
                      <a:gd name="connsiteY4" fmla="*/ 123535 h 126067"/>
                      <a:gd name="connsiteX5" fmla="*/ 6692 w 95680"/>
                      <a:gd name="connsiteY5" fmla="*/ 126067 h 126067"/>
                      <a:gd name="connsiteX6" fmla="*/ 1447 w 95680"/>
                      <a:gd name="connsiteY6" fmla="*/ 123535 h 126067"/>
                      <a:gd name="connsiteX7" fmla="*/ 0 w 95680"/>
                      <a:gd name="connsiteY7" fmla="*/ 117204 h 126067"/>
                      <a:gd name="connsiteX8" fmla="*/ 0 w 95680"/>
                      <a:gd name="connsiteY8" fmla="*/ 9405 h 126067"/>
                      <a:gd name="connsiteX9" fmla="*/ 1447 w 95680"/>
                      <a:gd name="connsiteY9" fmla="*/ 2894 h 126067"/>
                      <a:gd name="connsiteX10" fmla="*/ 6692 w 95680"/>
                      <a:gd name="connsiteY10" fmla="*/ 362 h 126067"/>
                      <a:gd name="connsiteX11" fmla="*/ 11938 w 95680"/>
                      <a:gd name="connsiteY11" fmla="*/ 2894 h 126067"/>
                      <a:gd name="connsiteX12" fmla="*/ 13384 w 95680"/>
                      <a:gd name="connsiteY12" fmla="*/ 9405 h 126067"/>
                      <a:gd name="connsiteX13" fmla="*/ 13384 w 95680"/>
                      <a:gd name="connsiteY13" fmla="*/ 16098 h 126067"/>
                      <a:gd name="connsiteX14" fmla="*/ 49740 w 95680"/>
                      <a:gd name="connsiteY14" fmla="*/ 0 h 126067"/>
                      <a:gd name="connsiteX15" fmla="*/ 82839 w 95680"/>
                      <a:gd name="connsiteY15" fmla="*/ 11757 h 126067"/>
                      <a:gd name="connsiteX16" fmla="*/ 95681 w 95680"/>
                      <a:gd name="connsiteY16" fmla="*/ 46122 h 126067"/>
                      <a:gd name="connsiteX17" fmla="*/ 95681 w 95680"/>
                      <a:gd name="connsiteY17" fmla="*/ 117204 h 126067"/>
                      <a:gd name="connsiteX18" fmla="*/ 94234 w 95680"/>
                      <a:gd name="connsiteY18" fmla="*/ 123535 h 126067"/>
                      <a:gd name="connsiteX19" fmla="*/ 88988 w 95680"/>
                      <a:gd name="connsiteY19" fmla="*/ 126067 h 126067"/>
                      <a:gd name="connsiteX20" fmla="*/ 83743 w 95680"/>
                      <a:gd name="connsiteY20" fmla="*/ 123535 h 126067"/>
                      <a:gd name="connsiteX21" fmla="*/ 82296 w 95680"/>
                      <a:gd name="connsiteY21" fmla="*/ 117204 h 126067"/>
                      <a:gd name="connsiteX22" fmla="*/ 82296 w 95680"/>
                      <a:gd name="connsiteY22" fmla="*/ 48654 h 126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95680" h="126067">
                        <a:moveTo>
                          <a:pt x="82477" y="48654"/>
                        </a:moveTo>
                        <a:cubicBezTo>
                          <a:pt x="82477" y="24779"/>
                          <a:pt x="70721" y="11757"/>
                          <a:pt x="48293" y="11757"/>
                        </a:cubicBezTo>
                        <a:cubicBezTo>
                          <a:pt x="25864" y="11757"/>
                          <a:pt x="13384" y="25141"/>
                          <a:pt x="13384" y="48654"/>
                        </a:cubicBezTo>
                        <a:lnTo>
                          <a:pt x="13384" y="117204"/>
                        </a:lnTo>
                        <a:cubicBezTo>
                          <a:pt x="13384" y="120641"/>
                          <a:pt x="13023" y="122088"/>
                          <a:pt x="11938" y="123535"/>
                        </a:cubicBezTo>
                        <a:cubicBezTo>
                          <a:pt x="10852" y="125163"/>
                          <a:pt x="8862" y="126067"/>
                          <a:pt x="6692" y="126067"/>
                        </a:cubicBezTo>
                        <a:cubicBezTo>
                          <a:pt x="4522" y="126067"/>
                          <a:pt x="2532" y="124982"/>
                          <a:pt x="1447" y="123535"/>
                        </a:cubicBezTo>
                        <a:cubicBezTo>
                          <a:pt x="362" y="121907"/>
                          <a:pt x="0" y="120641"/>
                          <a:pt x="0" y="117204"/>
                        </a:cubicBezTo>
                        <a:lnTo>
                          <a:pt x="0" y="9405"/>
                        </a:lnTo>
                        <a:cubicBezTo>
                          <a:pt x="0" y="5969"/>
                          <a:pt x="362" y="4522"/>
                          <a:pt x="1447" y="2894"/>
                        </a:cubicBezTo>
                        <a:cubicBezTo>
                          <a:pt x="2532" y="1447"/>
                          <a:pt x="4522" y="362"/>
                          <a:pt x="6692" y="362"/>
                        </a:cubicBezTo>
                        <a:cubicBezTo>
                          <a:pt x="8862" y="362"/>
                          <a:pt x="10852" y="1447"/>
                          <a:pt x="11938" y="2894"/>
                        </a:cubicBezTo>
                        <a:cubicBezTo>
                          <a:pt x="13023" y="4522"/>
                          <a:pt x="13384" y="5788"/>
                          <a:pt x="13384" y="9405"/>
                        </a:cubicBezTo>
                        <a:lnTo>
                          <a:pt x="13384" y="16098"/>
                        </a:lnTo>
                        <a:cubicBezTo>
                          <a:pt x="22609" y="5245"/>
                          <a:pt x="34908" y="0"/>
                          <a:pt x="49740" y="0"/>
                        </a:cubicBezTo>
                        <a:cubicBezTo>
                          <a:pt x="63666" y="0"/>
                          <a:pt x="74881" y="4160"/>
                          <a:pt x="82839" y="11757"/>
                        </a:cubicBezTo>
                        <a:cubicBezTo>
                          <a:pt x="91159" y="19715"/>
                          <a:pt x="95681" y="31472"/>
                          <a:pt x="95681" y="46122"/>
                        </a:cubicBezTo>
                        <a:lnTo>
                          <a:pt x="95681" y="117204"/>
                        </a:lnTo>
                        <a:cubicBezTo>
                          <a:pt x="95681" y="120641"/>
                          <a:pt x="95319" y="122088"/>
                          <a:pt x="94234" y="123535"/>
                        </a:cubicBezTo>
                        <a:cubicBezTo>
                          <a:pt x="93148" y="124982"/>
                          <a:pt x="91159" y="126067"/>
                          <a:pt x="88988" y="126067"/>
                        </a:cubicBezTo>
                        <a:cubicBezTo>
                          <a:pt x="86818" y="126067"/>
                          <a:pt x="84829" y="124982"/>
                          <a:pt x="83743" y="123535"/>
                        </a:cubicBezTo>
                        <a:cubicBezTo>
                          <a:pt x="82658" y="122088"/>
                          <a:pt x="82296" y="120641"/>
                          <a:pt x="82296" y="117204"/>
                        </a:cubicBezTo>
                        <a:lnTo>
                          <a:pt x="82296" y="4865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33" name="Forma libre: forma 32">
                    <a:extLst>
                      <a:ext uri="{FF2B5EF4-FFF2-40B4-BE49-F238E27FC236}">
                        <a16:creationId xmlns:a16="http://schemas.microsoft.com/office/drawing/2014/main" id="{6280A2EE-5BB8-CA8B-3589-3DE556EA72BC}"/>
                      </a:ext>
                    </a:extLst>
                  </p:cNvPr>
                  <p:cNvSpPr/>
                  <p:nvPr/>
                </p:nvSpPr>
                <p:spPr>
                  <a:xfrm>
                    <a:off x="3675624" y="1346431"/>
                    <a:ext cx="99298" cy="126609"/>
                  </a:xfrm>
                  <a:custGeom>
                    <a:avLst/>
                    <a:gdLst>
                      <a:gd name="connsiteX0" fmla="*/ 13204 w 99298"/>
                      <a:gd name="connsiteY0" fmla="*/ 65837 h 126609"/>
                      <a:gd name="connsiteX1" fmla="*/ 53538 w 99298"/>
                      <a:gd name="connsiteY1" fmla="*/ 114672 h 126609"/>
                      <a:gd name="connsiteX2" fmla="*/ 81935 w 99298"/>
                      <a:gd name="connsiteY2" fmla="*/ 104905 h 126609"/>
                      <a:gd name="connsiteX3" fmla="*/ 89350 w 99298"/>
                      <a:gd name="connsiteY3" fmla="*/ 100564 h 126609"/>
                      <a:gd name="connsiteX4" fmla="*/ 95319 w 99298"/>
                      <a:gd name="connsiteY4" fmla="*/ 106533 h 126609"/>
                      <a:gd name="connsiteX5" fmla="*/ 82296 w 99298"/>
                      <a:gd name="connsiteY5" fmla="*/ 119917 h 126609"/>
                      <a:gd name="connsiteX6" fmla="*/ 52814 w 99298"/>
                      <a:gd name="connsiteY6" fmla="*/ 126610 h 126609"/>
                      <a:gd name="connsiteX7" fmla="*/ 0 w 99298"/>
                      <a:gd name="connsiteY7" fmla="*/ 63305 h 126609"/>
                      <a:gd name="connsiteX8" fmla="*/ 49740 w 99298"/>
                      <a:gd name="connsiteY8" fmla="*/ 0 h 126609"/>
                      <a:gd name="connsiteX9" fmla="*/ 99298 w 99298"/>
                      <a:gd name="connsiteY9" fmla="*/ 58240 h 126609"/>
                      <a:gd name="connsiteX10" fmla="*/ 97489 w 99298"/>
                      <a:gd name="connsiteY10" fmla="*/ 64390 h 126609"/>
                      <a:gd name="connsiteX11" fmla="*/ 91340 w 99298"/>
                      <a:gd name="connsiteY11" fmla="*/ 66199 h 126609"/>
                      <a:gd name="connsiteX12" fmla="*/ 13385 w 99298"/>
                      <a:gd name="connsiteY12" fmla="*/ 66199 h 126609"/>
                      <a:gd name="connsiteX13" fmla="*/ 86095 w 99298"/>
                      <a:gd name="connsiteY13" fmla="*/ 54804 h 126609"/>
                      <a:gd name="connsiteX14" fmla="*/ 81754 w 99298"/>
                      <a:gd name="connsiteY14" fmla="*/ 32014 h 126609"/>
                      <a:gd name="connsiteX15" fmla="*/ 49740 w 99298"/>
                      <a:gd name="connsiteY15" fmla="*/ 11395 h 126609"/>
                      <a:gd name="connsiteX16" fmla="*/ 17725 w 99298"/>
                      <a:gd name="connsiteY16" fmla="*/ 32014 h 126609"/>
                      <a:gd name="connsiteX17" fmla="*/ 13385 w 99298"/>
                      <a:gd name="connsiteY17" fmla="*/ 54804 h 126609"/>
                      <a:gd name="connsiteX18" fmla="*/ 86276 w 99298"/>
                      <a:gd name="connsiteY18" fmla="*/ 54804 h 126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99298" h="126609">
                        <a:moveTo>
                          <a:pt x="13204" y="65837"/>
                        </a:moveTo>
                        <a:cubicBezTo>
                          <a:pt x="13204" y="97128"/>
                          <a:pt x="27312" y="114672"/>
                          <a:pt x="53538" y="114672"/>
                        </a:cubicBezTo>
                        <a:cubicBezTo>
                          <a:pt x="63847" y="114672"/>
                          <a:pt x="74157" y="111778"/>
                          <a:pt x="81935" y="104905"/>
                        </a:cubicBezTo>
                        <a:cubicBezTo>
                          <a:pt x="85552" y="101649"/>
                          <a:pt x="86999" y="100564"/>
                          <a:pt x="89350" y="100564"/>
                        </a:cubicBezTo>
                        <a:cubicBezTo>
                          <a:pt x="92425" y="100564"/>
                          <a:pt x="95319" y="103458"/>
                          <a:pt x="95319" y="106533"/>
                        </a:cubicBezTo>
                        <a:cubicBezTo>
                          <a:pt x="95319" y="112140"/>
                          <a:pt x="86276" y="117566"/>
                          <a:pt x="82296" y="119917"/>
                        </a:cubicBezTo>
                        <a:cubicBezTo>
                          <a:pt x="75423" y="123897"/>
                          <a:pt x="65114" y="126610"/>
                          <a:pt x="52814" y="126610"/>
                        </a:cubicBezTo>
                        <a:cubicBezTo>
                          <a:pt x="18630" y="126610"/>
                          <a:pt x="0" y="104543"/>
                          <a:pt x="0" y="63305"/>
                        </a:cubicBezTo>
                        <a:cubicBezTo>
                          <a:pt x="0" y="22066"/>
                          <a:pt x="18992" y="0"/>
                          <a:pt x="49740" y="0"/>
                        </a:cubicBezTo>
                        <a:cubicBezTo>
                          <a:pt x="80488" y="0"/>
                          <a:pt x="99298" y="22609"/>
                          <a:pt x="99298" y="58240"/>
                        </a:cubicBezTo>
                        <a:cubicBezTo>
                          <a:pt x="99298" y="59868"/>
                          <a:pt x="99298" y="62581"/>
                          <a:pt x="97489" y="64390"/>
                        </a:cubicBezTo>
                        <a:cubicBezTo>
                          <a:pt x="95681" y="66199"/>
                          <a:pt x="93329" y="66199"/>
                          <a:pt x="91340" y="66199"/>
                        </a:cubicBezTo>
                        <a:lnTo>
                          <a:pt x="13385" y="66199"/>
                        </a:lnTo>
                        <a:close/>
                        <a:moveTo>
                          <a:pt x="86095" y="54804"/>
                        </a:moveTo>
                        <a:cubicBezTo>
                          <a:pt x="85552" y="44494"/>
                          <a:pt x="84829" y="39792"/>
                          <a:pt x="81754" y="32014"/>
                        </a:cubicBezTo>
                        <a:cubicBezTo>
                          <a:pt x="76689" y="19172"/>
                          <a:pt x="64390" y="11395"/>
                          <a:pt x="49740" y="11395"/>
                        </a:cubicBezTo>
                        <a:cubicBezTo>
                          <a:pt x="35089" y="11395"/>
                          <a:pt x="22790" y="19353"/>
                          <a:pt x="17725" y="32014"/>
                        </a:cubicBezTo>
                        <a:cubicBezTo>
                          <a:pt x="14651" y="39792"/>
                          <a:pt x="13927" y="44494"/>
                          <a:pt x="13385" y="54804"/>
                        </a:cubicBezTo>
                        <a:lnTo>
                          <a:pt x="86276" y="5480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34" name="Forma libre: forma 33">
                    <a:extLst>
                      <a:ext uri="{FF2B5EF4-FFF2-40B4-BE49-F238E27FC236}">
                        <a16:creationId xmlns:a16="http://schemas.microsoft.com/office/drawing/2014/main" id="{EBB7D5B0-7564-156F-852B-CADFE5F43B3E}"/>
                      </a:ext>
                    </a:extLst>
                  </p:cNvPr>
                  <p:cNvSpPr/>
                  <p:nvPr/>
                </p:nvSpPr>
                <p:spPr>
                  <a:xfrm>
                    <a:off x="3800606" y="1346250"/>
                    <a:ext cx="98393" cy="126790"/>
                  </a:xfrm>
                  <a:custGeom>
                    <a:avLst/>
                    <a:gdLst>
                      <a:gd name="connsiteX0" fmla="*/ 41600 w 98393"/>
                      <a:gd name="connsiteY0" fmla="*/ 67465 h 126790"/>
                      <a:gd name="connsiteX1" fmla="*/ 4341 w 98393"/>
                      <a:gd name="connsiteY1" fmla="*/ 35089 h 126790"/>
                      <a:gd name="connsiteX2" fmla="*/ 48654 w 98393"/>
                      <a:gd name="connsiteY2" fmla="*/ 0 h 126790"/>
                      <a:gd name="connsiteX3" fmla="*/ 84286 w 98393"/>
                      <a:gd name="connsiteY3" fmla="*/ 8501 h 126790"/>
                      <a:gd name="connsiteX4" fmla="*/ 88988 w 98393"/>
                      <a:gd name="connsiteY4" fmla="*/ 12299 h 126790"/>
                      <a:gd name="connsiteX5" fmla="*/ 89712 w 98393"/>
                      <a:gd name="connsiteY5" fmla="*/ 15374 h 126790"/>
                      <a:gd name="connsiteX6" fmla="*/ 88446 w 98393"/>
                      <a:gd name="connsiteY6" fmla="*/ 18449 h 126790"/>
                      <a:gd name="connsiteX7" fmla="*/ 83743 w 98393"/>
                      <a:gd name="connsiteY7" fmla="*/ 20800 h 126790"/>
                      <a:gd name="connsiteX8" fmla="*/ 77594 w 98393"/>
                      <a:gd name="connsiteY8" fmla="*/ 18449 h 126790"/>
                      <a:gd name="connsiteX9" fmla="*/ 48654 w 98393"/>
                      <a:gd name="connsiteY9" fmla="*/ 11576 h 126790"/>
                      <a:gd name="connsiteX10" fmla="*/ 17002 w 98393"/>
                      <a:gd name="connsiteY10" fmla="*/ 35270 h 126790"/>
                      <a:gd name="connsiteX11" fmla="*/ 42143 w 98393"/>
                      <a:gd name="connsiteY11" fmla="*/ 55889 h 126790"/>
                      <a:gd name="connsiteX12" fmla="*/ 62220 w 98393"/>
                      <a:gd name="connsiteY12" fmla="*/ 57698 h 126790"/>
                      <a:gd name="connsiteX13" fmla="*/ 98394 w 98393"/>
                      <a:gd name="connsiteY13" fmla="*/ 90074 h 126790"/>
                      <a:gd name="connsiteX14" fmla="*/ 48835 w 98393"/>
                      <a:gd name="connsiteY14" fmla="*/ 126791 h 126790"/>
                      <a:gd name="connsiteX15" fmla="*/ 5426 w 98393"/>
                      <a:gd name="connsiteY15" fmla="*/ 114672 h 126790"/>
                      <a:gd name="connsiteX16" fmla="*/ 0 w 98393"/>
                      <a:gd name="connsiteY16" fmla="*/ 107437 h 126790"/>
                      <a:gd name="connsiteX17" fmla="*/ 1990 w 98393"/>
                      <a:gd name="connsiteY17" fmla="*/ 102735 h 126790"/>
                      <a:gd name="connsiteX18" fmla="*/ 6150 w 98393"/>
                      <a:gd name="connsiteY18" fmla="*/ 101107 h 126790"/>
                      <a:gd name="connsiteX19" fmla="*/ 13565 w 98393"/>
                      <a:gd name="connsiteY19" fmla="*/ 104724 h 126790"/>
                      <a:gd name="connsiteX20" fmla="*/ 48293 w 98393"/>
                      <a:gd name="connsiteY20" fmla="*/ 114672 h 126790"/>
                      <a:gd name="connsiteX21" fmla="*/ 85552 w 98393"/>
                      <a:gd name="connsiteY21" fmla="*/ 89712 h 126790"/>
                      <a:gd name="connsiteX22" fmla="*/ 62039 w 98393"/>
                      <a:gd name="connsiteY22" fmla="*/ 69093 h 126790"/>
                      <a:gd name="connsiteX23" fmla="*/ 41419 w 98393"/>
                      <a:gd name="connsiteY23" fmla="*/ 67284 h 1267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98393" h="126790">
                        <a:moveTo>
                          <a:pt x="41600" y="67465"/>
                        </a:moveTo>
                        <a:cubicBezTo>
                          <a:pt x="16821" y="65294"/>
                          <a:pt x="4341" y="54261"/>
                          <a:pt x="4341" y="35089"/>
                        </a:cubicBezTo>
                        <a:cubicBezTo>
                          <a:pt x="4341" y="13746"/>
                          <a:pt x="21704" y="0"/>
                          <a:pt x="48654" y="0"/>
                        </a:cubicBezTo>
                        <a:cubicBezTo>
                          <a:pt x="63124" y="0"/>
                          <a:pt x="74519" y="3256"/>
                          <a:pt x="84286" y="8501"/>
                        </a:cubicBezTo>
                        <a:cubicBezTo>
                          <a:pt x="87180" y="10129"/>
                          <a:pt x="88084" y="11033"/>
                          <a:pt x="88988" y="12299"/>
                        </a:cubicBezTo>
                        <a:cubicBezTo>
                          <a:pt x="89712" y="13565"/>
                          <a:pt x="89712" y="14289"/>
                          <a:pt x="89712" y="15374"/>
                        </a:cubicBezTo>
                        <a:cubicBezTo>
                          <a:pt x="89712" y="16098"/>
                          <a:pt x="89169" y="17364"/>
                          <a:pt x="88446" y="18449"/>
                        </a:cubicBezTo>
                        <a:cubicBezTo>
                          <a:pt x="87180" y="20077"/>
                          <a:pt x="85552" y="20800"/>
                          <a:pt x="83743" y="20800"/>
                        </a:cubicBezTo>
                        <a:cubicBezTo>
                          <a:pt x="81935" y="20800"/>
                          <a:pt x="80488" y="20077"/>
                          <a:pt x="77594" y="18449"/>
                        </a:cubicBezTo>
                        <a:cubicBezTo>
                          <a:pt x="69093" y="13746"/>
                          <a:pt x="59687" y="11576"/>
                          <a:pt x="48654" y="11576"/>
                        </a:cubicBezTo>
                        <a:cubicBezTo>
                          <a:pt x="28397" y="11576"/>
                          <a:pt x="17002" y="20077"/>
                          <a:pt x="17002" y="35270"/>
                        </a:cubicBezTo>
                        <a:cubicBezTo>
                          <a:pt x="17002" y="48112"/>
                          <a:pt x="24779" y="54442"/>
                          <a:pt x="42143" y="55889"/>
                        </a:cubicBezTo>
                        <a:lnTo>
                          <a:pt x="62220" y="57698"/>
                        </a:lnTo>
                        <a:cubicBezTo>
                          <a:pt x="82839" y="59507"/>
                          <a:pt x="98394" y="66018"/>
                          <a:pt x="98394" y="90074"/>
                        </a:cubicBezTo>
                        <a:cubicBezTo>
                          <a:pt x="98394" y="112683"/>
                          <a:pt x="79222" y="126791"/>
                          <a:pt x="48835" y="126791"/>
                        </a:cubicBezTo>
                        <a:cubicBezTo>
                          <a:pt x="30025" y="126791"/>
                          <a:pt x="16821" y="122631"/>
                          <a:pt x="5426" y="114672"/>
                        </a:cubicBezTo>
                        <a:cubicBezTo>
                          <a:pt x="2170" y="112502"/>
                          <a:pt x="0" y="110150"/>
                          <a:pt x="0" y="107437"/>
                        </a:cubicBezTo>
                        <a:cubicBezTo>
                          <a:pt x="0" y="105990"/>
                          <a:pt x="543" y="104363"/>
                          <a:pt x="1990" y="102735"/>
                        </a:cubicBezTo>
                        <a:cubicBezTo>
                          <a:pt x="3075" y="101650"/>
                          <a:pt x="4522" y="101107"/>
                          <a:pt x="6150" y="101107"/>
                        </a:cubicBezTo>
                        <a:cubicBezTo>
                          <a:pt x="8139" y="101107"/>
                          <a:pt x="9948" y="102011"/>
                          <a:pt x="13565" y="104724"/>
                        </a:cubicBezTo>
                        <a:cubicBezTo>
                          <a:pt x="22790" y="111597"/>
                          <a:pt x="33642" y="114672"/>
                          <a:pt x="48293" y="114672"/>
                        </a:cubicBezTo>
                        <a:cubicBezTo>
                          <a:pt x="72348" y="114672"/>
                          <a:pt x="85552" y="106533"/>
                          <a:pt x="85552" y="89712"/>
                        </a:cubicBezTo>
                        <a:cubicBezTo>
                          <a:pt x="85552" y="76870"/>
                          <a:pt x="77955" y="70540"/>
                          <a:pt x="62039" y="69093"/>
                        </a:cubicBezTo>
                        <a:lnTo>
                          <a:pt x="41419" y="6728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</p:grpSp>
            <p:grpSp>
              <p:nvGrpSpPr>
                <p:cNvPr id="35" name="Gráfico 4">
                  <a:extLst>
                    <a:ext uri="{FF2B5EF4-FFF2-40B4-BE49-F238E27FC236}">
                      <a16:creationId xmlns:a16="http://schemas.microsoft.com/office/drawing/2014/main" id="{47CFBA23-01CC-7A21-16DB-93781A3BB9C8}"/>
                    </a:ext>
                  </a:extLst>
                </p:cNvPr>
                <p:cNvGrpSpPr/>
                <p:nvPr/>
              </p:nvGrpSpPr>
              <p:grpSpPr>
                <a:xfrm>
                  <a:off x="2158479" y="1554432"/>
                  <a:ext cx="1371725" cy="251410"/>
                  <a:chOff x="2158479" y="1554432"/>
                  <a:chExt cx="1371725" cy="251410"/>
                </a:xfrm>
                <a:solidFill>
                  <a:srgbClr val="FFFFFF"/>
                </a:solidFill>
              </p:grpSpPr>
              <p:sp>
                <p:nvSpPr>
                  <p:cNvPr id="36" name="Forma libre: forma 35">
                    <a:extLst>
                      <a:ext uri="{FF2B5EF4-FFF2-40B4-BE49-F238E27FC236}">
                        <a16:creationId xmlns:a16="http://schemas.microsoft.com/office/drawing/2014/main" id="{20BBCADB-7F88-216E-A4F5-AE44307177BC}"/>
                      </a:ext>
                    </a:extLst>
                  </p:cNvPr>
                  <p:cNvSpPr/>
                  <p:nvPr/>
                </p:nvSpPr>
                <p:spPr>
                  <a:xfrm>
                    <a:off x="2158479" y="1562752"/>
                    <a:ext cx="124620" cy="183764"/>
                  </a:xfrm>
                  <a:custGeom>
                    <a:avLst/>
                    <a:gdLst>
                      <a:gd name="connsiteX0" fmla="*/ 55346 w 124620"/>
                      <a:gd name="connsiteY0" fmla="*/ 12299 h 183764"/>
                      <a:gd name="connsiteX1" fmla="*/ 8682 w 124620"/>
                      <a:gd name="connsiteY1" fmla="*/ 12299 h 183764"/>
                      <a:gd name="connsiteX2" fmla="*/ 2351 w 124620"/>
                      <a:gd name="connsiteY2" fmla="*/ 11033 h 183764"/>
                      <a:gd name="connsiteX3" fmla="*/ 0 w 124620"/>
                      <a:gd name="connsiteY3" fmla="*/ 6150 h 183764"/>
                      <a:gd name="connsiteX4" fmla="*/ 2351 w 124620"/>
                      <a:gd name="connsiteY4" fmla="*/ 1266 h 183764"/>
                      <a:gd name="connsiteX5" fmla="*/ 8682 w 124620"/>
                      <a:gd name="connsiteY5" fmla="*/ 0 h 183764"/>
                      <a:gd name="connsiteX6" fmla="*/ 115938 w 124620"/>
                      <a:gd name="connsiteY6" fmla="*/ 0 h 183764"/>
                      <a:gd name="connsiteX7" fmla="*/ 122269 w 124620"/>
                      <a:gd name="connsiteY7" fmla="*/ 1266 h 183764"/>
                      <a:gd name="connsiteX8" fmla="*/ 124620 w 124620"/>
                      <a:gd name="connsiteY8" fmla="*/ 6150 h 183764"/>
                      <a:gd name="connsiteX9" fmla="*/ 122269 w 124620"/>
                      <a:gd name="connsiteY9" fmla="*/ 11033 h 183764"/>
                      <a:gd name="connsiteX10" fmla="*/ 115938 w 124620"/>
                      <a:gd name="connsiteY10" fmla="*/ 12299 h 183764"/>
                      <a:gd name="connsiteX11" fmla="*/ 69093 w 124620"/>
                      <a:gd name="connsiteY11" fmla="*/ 12299 h 183764"/>
                      <a:gd name="connsiteX12" fmla="*/ 69093 w 124620"/>
                      <a:gd name="connsiteY12" fmla="*/ 174179 h 183764"/>
                      <a:gd name="connsiteX13" fmla="*/ 67646 w 124620"/>
                      <a:gd name="connsiteY13" fmla="*/ 181233 h 183764"/>
                      <a:gd name="connsiteX14" fmla="*/ 62220 w 124620"/>
                      <a:gd name="connsiteY14" fmla="*/ 183765 h 183764"/>
                      <a:gd name="connsiteX15" fmla="*/ 56793 w 124620"/>
                      <a:gd name="connsiteY15" fmla="*/ 181233 h 183764"/>
                      <a:gd name="connsiteX16" fmla="*/ 55346 w 124620"/>
                      <a:gd name="connsiteY16" fmla="*/ 174179 h 183764"/>
                      <a:gd name="connsiteX17" fmla="*/ 55346 w 124620"/>
                      <a:gd name="connsiteY17" fmla="*/ 12299 h 183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24620" h="183764">
                        <a:moveTo>
                          <a:pt x="55346" y="12299"/>
                        </a:moveTo>
                        <a:lnTo>
                          <a:pt x="8682" y="12299"/>
                        </a:lnTo>
                        <a:cubicBezTo>
                          <a:pt x="5064" y="12299"/>
                          <a:pt x="3617" y="11938"/>
                          <a:pt x="2351" y="11033"/>
                        </a:cubicBezTo>
                        <a:cubicBezTo>
                          <a:pt x="724" y="9767"/>
                          <a:pt x="0" y="8139"/>
                          <a:pt x="0" y="6150"/>
                        </a:cubicBezTo>
                        <a:cubicBezTo>
                          <a:pt x="0" y="4160"/>
                          <a:pt x="724" y="2532"/>
                          <a:pt x="2351" y="1266"/>
                        </a:cubicBezTo>
                        <a:cubicBezTo>
                          <a:pt x="3617" y="362"/>
                          <a:pt x="5245" y="0"/>
                          <a:pt x="8682" y="0"/>
                        </a:cubicBezTo>
                        <a:lnTo>
                          <a:pt x="115938" y="0"/>
                        </a:lnTo>
                        <a:cubicBezTo>
                          <a:pt x="119556" y="0"/>
                          <a:pt x="121003" y="362"/>
                          <a:pt x="122269" y="1266"/>
                        </a:cubicBezTo>
                        <a:cubicBezTo>
                          <a:pt x="123897" y="2532"/>
                          <a:pt x="124620" y="4160"/>
                          <a:pt x="124620" y="6150"/>
                        </a:cubicBezTo>
                        <a:cubicBezTo>
                          <a:pt x="124620" y="8139"/>
                          <a:pt x="123897" y="9767"/>
                          <a:pt x="122269" y="11033"/>
                        </a:cubicBezTo>
                        <a:cubicBezTo>
                          <a:pt x="121003" y="11938"/>
                          <a:pt x="119375" y="12299"/>
                          <a:pt x="115938" y="12299"/>
                        </a:cubicBezTo>
                        <a:lnTo>
                          <a:pt x="69093" y="12299"/>
                        </a:lnTo>
                        <a:lnTo>
                          <a:pt x="69093" y="174179"/>
                        </a:lnTo>
                        <a:cubicBezTo>
                          <a:pt x="69093" y="178158"/>
                          <a:pt x="68731" y="179424"/>
                          <a:pt x="67646" y="181233"/>
                        </a:cubicBezTo>
                        <a:cubicBezTo>
                          <a:pt x="66561" y="182861"/>
                          <a:pt x="64752" y="183765"/>
                          <a:pt x="62220" y="183765"/>
                        </a:cubicBezTo>
                        <a:cubicBezTo>
                          <a:pt x="59687" y="183765"/>
                          <a:pt x="58060" y="182861"/>
                          <a:pt x="56793" y="181233"/>
                        </a:cubicBezTo>
                        <a:cubicBezTo>
                          <a:pt x="55708" y="179424"/>
                          <a:pt x="55346" y="178158"/>
                          <a:pt x="55346" y="174179"/>
                        </a:cubicBezTo>
                        <a:lnTo>
                          <a:pt x="55346" y="1229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37" name="Forma libre: forma 36">
                    <a:extLst>
                      <a:ext uri="{FF2B5EF4-FFF2-40B4-BE49-F238E27FC236}">
                        <a16:creationId xmlns:a16="http://schemas.microsoft.com/office/drawing/2014/main" id="{5BCC4623-A86D-87C7-B2D9-675AAF85C8F7}"/>
                      </a:ext>
                    </a:extLst>
                  </p:cNvPr>
                  <p:cNvSpPr/>
                  <p:nvPr/>
                </p:nvSpPr>
                <p:spPr>
                  <a:xfrm>
                    <a:off x="2279481" y="1620631"/>
                    <a:ext cx="99298" cy="126609"/>
                  </a:xfrm>
                  <a:custGeom>
                    <a:avLst/>
                    <a:gdLst>
                      <a:gd name="connsiteX0" fmla="*/ 13204 w 99298"/>
                      <a:gd name="connsiteY0" fmla="*/ 65837 h 126609"/>
                      <a:gd name="connsiteX1" fmla="*/ 53538 w 99298"/>
                      <a:gd name="connsiteY1" fmla="*/ 114672 h 126609"/>
                      <a:gd name="connsiteX2" fmla="*/ 81935 w 99298"/>
                      <a:gd name="connsiteY2" fmla="*/ 104905 h 126609"/>
                      <a:gd name="connsiteX3" fmla="*/ 89350 w 99298"/>
                      <a:gd name="connsiteY3" fmla="*/ 100564 h 126609"/>
                      <a:gd name="connsiteX4" fmla="*/ 95319 w 99298"/>
                      <a:gd name="connsiteY4" fmla="*/ 106533 h 126609"/>
                      <a:gd name="connsiteX5" fmla="*/ 82296 w 99298"/>
                      <a:gd name="connsiteY5" fmla="*/ 119917 h 126609"/>
                      <a:gd name="connsiteX6" fmla="*/ 52814 w 99298"/>
                      <a:gd name="connsiteY6" fmla="*/ 126610 h 126609"/>
                      <a:gd name="connsiteX7" fmla="*/ 0 w 99298"/>
                      <a:gd name="connsiteY7" fmla="*/ 63305 h 126609"/>
                      <a:gd name="connsiteX8" fmla="*/ 49740 w 99298"/>
                      <a:gd name="connsiteY8" fmla="*/ 0 h 126609"/>
                      <a:gd name="connsiteX9" fmla="*/ 99298 w 99298"/>
                      <a:gd name="connsiteY9" fmla="*/ 58240 h 126609"/>
                      <a:gd name="connsiteX10" fmla="*/ 97489 w 99298"/>
                      <a:gd name="connsiteY10" fmla="*/ 64390 h 126609"/>
                      <a:gd name="connsiteX11" fmla="*/ 91340 w 99298"/>
                      <a:gd name="connsiteY11" fmla="*/ 66199 h 126609"/>
                      <a:gd name="connsiteX12" fmla="*/ 13384 w 99298"/>
                      <a:gd name="connsiteY12" fmla="*/ 66199 h 126609"/>
                      <a:gd name="connsiteX13" fmla="*/ 86094 w 99298"/>
                      <a:gd name="connsiteY13" fmla="*/ 54804 h 126609"/>
                      <a:gd name="connsiteX14" fmla="*/ 81754 w 99298"/>
                      <a:gd name="connsiteY14" fmla="*/ 32014 h 126609"/>
                      <a:gd name="connsiteX15" fmla="*/ 49740 w 99298"/>
                      <a:gd name="connsiteY15" fmla="*/ 11395 h 126609"/>
                      <a:gd name="connsiteX16" fmla="*/ 17725 w 99298"/>
                      <a:gd name="connsiteY16" fmla="*/ 32014 h 126609"/>
                      <a:gd name="connsiteX17" fmla="*/ 13384 w 99298"/>
                      <a:gd name="connsiteY17" fmla="*/ 54804 h 126609"/>
                      <a:gd name="connsiteX18" fmla="*/ 86275 w 99298"/>
                      <a:gd name="connsiteY18" fmla="*/ 54804 h 126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99298" h="126609">
                        <a:moveTo>
                          <a:pt x="13204" y="65837"/>
                        </a:moveTo>
                        <a:cubicBezTo>
                          <a:pt x="13204" y="97128"/>
                          <a:pt x="27311" y="114672"/>
                          <a:pt x="53538" y="114672"/>
                        </a:cubicBezTo>
                        <a:cubicBezTo>
                          <a:pt x="63847" y="114672"/>
                          <a:pt x="74157" y="111778"/>
                          <a:pt x="81935" y="104905"/>
                        </a:cubicBezTo>
                        <a:cubicBezTo>
                          <a:pt x="85552" y="101650"/>
                          <a:pt x="86999" y="100564"/>
                          <a:pt x="89350" y="100564"/>
                        </a:cubicBezTo>
                        <a:cubicBezTo>
                          <a:pt x="92425" y="100564"/>
                          <a:pt x="95319" y="103458"/>
                          <a:pt x="95319" y="106533"/>
                        </a:cubicBezTo>
                        <a:cubicBezTo>
                          <a:pt x="95319" y="112140"/>
                          <a:pt x="86275" y="117566"/>
                          <a:pt x="82296" y="119917"/>
                        </a:cubicBezTo>
                        <a:cubicBezTo>
                          <a:pt x="75423" y="123897"/>
                          <a:pt x="65114" y="126610"/>
                          <a:pt x="52814" y="126610"/>
                        </a:cubicBezTo>
                        <a:cubicBezTo>
                          <a:pt x="18630" y="126610"/>
                          <a:pt x="0" y="104543"/>
                          <a:pt x="0" y="63305"/>
                        </a:cubicBezTo>
                        <a:cubicBezTo>
                          <a:pt x="0" y="22066"/>
                          <a:pt x="18991" y="0"/>
                          <a:pt x="49740" y="0"/>
                        </a:cubicBezTo>
                        <a:cubicBezTo>
                          <a:pt x="80488" y="0"/>
                          <a:pt x="99298" y="22609"/>
                          <a:pt x="99298" y="58240"/>
                        </a:cubicBezTo>
                        <a:cubicBezTo>
                          <a:pt x="99298" y="59868"/>
                          <a:pt x="99298" y="62581"/>
                          <a:pt x="97489" y="64390"/>
                        </a:cubicBezTo>
                        <a:cubicBezTo>
                          <a:pt x="95681" y="66199"/>
                          <a:pt x="93329" y="66199"/>
                          <a:pt x="91340" y="66199"/>
                        </a:cubicBezTo>
                        <a:lnTo>
                          <a:pt x="13384" y="66199"/>
                        </a:lnTo>
                        <a:close/>
                        <a:moveTo>
                          <a:pt x="86094" y="54804"/>
                        </a:moveTo>
                        <a:cubicBezTo>
                          <a:pt x="85552" y="44494"/>
                          <a:pt x="84828" y="39792"/>
                          <a:pt x="81754" y="32014"/>
                        </a:cubicBezTo>
                        <a:cubicBezTo>
                          <a:pt x="76689" y="19172"/>
                          <a:pt x="64209" y="11395"/>
                          <a:pt x="49740" y="11395"/>
                        </a:cubicBezTo>
                        <a:cubicBezTo>
                          <a:pt x="35270" y="11395"/>
                          <a:pt x="22790" y="19353"/>
                          <a:pt x="17725" y="32014"/>
                        </a:cubicBezTo>
                        <a:cubicBezTo>
                          <a:pt x="14651" y="39792"/>
                          <a:pt x="13927" y="44494"/>
                          <a:pt x="13384" y="54804"/>
                        </a:cubicBezTo>
                        <a:lnTo>
                          <a:pt x="86275" y="5480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38" name="Forma libre: forma 37">
                    <a:extLst>
                      <a:ext uri="{FF2B5EF4-FFF2-40B4-BE49-F238E27FC236}">
                        <a16:creationId xmlns:a16="http://schemas.microsoft.com/office/drawing/2014/main" id="{3459CEE1-94A1-5DD1-3086-BCDE227AAD31}"/>
                      </a:ext>
                    </a:extLst>
                  </p:cNvPr>
                  <p:cNvSpPr/>
                  <p:nvPr/>
                </p:nvSpPr>
                <p:spPr>
                  <a:xfrm>
                    <a:off x="2408442" y="1620269"/>
                    <a:ext cx="93148" cy="126790"/>
                  </a:xfrm>
                  <a:custGeom>
                    <a:avLst/>
                    <a:gdLst>
                      <a:gd name="connsiteX0" fmla="*/ 54261 w 93148"/>
                      <a:gd name="connsiteY0" fmla="*/ 126610 h 126790"/>
                      <a:gd name="connsiteX1" fmla="*/ 0 w 93148"/>
                      <a:gd name="connsiteY1" fmla="*/ 63305 h 126790"/>
                      <a:gd name="connsiteX2" fmla="*/ 54261 w 93148"/>
                      <a:gd name="connsiteY2" fmla="*/ 0 h 126790"/>
                      <a:gd name="connsiteX3" fmla="*/ 86637 w 93148"/>
                      <a:gd name="connsiteY3" fmla="*/ 11757 h 126790"/>
                      <a:gd name="connsiteX4" fmla="*/ 93149 w 93148"/>
                      <a:gd name="connsiteY4" fmla="*/ 21343 h 126790"/>
                      <a:gd name="connsiteX5" fmla="*/ 91159 w 93148"/>
                      <a:gd name="connsiteY5" fmla="*/ 25503 h 126790"/>
                      <a:gd name="connsiteX6" fmla="*/ 86999 w 93148"/>
                      <a:gd name="connsiteY6" fmla="*/ 27131 h 126790"/>
                      <a:gd name="connsiteX7" fmla="*/ 78860 w 93148"/>
                      <a:gd name="connsiteY7" fmla="*/ 22247 h 126790"/>
                      <a:gd name="connsiteX8" fmla="*/ 54261 w 93148"/>
                      <a:gd name="connsiteY8" fmla="*/ 11938 h 126790"/>
                      <a:gd name="connsiteX9" fmla="*/ 21885 w 93148"/>
                      <a:gd name="connsiteY9" fmla="*/ 28035 h 126790"/>
                      <a:gd name="connsiteX10" fmla="*/ 13384 w 93148"/>
                      <a:gd name="connsiteY10" fmla="*/ 63486 h 126790"/>
                      <a:gd name="connsiteX11" fmla="*/ 21885 w 93148"/>
                      <a:gd name="connsiteY11" fmla="*/ 98936 h 126790"/>
                      <a:gd name="connsiteX12" fmla="*/ 54261 w 93148"/>
                      <a:gd name="connsiteY12" fmla="*/ 115034 h 126790"/>
                      <a:gd name="connsiteX13" fmla="*/ 78860 w 93148"/>
                      <a:gd name="connsiteY13" fmla="*/ 104724 h 126790"/>
                      <a:gd name="connsiteX14" fmla="*/ 86999 w 93148"/>
                      <a:gd name="connsiteY14" fmla="*/ 99841 h 126790"/>
                      <a:gd name="connsiteX15" fmla="*/ 91159 w 93148"/>
                      <a:gd name="connsiteY15" fmla="*/ 101288 h 126790"/>
                      <a:gd name="connsiteX16" fmla="*/ 93149 w 93148"/>
                      <a:gd name="connsiteY16" fmla="*/ 105448 h 126790"/>
                      <a:gd name="connsiteX17" fmla="*/ 86637 w 93148"/>
                      <a:gd name="connsiteY17" fmla="*/ 115034 h 126790"/>
                      <a:gd name="connsiteX18" fmla="*/ 54261 w 93148"/>
                      <a:gd name="connsiteY18" fmla="*/ 126791 h 1267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93148" h="126790">
                        <a:moveTo>
                          <a:pt x="54261" y="126610"/>
                        </a:moveTo>
                        <a:cubicBezTo>
                          <a:pt x="20077" y="126610"/>
                          <a:pt x="0" y="102554"/>
                          <a:pt x="0" y="63305"/>
                        </a:cubicBezTo>
                        <a:cubicBezTo>
                          <a:pt x="0" y="24056"/>
                          <a:pt x="20077" y="0"/>
                          <a:pt x="54261" y="0"/>
                        </a:cubicBezTo>
                        <a:cubicBezTo>
                          <a:pt x="67827" y="0"/>
                          <a:pt x="77775" y="3979"/>
                          <a:pt x="86637" y="11757"/>
                        </a:cubicBezTo>
                        <a:cubicBezTo>
                          <a:pt x="91340" y="15917"/>
                          <a:pt x="93149" y="18087"/>
                          <a:pt x="93149" y="21343"/>
                        </a:cubicBezTo>
                        <a:cubicBezTo>
                          <a:pt x="93149" y="22971"/>
                          <a:pt x="92244" y="24598"/>
                          <a:pt x="91159" y="25503"/>
                        </a:cubicBezTo>
                        <a:cubicBezTo>
                          <a:pt x="90074" y="26588"/>
                          <a:pt x="88627" y="27131"/>
                          <a:pt x="86999" y="27131"/>
                        </a:cubicBezTo>
                        <a:cubicBezTo>
                          <a:pt x="84648" y="27131"/>
                          <a:pt x="82839" y="25684"/>
                          <a:pt x="78860" y="22247"/>
                        </a:cubicBezTo>
                        <a:cubicBezTo>
                          <a:pt x="70178" y="14470"/>
                          <a:pt x="63486" y="11938"/>
                          <a:pt x="54261" y="11938"/>
                        </a:cubicBezTo>
                        <a:cubicBezTo>
                          <a:pt x="40334" y="11938"/>
                          <a:pt x="29301" y="17364"/>
                          <a:pt x="21885" y="28035"/>
                        </a:cubicBezTo>
                        <a:cubicBezTo>
                          <a:pt x="15736" y="37079"/>
                          <a:pt x="13384" y="46846"/>
                          <a:pt x="13384" y="63486"/>
                        </a:cubicBezTo>
                        <a:cubicBezTo>
                          <a:pt x="13384" y="80126"/>
                          <a:pt x="15736" y="89893"/>
                          <a:pt x="21885" y="98936"/>
                        </a:cubicBezTo>
                        <a:cubicBezTo>
                          <a:pt x="29301" y="109789"/>
                          <a:pt x="40515" y="115034"/>
                          <a:pt x="54261" y="115034"/>
                        </a:cubicBezTo>
                        <a:cubicBezTo>
                          <a:pt x="63486" y="115034"/>
                          <a:pt x="70178" y="112502"/>
                          <a:pt x="78860" y="104724"/>
                        </a:cubicBezTo>
                        <a:cubicBezTo>
                          <a:pt x="82839" y="101288"/>
                          <a:pt x="84467" y="99841"/>
                          <a:pt x="86999" y="99841"/>
                        </a:cubicBezTo>
                        <a:cubicBezTo>
                          <a:pt x="88446" y="99841"/>
                          <a:pt x="89893" y="100383"/>
                          <a:pt x="91159" y="101288"/>
                        </a:cubicBezTo>
                        <a:cubicBezTo>
                          <a:pt x="92244" y="102373"/>
                          <a:pt x="93149" y="104001"/>
                          <a:pt x="93149" y="105448"/>
                        </a:cubicBezTo>
                        <a:cubicBezTo>
                          <a:pt x="93149" y="108703"/>
                          <a:pt x="91340" y="110874"/>
                          <a:pt x="86637" y="115034"/>
                        </a:cubicBezTo>
                        <a:cubicBezTo>
                          <a:pt x="77775" y="122811"/>
                          <a:pt x="67827" y="126791"/>
                          <a:pt x="54261" y="1267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39" name="Forma libre: forma 38">
                    <a:extLst>
                      <a:ext uri="{FF2B5EF4-FFF2-40B4-BE49-F238E27FC236}">
                        <a16:creationId xmlns:a16="http://schemas.microsoft.com/office/drawing/2014/main" id="{B16B3674-5E5A-DCCC-469A-48F0512CDEFA}"/>
                      </a:ext>
                    </a:extLst>
                  </p:cNvPr>
                  <p:cNvSpPr/>
                  <p:nvPr/>
                </p:nvSpPr>
                <p:spPr>
                  <a:xfrm>
                    <a:off x="2536499" y="1620269"/>
                    <a:ext cx="95861" cy="126067"/>
                  </a:xfrm>
                  <a:custGeom>
                    <a:avLst/>
                    <a:gdLst>
                      <a:gd name="connsiteX0" fmla="*/ 82477 w 95861"/>
                      <a:gd name="connsiteY0" fmla="*/ 48654 h 126067"/>
                      <a:gd name="connsiteX1" fmla="*/ 48293 w 95861"/>
                      <a:gd name="connsiteY1" fmla="*/ 11757 h 126067"/>
                      <a:gd name="connsiteX2" fmla="*/ 13384 w 95861"/>
                      <a:gd name="connsiteY2" fmla="*/ 48654 h 126067"/>
                      <a:gd name="connsiteX3" fmla="*/ 13384 w 95861"/>
                      <a:gd name="connsiteY3" fmla="*/ 117204 h 126067"/>
                      <a:gd name="connsiteX4" fmla="*/ 11937 w 95861"/>
                      <a:gd name="connsiteY4" fmla="*/ 123535 h 126067"/>
                      <a:gd name="connsiteX5" fmla="*/ 6692 w 95861"/>
                      <a:gd name="connsiteY5" fmla="*/ 126067 h 126067"/>
                      <a:gd name="connsiteX6" fmla="*/ 1447 w 95861"/>
                      <a:gd name="connsiteY6" fmla="*/ 123535 h 126067"/>
                      <a:gd name="connsiteX7" fmla="*/ 0 w 95861"/>
                      <a:gd name="connsiteY7" fmla="*/ 117204 h 126067"/>
                      <a:gd name="connsiteX8" fmla="*/ 0 w 95861"/>
                      <a:gd name="connsiteY8" fmla="*/ 9405 h 126067"/>
                      <a:gd name="connsiteX9" fmla="*/ 1447 w 95861"/>
                      <a:gd name="connsiteY9" fmla="*/ 3075 h 126067"/>
                      <a:gd name="connsiteX10" fmla="*/ 6692 w 95861"/>
                      <a:gd name="connsiteY10" fmla="*/ 543 h 126067"/>
                      <a:gd name="connsiteX11" fmla="*/ 11937 w 95861"/>
                      <a:gd name="connsiteY11" fmla="*/ 3075 h 126067"/>
                      <a:gd name="connsiteX12" fmla="*/ 13384 w 95861"/>
                      <a:gd name="connsiteY12" fmla="*/ 9405 h 126067"/>
                      <a:gd name="connsiteX13" fmla="*/ 13384 w 95861"/>
                      <a:gd name="connsiteY13" fmla="*/ 16098 h 126067"/>
                      <a:gd name="connsiteX14" fmla="*/ 49920 w 95861"/>
                      <a:gd name="connsiteY14" fmla="*/ 0 h 126067"/>
                      <a:gd name="connsiteX15" fmla="*/ 83020 w 95861"/>
                      <a:gd name="connsiteY15" fmla="*/ 11757 h 126067"/>
                      <a:gd name="connsiteX16" fmla="*/ 95862 w 95861"/>
                      <a:gd name="connsiteY16" fmla="*/ 46122 h 126067"/>
                      <a:gd name="connsiteX17" fmla="*/ 95862 w 95861"/>
                      <a:gd name="connsiteY17" fmla="*/ 117204 h 126067"/>
                      <a:gd name="connsiteX18" fmla="*/ 94415 w 95861"/>
                      <a:gd name="connsiteY18" fmla="*/ 123535 h 126067"/>
                      <a:gd name="connsiteX19" fmla="*/ 89169 w 95861"/>
                      <a:gd name="connsiteY19" fmla="*/ 126067 h 126067"/>
                      <a:gd name="connsiteX20" fmla="*/ 83924 w 95861"/>
                      <a:gd name="connsiteY20" fmla="*/ 123535 h 126067"/>
                      <a:gd name="connsiteX21" fmla="*/ 82477 w 95861"/>
                      <a:gd name="connsiteY21" fmla="*/ 117204 h 126067"/>
                      <a:gd name="connsiteX22" fmla="*/ 82477 w 95861"/>
                      <a:gd name="connsiteY22" fmla="*/ 48654 h 126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95861" h="126067">
                        <a:moveTo>
                          <a:pt x="82477" y="48654"/>
                        </a:moveTo>
                        <a:cubicBezTo>
                          <a:pt x="82477" y="24779"/>
                          <a:pt x="70720" y="11757"/>
                          <a:pt x="48293" y="11757"/>
                        </a:cubicBezTo>
                        <a:cubicBezTo>
                          <a:pt x="25865" y="11757"/>
                          <a:pt x="13384" y="25141"/>
                          <a:pt x="13384" y="48654"/>
                        </a:cubicBezTo>
                        <a:lnTo>
                          <a:pt x="13384" y="117204"/>
                        </a:lnTo>
                        <a:cubicBezTo>
                          <a:pt x="13384" y="120641"/>
                          <a:pt x="13023" y="122088"/>
                          <a:pt x="11937" y="123535"/>
                        </a:cubicBezTo>
                        <a:cubicBezTo>
                          <a:pt x="10852" y="125163"/>
                          <a:pt x="8863" y="126067"/>
                          <a:pt x="6692" y="126067"/>
                        </a:cubicBezTo>
                        <a:cubicBezTo>
                          <a:pt x="4522" y="126067"/>
                          <a:pt x="2532" y="124982"/>
                          <a:pt x="1447" y="123535"/>
                        </a:cubicBezTo>
                        <a:cubicBezTo>
                          <a:pt x="362" y="122088"/>
                          <a:pt x="0" y="120641"/>
                          <a:pt x="0" y="117204"/>
                        </a:cubicBezTo>
                        <a:lnTo>
                          <a:pt x="0" y="9405"/>
                        </a:lnTo>
                        <a:cubicBezTo>
                          <a:pt x="0" y="5969"/>
                          <a:pt x="362" y="4522"/>
                          <a:pt x="1447" y="3075"/>
                        </a:cubicBezTo>
                        <a:cubicBezTo>
                          <a:pt x="2532" y="1447"/>
                          <a:pt x="4522" y="543"/>
                          <a:pt x="6692" y="543"/>
                        </a:cubicBezTo>
                        <a:cubicBezTo>
                          <a:pt x="8863" y="543"/>
                          <a:pt x="10852" y="1628"/>
                          <a:pt x="11937" y="3075"/>
                        </a:cubicBezTo>
                        <a:cubicBezTo>
                          <a:pt x="13023" y="4522"/>
                          <a:pt x="13384" y="5969"/>
                          <a:pt x="13384" y="9405"/>
                        </a:cubicBezTo>
                        <a:lnTo>
                          <a:pt x="13384" y="16098"/>
                        </a:lnTo>
                        <a:cubicBezTo>
                          <a:pt x="22609" y="5245"/>
                          <a:pt x="34908" y="0"/>
                          <a:pt x="49920" y="0"/>
                        </a:cubicBezTo>
                        <a:cubicBezTo>
                          <a:pt x="63847" y="0"/>
                          <a:pt x="75061" y="4160"/>
                          <a:pt x="83020" y="11757"/>
                        </a:cubicBezTo>
                        <a:cubicBezTo>
                          <a:pt x="91340" y="19715"/>
                          <a:pt x="95862" y="31472"/>
                          <a:pt x="95862" y="46122"/>
                        </a:cubicBezTo>
                        <a:lnTo>
                          <a:pt x="95862" y="117204"/>
                        </a:lnTo>
                        <a:cubicBezTo>
                          <a:pt x="95862" y="120641"/>
                          <a:pt x="95500" y="122088"/>
                          <a:pt x="94415" y="123535"/>
                        </a:cubicBezTo>
                        <a:cubicBezTo>
                          <a:pt x="93329" y="125163"/>
                          <a:pt x="91340" y="126067"/>
                          <a:pt x="89169" y="126067"/>
                        </a:cubicBezTo>
                        <a:cubicBezTo>
                          <a:pt x="86999" y="126067"/>
                          <a:pt x="85009" y="124982"/>
                          <a:pt x="83924" y="123535"/>
                        </a:cubicBezTo>
                        <a:cubicBezTo>
                          <a:pt x="82839" y="122088"/>
                          <a:pt x="82477" y="120641"/>
                          <a:pt x="82477" y="117204"/>
                        </a:cubicBezTo>
                        <a:lnTo>
                          <a:pt x="82477" y="4865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40" name="Forma libre: forma 39">
                    <a:extLst>
                      <a:ext uri="{FF2B5EF4-FFF2-40B4-BE49-F238E27FC236}">
                        <a16:creationId xmlns:a16="http://schemas.microsoft.com/office/drawing/2014/main" id="{D079ECB0-F1B5-0CDD-C7E3-EDEA5100701E}"/>
                      </a:ext>
                    </a:extLst>
                  </p:cNvPr>
                  <p:cNvSpPr/>
                  <p:nvPr/>
                </p:nvSpPr>
                <p:spPr>
                  <a:xfrm>
                    <a:off x="2668173" y="1620269"/>
                    <a:ext cx="100202" cy="126609"/>
                  </a:xfrm>
                  <a:custGeom>
                    <a:avLst/>
                    <a:gdLst>
                      <a:gd name="connsiteX0" fmla="*/ 50101 w 100202"/>
                      <a:gd name="connsiteY0" fmla="*/ 126610 h 126609"/>
                      <a:gd name="connsiteX1" fmla="*/ 15736 w 100202"/>
                      <a:gd name="connsiteY1" fmla="*/ 113044 h 126609"/>
                      <a:gd name="connsiteX2" fmla="*/ 0 w 100202"/>
                      <a:gd name="connsiteY2" fmla="*/ 63305 h 126609"/>
                      <a:gd name="connsiteX3" fmla="*/ 15736 w 100202"/>
                      <a:gd name="connsiteY3" fmla="*/ 13565 h 126609"/>
                      <a:gd name="connsiteX4" fmla="*/ 50101 w 100202"/>
                      <a:gd name="connsiteY4" fmla="*/ 0 h 126609"/>
                      <a:gd name="connsiteX5" fmla="*/ 84467 w 100202"/>
                      <a:gd name="connsiteY5" fmla="*/ 13565 h 126609"/>
                      <a:gd name="connsiteX6" fmla="*/ 100203 w 100202"/>
                      <a:gd name="connsiteY6" fmla="*/ 63305 h 126609"/>
                      <a:gd name="connsiteX7" fmla="*/ 84467 w 100202"/>
                      <a:gd name="connsiteY7" fmla="*/ 113044 h 126609"/>
                      <a:gd name="connsiteX8" fmla="*/ 50101 w 100202"/>
                      <a:gd name="connsiteY8" fmla="*/ 126610 h 126609"/>
                      <a:gd name="connsiteX9" fmla="*/ 86818 w 100202"/>
                      <a:gd name="connsiteY9" fmla="*/ 63305 h 126609"/>
                      <a:gd name="connsiteX10" fmla="*/ 75604 w 100202"/>
                      <a:gd name="connsiteY10" fmla="*/ 22066 h 126609"/>
                      <a:gd name="connsiteX11" fmla="*/ 50101 w 100202"/>
                      <a:gd name="connsiteY11" fmla="*/ 11757 h 126609"/>
                      <a:gd name="connsiteX12" fmla="*/ 24779 w 100202"/>
                      <a:gd name="connsiteY12" fmla="*/ 22066 h 126609"/>
                      <a:gd name="connsiteX13" fmla="*/ 13565 w 100202"/>
                      <a:gd name="connsiteY13" fmla="*/ 63305 h 126609"/>
                      <a:gd name="connsiteX14" fmla="*/ 24779 w 100202"/>
                      <a:gd name="connsiteY14" fmla="*/ 104544 h 126609"/>
                      <a:gd name="connsiteX15" fmla="*/ 50101 w 100202"/>
                      <a:gd name="connsiteY15" fmla="*/ 114853 h 126609"/>
                      <a:gd name="connsiteX16" fmla="*/ 75604 w 100202"/>
                      <a:gd name="connsiteY16" fmla="*/ 104544 h 126609"/>
                      <a:gd name="connsiteX17" fmla="*/ 86818 w 100202"/>
                      <a:gd name="connsiteY17" fmla="*/ 63305 h 126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00202" h="126609">
                        <a:moveTo>
                          <a:pt x="50101" y="126610"/>
                        </a:moveTo>
                        <a:cubicBezTo>
                          <a:pt x="36174" y="126610"/>
                          <a:pt x="24418" y="121726"/>
                          <a:pt x="15736" y="113044"/>
                        </a:cubicBezTo>
                        <a:cubicBezTo>
                          <a:pt x="2171" y="99660"/>
                          <a:pt x="0" y="81030"/>
                          <a:pt x="0" y="63305"/>
                        </a:cubicBezTo>
                        <a:cubicBezTo>
                          <a:pt x="0" y="45580"/>
                          <a:pt x="2171" y="26950"/>
                          <a:pt x="15736" y="13565"/>
                        </a:cubicBezTo>
                        <a:cubicBezTo>
                          <a:pt x="24418" y="4884"/>
                          <a:pt x="36355" y="0"/>
                          <a:pt x="50101" y="0"/>
                        </a:cubicBezTo>
                        <a:cubicBezTo>
                          <a:pt x="63847" y="0"/>
                          <a:pt x="75785" y="4884"/>
                          <a:pt x="84467" y="13565"/>
                        </a:cubicBezTo>
                        <a:cubicBezTo>
                          <a:pt x="97851" y="26950"/>
                          <a:pt x="100203" y="45580"/>
                          <a:pt x="100203" y="63305"/>
                        </a:cubicBezTo>
                        <a:cubicBezTo>
                          <a:pt x="100203" y="81030"/>
                          <a:pt x="98032" y="99660"/>
                          <a:pt x="84467" y="113044"/>
                        </a:cubicBezTo>
                        <a:cubicBezTo>
                          <a:pt x="75785" y="121726"/>
                          <a:pt x="63847" y="126610"/>
                          <a:pt x="50101" y="126610"/>
                        </a:cubicBezTo>
                        <a:close/>
                        <a:moveTo>
                          <a:pt x="86818" y="63305"/>
                        </a:moveTo>
                        <a:cubicBezTo>
                          <a:pt x="86818" y="48473"/>
                          <a:pt x="85190" y="31833"/>
                          <a:pt x="75604" y="22066"/>
                        </a:cubicBezTo>
                        <a:cubicBezTo>
                          <a:pt x="68731" y="15193"/>
                          <a:pt x="60411" y="11757"/>
                          <a:pt x="50101" y="11757"/>
                        </a:cubicBezTo>
                        <a:cubicBezTo>
                          <a:pt x="39792" y="11757"/>
                          <a:pt x="31652" y="15193"/>
                          <a:pt x="24779" y="22066"/>
                        </a:cubicBezTo>
                        <a:cubicBezTo>
                          <a:pt x="15012" y="31833"/>
                          <a:pt x="13565" y="48473"/>
                          <a:pt x="13565" y="63305"/>
                        </a:cubicBezTo>
                        <a:cubicBezTo>
                          <a:pt x="13565" y="78136"/>
                          <a:pt x="15012" y="94776"/>
                          <a:pt x="24779" y="104544"/>
                        </a:cubicBezTo>
                        <a:cubicBezTo>
                          <a:pt x="31652" y="111417"/>
                          <a:pt x="39972" y="114853"/>
                          <a:pt x="50101" y="114853"/>
                        </a:cubicBezTo>
                        <a:cubicBezTo>
                          <a:pt x="60230" y="114853"/>
                          <a:pt x="68550" y="111417"/>
                          <a:pt x="75604" y="104544"/>
                        </a:cubicBezTo>
                        <a:cubicBezTo>
                          <a:pt x="85371" y="94776"/>
                          <a:pt x="86818" y="78136"/>
                          <a:pt x="86818" y="6330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41" name="Forma libre: forma 40">
                    <a:extLst>
                      <a:ext uri="{FF2B5EF4-FFF2-40B4-BE49-F238E27FC236}">
                        <a16:creationId xmlns:a16="http://schemas.microsoft.com/office/drawing/2014/main" id="{848A0155-D159-6C38-9A19-5862177D75C8}"/>
                      </a:ext>
                    </a:extLst>
                  </p:cNvPr>
                  <p:cNvSpPr/>
                  <p:nvPr/>
                </p:nvSpPr>
                <p:spPr>
                  <a:xfrm>
                    <a:off x="2805092" y="1561667"/>
                    <a:ext cx="42504" cy="183945"/>
                  </a:xfrm>
                  <a:custGeom>
                    <a:avLst/>
                    <a:gdLst>
                      <a:gd name="connsiteX0" fmla="*/ 29844 w 42504"/>
                      <a:gd name="connsiteY0" fmla="*/ 183765 h 183945"/>
                      <a:gd name="connsiteX1" fmla="*/ 0 w 42504"/>
                      <a:gd name="connsiteY1" fmla="*/ 151389 h 183945"/>
                      <a:gd name="connsiteX2" fmla="*/ 0 w 42504"/>
                      <a:gd name="connsiteY2" fmla="*/ 8863 h 183945"/>
                      <a:gd name="connsiteX3" fmla="*/ 1447 w 42504"/>
                      <a:gd name="connsiteY3" fmla="*/ 2532 h 183945"/>
                      <a:gd name="connsiteX4" fmla="*/ 6692 w 42504"/>
                      <a:gd name="connsiteY4" fmla="*/ 0 h 183945"/>
                      <a:gd name="connsiteX5" fmla="*/ 11938 w 42504"/>
                      <a:gd name="connsiteY5" fmla="*/ 2532 h 183945"/>
                      <a:gd name="connsiteX6" fmla="*/ 13384 w 42504"/>
                      <a:gd name="connsiteY6" fmla="*/ 8863 h 183945"/>
                      <a:gd name="connsiteX7" fmla="*/ 13384 w 42504"/>
                      <a:gd name="connsiteY7" fmla="*/ 151389 h 183945"/>
                      <a:gd name="connsiteX8" fmla="*/ 32195 w 42504"/>
                      <a:gd name="connsiteY8" fmla="*/ 172008 h 183945"/>
                      <a:gd name="connsiteX9" fmla="*/ 34185 w 42504"/>
                      <a:gd name="connsiteY9" fmla="*/ 172008 h 183945"/>
                      <a:gd name="connsiteX10" fmla="*/ 40153 w 42504"/>
                      <a:gd name="connsiteY10" fmla="*/ 173274 h 183945"/>
                      <a:gd name="connsiteX11" fmla="*/ 42505 w 42504"/>
                      <a:gd name="connsiteY11" fmla="*/ 177977 h 183945"/>
                      <a:gd name="connsiteX12" fmla="*/ 40153 w 42504"/>
                      <a:gd name="connsiteY12" fmla="*/ 182680 h 183945"/>
                      <a:gd name="connsiteX13" fmla="*/ 33823 w 42504"/>
                      <a:gd name="connsiteY13" fmla="*/ 183946 h 183945"/>
                      <a:gd name="connsiteX14" fmla="*/ 30025 w 42504"/>
                      <a:gd name="connsiteY14" fmla="*/ 183946 h 183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42504" h="183945">
                        <a:moveTo>
                          <a:pt x="29844" y="183765"/>
                        </a:moveTo>
                        <a:cubicBezTo>
                          <a:pt x="10310" y="183765"/>
                          <a:pt x="0" y="170200"/>
                          <a:pt x="0" y="151389"/>
                        </a:cubicBezTo>
                        <a:lnTo>
                          <a:pt x="0" y="8863"/>
                        </a:lnTo>
                        <a:cubicBezTo>
                          <a:pt x="0" y="5426"/>
                          <a:pt x="362" y="3979"/>
                          <a:pt x="1447" y="2532"/>
                        </a:cubicBezTo>
                        <a:cubicBezTo>
                          <a:pt x="2532" y="904"/>
                          <a:pt x="4522" y="0"/>
                          <a:pt x="6692" y="0"/>
                        </a:cubicBezTo>
                        <a:cubicBezTo>
                          <a:pt x="8863" y="0"/>
                          <a:pt x="10852" y="1085"/>
                          <a:pt x="11938" y="2532"/>
                        </a:cubicBezTo>
                        <a:cubicBezTo>
                          <a:pt x="13023" y="4160"/>
                          <a:pt x="13384" y="5426"/>
                          <a:pt x="13384" y="8863"/>
                        </a:cubicBezTo>
                        <a:lnTo>
                          <a:pt x="13384" y="151389"/>
                        </a:lnTo>
                        <a:cubicBezTo>
                          <a:pt x="13384" y="164231"/>
                          <a:pt x="19353" y="172008"/>
                          <a:pt x="32195" y="172008"/>
                        </a:cubicBezTo>
                        <a:lnTo>
                          <a:pt x="34185" y="172008"/>
                        </a:lnTo>
                        <a:cubicBezTo>
                          <a:pt x="37259" y="172008"/>
                          <a:pt x="38887" y="172370"/>
                          <a:pt x="40153" y="173274"/>
                        </a:cubicBezTo>
                        <a:cubicBezTo>
                          <a:pt x="41600" y="174360"/>
                          <a:pt x="42505" y="175987"/>
                          <a:pt x="42505" y="177977"/>
                        </a:cubicBezTo>
                        <a:cubicBezTo>
                          <a:pt x="42505" y="179967"/>
                          <a:pt x="41781" y="181414"/>
                          <a:pt x="40153" y="182680"/>
                        </a:cubicBezTo>
                        <a:cubicBezTo>
                          <a:pt x="38887" y="183584"/>
                          <a:pt x="37259" y="183946"/>
                          <a:pt x="33823" y="183946"/>
                        </a:cubicBezTo>
                        <a:lnTo>
                          <a:pt x="30025" y="18394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42" name="Forma libre: forma 41">
                    <a:extLst>
                      <a:ext uri="{FF2B5EF4-FFF2-40B4-BE49-F238E27FC236}">
                        <a16:creationId xmlns:a16="http://schemas.microsoft.com/office/drawing/2014/main" id="{8E93DBE8-9F80-85DE-30EB-A6687A214293}"/>
                      </a:ext>
                    </a:extLst>
                  </p:cNvPr>
                  <p:cNvSpPr/>
                  <p:nvPr/>
                </p:nvSpPr>
                <p:spPr>
                  <a:xfrm>
                    <a:off x="2864418" y="1554432"/>
                    <a:ext cx="100202" cy="192446"/>
                  </a:xfrm>
                  <a:custGeom>
                    <a:avLst/>
                    <a:gdLst>
                      <a:gd name="connsiteX0" fmla="*/ 50101 w 100202"/>
                      <a:gd name="connsiteY0" fmla="*/ 192447 h 192446"/>
                      <a:gd name="connsiteX1" fmla="*/ 15736 w 100202"/>
                      <a:gd name="connsiteY1" fmla="*/ 178881 h 192446"/>
                      <a:gd name="connsiteX2" fmla="*/ 0 w 100202"/>
                      <a:gd name="connsiteY2" fmla="*/ 129142 h 192446"/>
                      <a:gd name="connsiteX3" fmla="*/ 15736 w 100202"/>
                      <a:gd name="connsiteY3" fmla="*/ 79402 h 192446"/>
                      <a:gd name="connsiteX4" fmla="*/ 50101 w 100202"/>
                      <a:gd name="connsiteY4" fmla="*/ 65837 h 192446"/>
                      <a:gd name="connsiteX5" fmla="*/ 84467 w 100202"/>
                      <a:gd name="connsiteY5" fmla="*/ 79402 h 192446"/>
                      <a:gd name="connsiteX6" fmla="*/ 100203 w 100202"/>
                      <a:gd name="connsiteY6" fmla="*/ 129142 h 192446"/>
                      <a:gd name="connsiteX7" fmla="*/ 84467 w 100202"/>
                      <a:gd name="connsiteY7" fmla="*/ 178881 h 192446"/>
                      <a:gd name="connsiteX8" fmla="*/ 50101 w 100202"/>
                      <a:gd name="connsiteY8" fmla="*/ 192447 h 192446"/>
                      <a:gd name="connsiteX9" fmla="*/ 86818 w 100202"/>
                      <a:gd name="connsiteY9" fmla="*/ 129142 h 192446"/>
                      <a:gd name="connsiteX10" fmla="*/ 75604 w 100202"/>
                      <a:gd name="connsiteY10" fmla="*/ 87903 h 192446"/>
                      <a:gd name="connsiteX11" fmla="*/ 50282 w 100202"/>
                      <a:gd name="connsiteY11" fmla="*/ 77594 h 192446"/>
                      <a:gd name="connsiteX12" fmla="*/ 24779 w 100202"/>
                      <a:gd name="connsiteY12" fmla="*/ 87903 h 192446"/>
                      <a:gd name="connsiteX13" fmla="*/ 13565 w 100202"/>
                      <a:gd name="connsiteY13" fmla="*/ 129142 h 192446"/>
                      <a:gd name="connsiteX14" fmla="*/ 24779 w 100202"/>
                      <a:gd name="connsiteY14" fmla="*/ 170381 h 192446"/>
                      <a:gd name="connsiteX15" fmla="*/ 50282 w 100202"/>
                      <a:gd name="connsiteY15" fmla="*/ 180690 h 192446"/>
                      <a:gd name="connsiteX16" fmla="*/ 75604 w 100202"/>
                      <a:gd name="connsiteY16" fmla="*/ 170381 h 192446"/>
                      <a:gd name="connsiteX17" fmla="*/ 86818 w 100202"/>
                      <a:gd name="connsiteY17" fmla="*/ 129142 h 192446"/>
                      <a:gd name="connsiteX18" fmla="*/ 56974 w 100202"/>
                      <a:gd name="connsiteY18" fmla="*/ 34727 h 192446"/>
                      <a:gd name="connsiteX19" fmla="*/ 53719 w 100202"/>
                      <a:gd name="connsiteY19" fmla="*/ 38706 h 192446"/>
                      <a:gd name="connsiteX20" fmla="*/ 49920 w 100202"/>
                      <a:gd name="connsiteY20" fmla="*/ 39972 h 192446"/>
                      <a:gd name="connsiteX21" fmla="*/ 46484 w 100202"/>
                      <a:gd name="connsiteY21" fmla="*/ 38887 h 192446"/>
                      <a:gd name="connsiteX22" fmla="*/ 43228 w 100202"/>
                      <a:gd name="connsiteY22" fmla="*/ 33280 h 192446"/>
                      <a:gd name="connsiteX23" fmla="*/ 45579 w 100202"/>
                      <a:gd name="connsiteY23" fmla="*/ 27492 h 192446"/>
                      <a:gd name="connsiteX24" fmla="*/ 59507 w 100202"/>
                      <a:gd name="connsiteY24" fmla="*/ 5245 h 192446"/>
                      <a:gd name="connsiteX25" fmla="*/ 62762 w 100202"/>
                      <a:gd name="connsiteY25" fmla="*/ 1266 h 192446"/>
                      <a:gd name="connsiteX26" fmla="*/ 66561 w 100202"/>
                      <a:gd name="connsiteY26" fmla="*/ 0 h 192446"/>
                      <a:gd name="connsiteX27" fmla="*/ 69997 w 100202"/>
                      <a:gd name="connsiteY27" fmla="*/ 1085 h 192446"/>
                      <a:gd name="connsiteX28" fmla="*/ 73253 w 100202"/>
                      <a:gd name="connsiteY28" fmla="*/ 6692 h 192446"/>
                      <a:gd name="connsiteX29" fmla="*/ 70902 w 100202"/>
                      <a:gd name="connsiteY29" fmla="*/ 12480 h 192446"/>
                      <a:gd name="connsiteX30" fmla="*/ 56974 w 100202"/>
                      <a:gd name="connsiteY30" fmla="*/ 34727 h 1924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100202" h="192446">
                        <a:moveTo>
                          <a:pt x="50101" y="192447"/>
                        </a:moveTo>
                        <a:cubicBezTo>
                          <a:pt x="36174" y="192447"/>
                          <a:pt x="24418" y="187563"/>
                          <a:pt x="15736" y="178881"/>
                        </a:cubicBezTo>
                        <a:cubicBezTo>
                          <a:pt x="2351" y="165497"/>
                          <a:pt x="0" y="146867"/>
                          <a:pt x="0" y="129142"/>
                        </a:cubicBezTo>
                        <a:cubicBezTo>
                          <a:pt x="0" y="111417"/>
                          <a:pt x="2171" y="92787"/>
                          <a:pt x="15736" y="79402"/>
                        </a:cubicBezTo>
                        <a:cubicBezTo>
                          <a:pt x="24418" y="70721"/>
                          <a:pt x="36355" y="65837"/>
                          <a:pt x="50101" y="65837"/>
                        </a:cubicBezTo>
                        <a:cubicBezTo>
                          <a:pt x="63848" y="65837"/>
                          <a:pt x="75785" y="70721"/>
                          <a:pt x="84467" y="79402"/>
                        </a:cubicBezTo>
                        <a:cubicBezTo>
                          <a:pt x="98032" y="92787"/>
                          <a:pt x="100203" y="111417"/>
                          <a:pt x="100203" y="129142"/>
                        </a:cubicBezTo>
                        <a:cubicBezTo>
                          <a:pt x="100203" y="146867"/>
                          <a:pt x="98032" y="165497"/>
                          <a:pt x="84467" y="178881"/>
                        </a:cubicBezTo>
                        <a:cubicBezTo>
                          <a:pt x="75785" y="187563"/>
                          <a:pt x="63848" y="192447"/>
                          <a:pt x="50101" y="192447"/>
                        </a:cubicBezTo>
                        <a:close/>
                        <a:moveTo>
                          <a:pt x="86818" y="129142"/>
                        </a:moveTo>
                        <a:cubicBezTo>
                          <a:pt x="86818" y="114310"/>
                          <a:pt x="85371" y="97670"/>
                          <a:pt x="75604" y="87903"/>
                        </a:cubicBezTo>
                        <a:cubicBezTo>
                          <a:pt x="68731" y="81030"/>
                          <a:pt x="60411" y="77594"/>
                          <a:pt x="50282" y="77594"/>
                        </a:cubicBezTo>
                        <a:cubicBezTo>
                          <a:pt x="40154" y="77594"/>
                          <a:pt x="31833" y="81030"/>
                          <a:pt x="24779" y="87903"/>
                        </a:cubicBezTo>
                        <a:cubicBezTo>
                          <a:pt x="15012" y="97670"/>
                          <a:pt x="13565" y="114310"/>
                          <a:pt x="13565" y="129142"/>
                        </a:cubicBezTo>
                        <a:cubicBezTo>
                          <a:pt x="13565" y="143973"/>
                          <a:pt x="15193" y="160613"/>
                          <a:pt x="24779" y="170381"/>
                        </a:cubicBezTo>
                        <a:cubicBezTo>
                          <a:pt x="31652" y="177254"/>
                          <a:pt x="39972" y="180690"/>
                          <a:pt x="50282" y="180690"/>
                        </a:cubicBezTo>
                        <a:cubicBezTo>
                          <a:pt x="60592" y="180690"/>
                          <a:pt x="68731" y="177254"/>
                          <a:pt x="75604" y="170381"/>
                        </a:cubicBezTo>
                        <a:cubicBezTo>
                          <a:pt x="85371" y="160613"/>
                          <a:pt x="86818" y="143973"/>
                          <a:pt x="86818" y="129142"/>
                        </a:cubicBezTo>
                        <a:close/>
                        <a:moveTo>
                          <a:pt x="56974" y="34727"/>
                        </a:moveTo>
                        <a:cubicBezTo>
                          <a:pt x="55889" y="36536"/>
                          <a:pt x="54985" y="37802"/>
                          <a:pt x="53719" y="38706"/>
                        </a:cubicBezTo>
                        <a:cubicBezTo>
                          <a:pt x="52633" y="39611"/>
                          <a:pt x="51367" y="39972"/>
                          <a:pt x="49920" y="39972"/>
                        </a:cubicBezTo>
                        <a:cubicBezTo>
                          <a:pt x="48835" y="39972"/>
                          <a:pt x="47569" y="39792"/>
                          <a:pt x="46484" y="38887"/>
                        </a:cubicBezTo>
                        <a:cubicBezTo>
                          <a:pt x="44313" y="37440"/>
                          <a:pt x="43228" y="35632"/>
                          <a:pt x="43228" y="33280"/>
                        </a:cubicBezTo>
                        <a:cubicBezTo>
                          <a:pt x="43228" y="31652"/>
                          <a:pt x="43952" y="30025"/>
                          <a:pt x="45579" y="27492"/>
                        </a:cubicBezTo>
                        <a:lnTo>
                          <a:pt x="59507" y="5245"/>
                        </a:lnTo>
                        <a:cubicBezTo>
                          <a:pt x="60411" y="3618"/>
                          <a:pt x="61496" y="2171"/>
                          <a:pt x="62762" y="1266"/>
                        </a:cubicBezTo>
                        <a:cubicBezTo>
                          <a:pt x="63848" y="362"/>
                          <a:pt x="65114" y="0"/>
                          <a:pt x="66561" y="0"/>
                        </a:cubicBezTo>
                        <a:cubicBezTo>
                          <a:pt x="67646" y="0"/>
                          <a:pt x="68912" y="181"/>
                          <a:pt x="69997" y="1085"/>
                        </a:cubicBezTo>
                        <a:cubicBezTo>
                          <a:pt x="72167" y="2532"/>
                          <a:pt x="73253" y="4341"/>
                          <a:pt x="73253" y="6692"/>
                        </a:cubicBezTo>
                        <a:cubicBezTo>
                          <a:pt x="73253" y="8320"/>
                          <a:pt x="72529" y="9948"/>
                          <a:pt x="70902" y="12480"/>
                        </a:cubicBezTo>
                        <a:lnTo>
                          <a:pt x="56974" y="3472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43" name="Forma libre: forma 42">
                    <a:extLst>
                      <a:ext uri="{FF2B5EF4-FFF2-40B4-BE49-F238E27FC236}">
                        <a16:creationId xmlns:a16="http://schemas.microsoft.com/office/drawing/2014/main" id="{C482F484-B2A9-679E-3C12-29C37897DD19}"/>
                      </a:ext>
                    </a:extLst>
                  </p:cNvPr>
                  <p:cNvSpPr/>
                  <p:nvPr/>
                </p:nvSpPr>
                <p:spPr>
                  <a:xfrm>
                    <a:off x="2995007" y="1620088"/>
                    <a:ext cx="96403" cy="185754"/>
                  </a:xfrm>
                  <a:custGeom>
                    <a:avLst/>
                    <a:gdLst>
                      <a:gd name="connsiteX0" fmla="*/ 83020 w 96403"/>
                      <a:gd name="connsiteY0" fmla="*/ 109427 h 185754"/>
                      <a:gd name="connsiteX1" fmla="*/ 46303 w 96403"/>
                      <a:gd name="connsiteY1" fmla="*/ 126971 h 185754"/>
                      <a:gd name="connsiteX2" fmla="*/ 16098 w 96403"/>
                      <a:gd name="connsiteY2" fmla="*/ 116119 h 185754"/>
                      <a:gd name="connsiteX3" fmla="*/ 0 w 96403"/>
                      <a:gd name="connsiteY3" fmla="*/ 63486 h 185754"/>
                      <a:gd name="connsiteX4" fmla="*/ 16098 w 96403"/>
                      <a:gd name="connsiteY4" fmla="*/ 10852 h 185754"/>
                      <a:gd name="connsiteX5" fmla="*/ 46303 w 96403"/>
                      <a:gd name="connsiteY5" fmla="*/ 0 h 185754"/>
                      <a:gd name="connsiteX6" fmla="*/ 83020 w 96403"/>
                      <a:gd name="connsiteY6" fmla="*/ 17364 h 185754"/>
                      <a:gd name="connsiteX7" fmla="*/ 83020 w 96403"/>
                      <a:gd name="connsiteY7" fmla="*/ 9405 h 185754"/>
                      <a:gd name="connsiteX8" fmla="*/ 84467 w 96403"/>
                      <a:gd name="connsiteY8" fmla="*/ 3075 h 185754"/>
                      <a:gd name="connsiteX9" fmla="*/ 89712 w 96403"/>
                      <a:gd name="connsiteY9" fmla="*/ 543 h 185754"/>
                      <a:gd name="connsiteX10" fmla="*/ 94957 w 96403"/>
                      <a:gd name="connsiteY10" fmla="*/ 3075 h 185754"/>
                      <a:gd name="connsiteX11" fmla="*/ 96404 w 96403"/>
                      <a:gd name="connsiteY11" fmla="*/ 9405 h 185754"/>
                      <a:gd name="connsiteX12" fmla="*/ 96404 w 96403"/>
                      <a:gd name="connsiteY12" fmla="*/ 132036 h 185754"/>
                      <a:gd name="connsiteX13" fmla="*/ 45579 w 96403"/>
                      <a:gd name="connsiteY13" fmla="*/ 185754 h 185754"/>
                      <a:gd name="connsiteX14" fmla="*/ 19353 w 96403"/>
                      <a:gd name="connsiteY14" fmla="*/ 180147 h 185754"/>
                      <a:gd name="connsiteX15" fmla="*/ 5968 w 96403"/>
                      <a:gd name="connsiteY15" fmla="*/ 167306 h 185754"/>
                      <a:gd name="connsiteX16" fmla="*/ 11937 w 96403"/>
                      <a:gd name="connsiteY16" fmla="*/ 160794 h 185754"/>
                      <a:gd name="connsiteX17" fmla="*/ 20076 w 96403"/>
                      <a:gd name="connsiteY17" fmla="*/ 165859 h 185754"/>
                      <a:gd name="connsiteX18" fmla="*/ 45579 w 96403"/>
                      <a:gd name="connsiteY18" fmla="*/ 173998 h 185754"/>
                      <a:gd name="connsiteX19" fmla="*/ 83020 w 96403"/>
                      <a:gd name="connsiteY19" fmla="*/ 131131 h 185754"/>
                      <a:gd name="connsiteX20" fmla="*/ 83020 w 96403"/>
                      <a:gd name="connsiteY20" fmla="*/ 109065 h 185754"/>
                      <a:gd name="connsiteX21" fmla="*/ 83020 w 96403"/>
                      <a:gd name="connsiteY21" fmla="*/ 63486 h 185754"/>
                      <a:gd name="connsiteX22" fmla="*/ 48111 w 96403"/>
                      <a:gd name="connsiteY22" fmla="*/ 11937 h 185754"/>
                      <a:gd name="connsiteX23" fmla="*/ 13204 w 96403"/>
                      <a:gd name="connsiteY23" fmla="*/ 63486 h 185754"/>
                      <a:gd name="connsiteX24" fmla="*/ 48111 w 96403"/>
                      <a:gd name="connsiteY24" fmla="*/ 115034 h 185754"/>
                      <a:gd name="connsiteX25" fmla="*/ 83020 w 96403"/>
                      <a:gd name="connsiteY25" fmla="*/ 63486 h 185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96403" h="185754">
                        <a:moveTo>
                          <a:pt x="83020" y="109427"/>
                        </a:moveTo>
                        <a:cubicBezTo>
                          <a:pt x="72167" y="123716"/>
                          <a:pt x="60230" y="126971"/>
                          <a:pt x="46303" y="126971"/>
                        </a:cubicBezTo>
                        <a:cubicBezTo>
                          <a:pt x="33461" y="126971"/>
                          <a:pt x="22428" y="122630"/>
                          <a:pt x="16098" y="116119"/>
                        </a:cubicBezTo>
                        <a:cubicBezTo>
                          <a:pt x="3617" y="103458"/>
                          <a:pt x="0" y="84286"/>
                          <a:pt x="0" y="63486"/>
                        </a:cubicBezTo>
                        <a:cubicBezTo>
                          <a:pt x="0" y="42686"/>
                          <a:pt x="3617" y="23513"/>
                          <a:pt x="16098" y="10852"/>
                        </a:cubicBezTo>
                        <a:cubicBezTo>
                          <a:pt x="22609" y="4522"/>
                          <a:pt x="33642" y="0"/>
                          <a:pt x="46303" y="0"/>
                        </a:cubicBezTo>
                        <a:cubicBezTo>
                          <a:pt x="60230" y="0"/>
                          <a:pt x="72167" y="3075"/>
                          <a:pt x="83020" y="17364"/>
                        </a:cubicBezTo>
                        <a:lnTo>
                          <a:pt x="83020" y="9405"/>
                        </a:lnTo>
                        <a:cubicBezTo>
                          <a:pt x="83020" y="5969"/>
                          <a:pt x="83381" y="4522"/>
                          <a:pt x="84467" y="3075"/>
                        </a:cubicBezTo>
                        <a:cubicBezTo>
                          <a:pt x="85552" y="1447"/>
                          <a:pt x="87541" y="543"/>
                          <a:pt x="89712" y="543"/>
                        </a:cubicBezTo>
                        <a:cubicBezTo>
                          <a:pt x="91882" y="543"/>
                          <a:pt x="93872" y="1628"/>
                          <a:pt x="94957" y="3075"/>
                        </a:cubicBezTo>
                        <a:cubicBezTo>
                          <a:pt x="96042" y="4522"/>
                          <a:pt x="96404" y="5969"/>
                          <a:pt x="96404" y="9405"/>
                        </a:cubicBezTo>
                        <a:lnTo>
                          <a:pt x="96404" y="132036"/>
                        </a:lnTo>
                        <a:cubicBezTo>
                          <a:pt x="96404" y="163146"/>
                          <a:pt x="77594" y="185754"/>
                          <a:pt x="45579" y="185754"/>
                        </a:cubicBezTo>
                        <a:cubicBezTo>
                          <a:pt x="34727" y="185754"/>
                          <a:pt x="27131" y="184307"/>
                          <a:pt x="19353" y="180147"/>
                        </a:cubicBezTo>
                        <a:cubicBezTo>
                          <a:pt x="15555" y="178158"/>
                          <a:pt x="5968" y="172370"/>
                          <a:pt x="5968" y="167306"/>
                        </a:cubicBezTo>
                        <a:cubicBezTo>
                          <a:pt x="5968" y="163146"/>
                          <a:pt x="9224" y="160794"/>
                          <a:pt x="11937" y="160794"/>
                        </a:cubicBezTo>
                        <a:cubicBezTo>
                          <a:pt x="14831" y="160794"/>
                          <a:pt x="16821" y="163146"/>
                          <a:pt x="20076" y="165859"/>
                        </a:cubicBezTo>
                        <a:cubicBezTo>
                          <a:pt x="26950" y="171827"/>
                          <a:pt x="35270" y="173998"/>
                          <a:pt x="45579" y="173998"/>
                        </a:cubicBezTo>
                        <a:cubicBezTo>
                          <a:pt x="71444" y="173998"/>
                          <a:pt x="83020" y="155549"/>
                          <a:pt x="83020" y="131131"/>
                        </a:cubicBezTo>
                        <a:lnTo>
                          <a:pt x="83020" y="109065"/>
                        </a:lnTo>
                        <a:close/>
                        <a:moveTo>
                          <a:pt x="83020" y="63486"/>
                        </a:moveTo>
                        <a:cubicBezTo>
                          <a:pt x="83020" y="37802"/>
                          <a:pt x="78317" y="11937"/>
                          <a:pt x="48111" y="11937"/>
                        </a:cubicBezTo>
                        <a:cubicBezTo>
                          <a:pt x="17906" y="11937"/>
                          <a:pt x="13204" y="37802"/>
                          <a:pt x="13204" y="63486"/>
                        </a:cubicBezTo>
                        <a:cubicBezTo>
                          <a:pt x="13204" y="89169"/>
                          <a:pt x="17906" y="115034"/>
                          <a:pt x="48111" y="115034"/>
                        </a:cubicBezTo>
                        <a:cubicBezTo>
                          <a:pt x="78317" y="115034"/>
                          <a:pt x="83020" y="89169"/>
                          <a:pt x="83020" y="6348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44" name="Forma libre: forma 43">
                    <a:extLst>
                      <a:ext uri="{FF2B5EF4-FFF2-40B4-BE49-F238E27FC236}">
                        <a16:creationId xmlns:a16="http://schemas.microsoft.com/office/drawing/2014/main" id="{101DFBD9-30A3-DDD8-E2E6-F90F2EF5AABF}"/>
                      </a:ext>
                    </a:extLst>
                  </p:cNvPr>
                  <p:cNvSpPr/>
                  <p:nvPr/>
                </p:nvSpPr>
                <p:spPr>
                  <a:xfrm>
                    <a:off x="3133011" y="1561124"/>
                    <a:ext cx="18991" cy="185211"/>
                  </a:xfrm>
                  <a:custGeom>
                    <a:avLst/>
                    <a:gdLst>
                      <a:gd name="connsiteX0" fmla="*/ 0 w 18991"/>
                      <a:gd name="connsiteY0" fmla="*/ 9586 h 185211"/>
                      <a:gd name="connsiteX1" fmla="*/ 9405 w 18991"/>
                      <a:gd name="connsiteY1" fmla="*/ 0 h 185211"/>
                      <a:gd name="connsiteX2" fmla="*/ 18992 w 18991"/>
                      <a:gd name="connsiteY2" fmla="*/ 9586 h 185211"/>
                      <a:gd name="connsiteX3" fmla="*/ 9405 w 18991"/>
                      <a:gd name="connsiteY3" fmla="*/ 18992 h 185211"/>
                      <a:gd name="connsiteX4" fmla="*/ 0 w 18991"/>
                      <a:gd name="connsiteY4" fmla="*/ 9586 h 185211"/>
                      <a:gd name="connsiteX5" fmla="*/ 2894 w 18991"/>
                      <a:gd name="connsiteY5" fmla="*/ 68550 h 185211"/>
                      <a:gd name="connsiteX6" fmla="*/ 4341 w 18991"/>
                      <a:gd name="connsiteY6" fmla="*/ 62220 h 185211"/>
                      <a:gd name="connsiteX7" fmla="*/ 9586 w 18991"/>
                      <a:gd name="connsiteY7" fmla="*/ 59687 h 185211"/>
                      <a:gd name="connsiteX8" fmla="*/ 14832 w 18991"/>
                      <a:gd name="connsiteY8" fmla="*/ 62220 h 185211"/>
                      <a:gd name="connsiteX9" fmla="*/ 16279 w 18991"/>
                      <a:gd name="connsiteY9" fmla="*/ 68550 h 185211"/>
                      <a:gd name="connsiteX10" fmla="*/ 16279 w 18991"/>
                      <a:gd name="connsiteY10" fmla="*/ 176349 h 185211"/>
                      <a:gd name="connsiteX11" fmla="*/ 14832 w 18991"/>
                      <a:gd name="connsiteY11" fmla="*/ 182680 h 185211"/>
                      <a:gd name="connsiteX12" fmla="*/ 9586 w 18991"/>
                      <a:gd name="connsiteY12" fmla="*/ 185212 h 185211"/>
                      <a:gd name="connsiteX13" fmla="*/ 4341 w 18991"/>
                      <a:gd name="connsiteY13" fmla="*/ 182680 h 185211"/>
                      <a:gd name="connsiteX14" fmla="*/ 2894 w 18991"/>
                      <a:gd name="connsiteY14" fmla="*/ 176349 h 185211"/>
                      <a:gd name="connsiteX15" fmla="*/ 2894 w 18991"/>
                      <a:gd name="connsiteY15" fmla="*/ 68550 h 185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8991" h="185211">
                        <a:moveTo>
                          <a:pt x="0" y="9586"/>
                        </a:moveTo>
                        <a:cubicBezTo>
                          <a:pt x="0" y="4341"/>
                          <a:pt x="4160" y="0"/>
                          <a:pt x="9405" y="0"/>
                        </a:cubicBezTo>
                        <a:cubicBezTo>
                          <a:pt x="14651" y="0"/>
                          <a:pt x="18992" y="4160"/>
                          <a:pt x="18992" y="9586"/>
                        </a:cubicBezTo>
                        <a:cubicBezTo>
                          <a:pt x="18992" y="15012"/>
                          <a:pt x="14832" y="18992"/>
                          <a:pt x="9405" y="18992"/>
                        </a:cubicBezTo>
                        <a:cubicBezTo>
                          <a:pt x="3979" y="18992"/>
                          <a:pt x="0" y="14831"/>
                          <a:pt x="0" y="9586"/>
                        </a:cubicBezTo>
                        <a:close/>
                        <a:moveTo>
                          <a:pt x="2894" y="68550"/>
                        </a:moveTo>
                        <a:cubicBezTo>
                          <a:pt x="2894" y="65114"/>
                          <a:pt x="3256" y="63667"/>
                          <a:pt x="4341" y="62220"/>
                        </a:cubicBezTo>
                        <a:cubicBezTo>
                          <a:pt x="5426" y="60592"/>
                          <a:pt x="7416" y="59687"/>
                          <a:pt x="9586" y="59687"/>
                        </a:cubicBezTo>
                        <a:cubicBezTo>
                          <a:pt x="11757" y="59687"/>
                          <a:pt x="13746" y="60773"/>
                          <a:pt x="14832" y="62220"/>
                        </a:cubicBezTo>
                        <a:cubicBezTo>
                          <a:pt x="15917" y="63667"/>
                          <a:pt x="16279" y="65114"/>
                          <a:pt x="16279" y="68550"/>
                        </a:cubicBezTo>
                        <a:lnTo>
                          <a:pt x="16279" y="176349"/>
                        </a:lnTo>
                        <a:cubicBezTo>
                          <a:pt x="16279" y="179786"/>
                          <a:pt x="15917" y="181233"/>
                          <a:pt x="14832" y="182680"/>
                        </a:cubicBezTo>
                        <a:cubicBezTo>
                          <a:pt x="13746" y="184308"/>
                          <a:pt x="11757" y="185212"/>
                          <a:pt x="9586" y="185212"/>
                        </a:cubicBezTo>
                        <a:cubicBezTo>
                          <a:pt x="7416" y="185212"/>
                          <a:pt x="5426" y="184127"/>
                          <a:pt x="4341" y="182680"/>
                        </a:cubicBezTo>
                        <a:cubicBezTo>
                          <a:pt x="3256" y="181233"/>
                          <a:pt x="2894" y="179786"/>
                          <a:pt x="2894" y="176349"/>
                        </a:cubicBezTo>
                        <a:lnTo>
                          <a:pt x="2894" y="6855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45" name="Forma libre: forma 44">
                    <a:extLst>
                      <a:ext uri="{FF2B5EF4-FFF2-40B4-BE49-F238E27FC236}">
                        <a16:creationId xmlns:a16="http://schemas.microsoft.com/office/drawing/2014/main" id="{4115BAD1-18FF-5A20-DDCB-6C96318A0B58}"/>
                      </a:ext>
                    </a:extLst>
                  </p:cNvPr>
                  <p:cNvSpPr/>
                  <p:nvPr/>
                </p:nvSpPr>
                <p:spPr>
                  <a:xfrm>
                    <a:off x="3186730" y="1620269"/>
                    <a:ext cx="93148" cy="126790"/>
                  </a:xfrm>
                  <a:custGeom>
                    <a:avLst/>
                    <a:gdLst>
                      <a:gd name="connsiteX0" fmla="*/ 54261 w 93148"/>
                      <a:gd name="connsiteY0" fmla="*/ 126610 h 126790"/>
                      <a:gd name="connsiteX1" fmla="*/ 0 w 93148"/>
                      <a:gd name="connsiteY1" fmla="*/ 63305 h 126790"/>
                      <a:gd name="connsiteX2" fmla="*/ 54261 w 93148"/>
                      <a:gd name="connsiteY2" fmla="*/ 0 h 126790"/>
                      <a:gd name="connsiteX3" fmla="*/ 86637 w 93148"/>
                      <a:gd name="connsiteY3" fmla="*/ 11757 h 126790"/>
                      <a:gd name="connsiteX4" fmla="*/ 93149 w 93148"/>
                      <a:gd name="connsiteY4" fmla="*/ 21343 h 126790"/>
                      <a:gd name="connsiteX5" fmla="*/ 91159 w 93148"/>
                      <a:gd name="connsiteY5" fmla="*/ 25503 h 126790"/>
                      <a:gd name="connsiteX6" fmla="*/ 86999 w 93148"/>
                      <a:gd name="connsiteY6" fmla="*/ 27131 h 126790"/>
                      <a:gd name="connsiteX7" fmla="*/ 78860 w 93148"/>
                      <a:gd name="connsiteY7" fmla="*/ 22247 h 126790"/>
                      <a:gd name="connsiteX8" fmla="*/ 54261 w 93148"/>
                      <a:gd name="connsiteY8" fmla="*/ 11938 h 126790"/>
                      <a:gd name="connsiteX9" fmla="*/ 21704 w 93148"/>
                      <a:gd name="connsiteY9" fmla="*/ 28035 h 126790"/>
                      <a:gd name="connsiteX10" fmla="*/ 13204 w 93148"/>
                      <a:gd name="connsiteY10" fmla="*/ 63486 h 126790"/>
                      <a:gd name="connsiteX11" fmla="*/ 21704 w 93148"/>
                      <a:gd name="connsiteY11" fmla="*/ 98936 h 126790"/>
                      <a:gd name="connsiteX12" fmla="*/ 54261 w 93148"/>
                      <a:gd name="connsiteY12" fmla="*/ 115034 h 126790"/>
                      <a:gd name="connsiteX13" fmla="*/ 78860 w 93148"/>
                      <a:gd name="connsiteY13" fmla="*/ 104724 h 126790"/>
                      <a:gd name="connsiteX14" fmla="*/ 86999 w 93148"/>
                      <a:gd name="connsiteY14" fmla="*/ 99841 h 126790"/>
                      <a:gd name="connsiteX15" fmla="*/ 91159 w 93148"/>
                      <a:gd name="connsiteY15" fmla="*/ 101288 h 126790"/>
                      <a:gd name="connsiteX16" fmla="*/ 93149 w 93148"/>
                      <a:gd name="connsiteY16" fmla="*/ 105448 h 126790"/>
                      <a:gd name="connsiteX17" fmla="*/ 86637 w 93148"/>
                      <a:gd name="connsiteY17" fmla="*/ 115034 h 126790"/>
                      <a:gd name="connsiteX18" fmla="*/ 54261 w 93148"/>
                      <a:gd name="connsiteY18" fmla="*/ 126791 h 1267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93148" h="126790">
                        <a:moveTo>
                          <a:pt x="54261" y="126610"/>
                        </a:moveTo>
                        <a:cubicBezTo>
                          <a:pt x="20077" y="126610"/>
                          <a:pt x="0" y="102554"/>
                          <a:pt x="0" y="63305"/>
                        </a:cubicBezTo>
                        <a:cubicBezTo>
                          <a:pt x="0" y="24056"/>
                          <a:pt x="20077" y="0"/>
                          <a:pt x="54261" y="0"/>
                        </a:cubicBezTo>
                        <a:cubicBezTo>
                          <a:pt x="67827" y="0"/>
                          <a:pt x="77775" y="3979"/>
                          <a:pt x="86637" y="11757"/>
                        </a:cubicBezTo>
                        <a:cubicBezTo>
                          <a:pt x="91340" y="15917"/>
                          <a:pt x="93149" y="18087"/>
                          <a:pt x="93149" y="21343"/>
                        </a:cubicBezTo>
                        <a:cubicBezTo>
                          <a:pt x="93149" y="22971"/>
                          <a:pt x="92244" y="24598"/>
                          <a:pt x="91159" y="25503"/>
                        </a:cubicBezTo>
                        <a:cubicBezTo>
                          <a:pt x="90074" y="26588"/>
                          <a:pt x="88627" y="27131"/>
                          <a:pt x="86999" y="27131"/>
                        </a:cubicBezTo>
                        <a:cubicBezTo>
                          <a:pt x="84648" y="27131"/>
                          <a:pt x="82839" y="25684"/>
                          <a:pt x="78860" y="22247"/>
                        </a:cubicBezTo>
                        <a:cubicBezTo>
                          <a:pt x="70178" y="14470"/>
                          <a:pt x="63486" y="11938"/>
                          <a:pt x="54261" y="11938"/>
                        </a:cubicBezTo>
                        <a:cubicBezTo>
                          <a:pt x="40334" y="11938"/>
                          <a:pt x="29301" y="17364"/>
                          <a:pt x="21704" y="28035"/>
                        </a:cubicBezTo>
                        <a:cubicBezTo>
                          <a:pt x="15555" y="37079"/>
                          <a:pt x="13204" y="46846"/>
                          <a:pt x="13204" y="63486"/>
                        </a:cubicBezTo>
                        <a:cubicBezTo>
                          <a:pt x="13204" y="80126"/>
                          <a:pt x="15555" y="89893"/>
                          <a:pt x="21704" y="98936"/>
                        </a:cubicBezTo>
                        <a:cubicBezTo>
                          <a:pt x="29120" y="109789"/>
                          <a:pt x="40334" y="115034"/>
                          <a:pt x="54261" y="115034"/>
                        </a:cubicBezTo>
                        <a:cubicBezTo>
                          <a:pt x="63486" y="115034"/>
                          <a:pt x="70178" y="112502"/>
                          <a:pt x="78860" y="104724"/>
                        </a:cubicBezTo>
                        <a:cubicBezTo>
                          <a:pt x="82839" y="101288"/>
                          <a:pt x="84467" y="99841"/>
                          <a:pt x="86999" y="99841"/>
                        </a:cubicBezTo>
                        <a:cubicBezTo>
                          <a:pt x="88627" y="99841"/>
                          <a:pt x="89893" y="100383"/>
                          <a:pt x="91159" y="101288"/>
                        </a:cubicBezTo>
                        <a:cubicBezTo>
                          <a:pt x="92244" y="102373"/>
                          <a:pt x="93149" y="104001"/>
                          <a:pt x="93149" y="105448"/>
                        </a:cubicBezTo>
                        <a:cubicBezTo>
                          <a:pt x="93149" y="108703"/>
                          <a:pt x="91340" y="110874"/>
                          <a:pt x="86637" y="115034"/>
                        </a:cubicBezTo>
                        <a:cubicBezTo>
                          <a:pt x="77775" y="122811"/>
                          <a:pt x="67827" y="126791"/>
                          <a:pt x="54261" y="1267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46" name="Forma libre: forma 45">
                    <a:extLst>
                      <a:ext uri="{FF2B5EF4-FFF2-40B4-BE49-F238E27FC236}">
                        <a16:creationId xmlns:a16="http://schemas.microsoft.com/office/drawing/2014/main" id="{D27C0677-CA9F-B694-2AFF-5CDB404ECE8A}"/>
                      </a:ext>
                    </a:extLst>
                  </p:cNvPr>
                  <p:cNvSpPr/>
                  <p:nvPr/>
                </p:nvSpPr>
                <p:spPr>
                  <a:xfrm>
                    <a:off x="3302849" y="1620450"/>
                    <a:ext cx="96585" cy="126609"/>
                  </a:xfrm>
                  <a:custGeom>
                    <a:avLst/>
                    <a:gdLst>
                      <a:gd name="connsiteX0" fmla="*/ 83382 w 96585"/>
                      <a:gd name="connsiteY0" fmla="*/ 112683 h 126609"/>
                      <a:gd name="connsiteX1" fmla="*/ 45580 w 96585"/>
                      <a:gd name="connsiteY1" fmla="*/ 126610 h 126609"/>
                      <a:gd name="connsiteX2" fmla="*/ 9044 w 96585"/>
                      <a:gd name="connsiteY2" fmla="*/ 115396 h 126609"/>
                      <a:gd name="connsiteX3" fmla="*/ 0 w 96585"/>
                      <a:gd name="connsiteY3" fmla="*/ 90978 h 126609"/>
                      <a:gd name="connsiteX4" fmla="*/ 42686 w 96585"/>
                      <a:gd name="connsiteY4" fmla="*/ 55346 h 126609"/>
                      <a:gd name="connsiteX5" fmla="*/ 83382 w 96585"/>
                      <a:gd name="connsiteY5" fmla="*/ 55346 h 126609"/>
                      <a:gd name="connsiteX6" fmla="*/ 83382 w 96585"/>
                      <a:gd name="connsiteY6" fmla="*/ 43590 h 126609"/>
                      <a:gd name="connsiteX7" fmla="*/ 49740 w 96585"/>
                      <a:gd name="connsiteY7" fmla="*/ 11576 h 126609"/>
                      <a:gd name="connsiteX8" fmla="*/ 18630 w 96585"/>
                      <a:gd name="connsiteY8" fmla="*/ 24418 h 126609"/>
                      <a:gd name="connsiteX9" fmla="*/ 11757 w 96585"/>
                      <a:gd name="connsiteY9" fmla="*/ 27673 h 126609"/>
                      <a:gd name="connsiteX10" fmla="*/ 7597 w 96585"/>
                      <a:gd name="connsiteY10" fmla="*/ 26045 h 126609"/>
                      <a:gd name="connsiteX11" fmla="*/ 5788 w 96585"/>
                      <a:gd name="connsiteY11" fmla="*/ 21705 h 126609"/>
                      <a:gd name="connsiteX12" fmla="*/ 17545 w 96585"/>
                      <a:gd name="connsiteY12" fmla="*/ 8320 h 126609"/>
                      <a:gd name="connsiteX13" fmla="*/ 49559 w 96585"/>
                      <a:gd name="connsiteY13" fmla="*/ 0 h 126609"/>
                      <a:gd name="connsiteX14" fmla="*/ 96585 w 96585"/>
                      <a:gd name="connsiteY14" fmla="*/ 40515 h 126609"/>
                      <a:gd name="connsiteX15" fmla="*/ 96585 w 96585"/>
                      <a:gd name="connsiteY15" fmla="*/ 117204 h 126609"/>
                      <a:gd name="connsiteX16" fmla="*/ 95138 w 96585"/>
                      <a:gd name="connsiteY16" fmla="*/ 123535 h 126609"/>
                      <a:gd name="connsiteX17" fmla="*/ 89893 w 96585"/>
                      <a:gd name="connsiteY17" fmla="*/ 126067 h 126609"/>
                      <a:gd name="connsiteX18" fmla="*/ 84648 w 96585"/>
                      <a:gd name="connsiteY18" fmla="*/ 123535 h 126609"/>
                      <a:gd name="connsiteX19" fmla="*/ 83201 w 96585"/>
                      <a:gd name="connsiteY19" fmla="*/ 117204 h 126609"/>
                      <a:gd name="connsiteX20" fmla="*/ 83201 w 96585"/>
                      <a:gd name="connsiteY20" fmla="*/ 112863 h 126609"/>
                      <a:gd name="connsiteX21" fmla="*/ 83382 w 96585"/>
                      <a:gd name="connsiteY21" fmla="*/ 66018 h 126609"/>
                      <a:gd name="connsiteX22" fmla="*/ 43590 w 96585"/>
                      <a:gd name="connsiteY22" fmla="*/ 66018 h 126609"/>
                      <a:gd name="connsiteX23" fmla="*/ 13385 w 96585"/>
                      <a:gd name="connsiteY23" fmla="*/ 90797 h 126609"/>
                      <a:gd name="connsiteX24" fmla="*/ 45760 w 96585"/>
                      <a:gd name="connsiteY24" fmla="*/ 114853 h 126609"/>
                      <a:gd name="connsiteX25" fmla="*/ 76509 w 96585"/>
                      <a:gd name="connsiteY25" fmla="*/ 105448 h 126609"/>
                      <a:gd name="connsiteX26" fmla="*/ 83382 w 96585"/>
                      <a:gd name="connsiteY26" fmla="*/ 81754 h 126609"/>
                      <a:gd name="connsiteX27" fmla="*/ 83382 w 96585"/>
                      <a:gd name="connsiteY27" fmla="*/ 66018 h 126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96585" h="126609">
                        <a:moveTo>
                          <a:pt x="83382" y="112683"/>
                        </a:moveTo>
                        <a:cubicBezTo>
                          <a:pt x="72891" y="123173"/>
                          <a:pt x="62762" y="126610"/>
                          <a:pt x="45580" y="126610"/>
                        </a:cubicBezTo>
                        <a:cubicBezTo>
                          <a:pt x="27312" y="126610"/>
                          <a:pt x="17002" y="123535"/>
                          <a:pt x="9044" y="115396"/>
                        </a:cubicBezTo>
                        <a:cubicBezTo>
                          <a:pt x="3437" y="109427"/>
                          <a:pt x="0" y="100745"/>
                          <a:pt x="0" y="90978"/>
                        </a:cubicBezTo>
                        <a:cubicBezTo>
                          <a:pt x="0" y="68550"/>
                          <a:pt x="16640" y="55346"/>
                          <a:pt x="42686" y="55346"/>
                        </a:cubicBezTo>
                        <a:lnTo>
                          <a:pt x="83382" y="55346"/>
                        </a:lnTo>
                        <a:lnTo>
                          <a:pt x="83382" y="43590"/>
                        </a:lnTo>
                        <a:cubicBezTo>
                          <a:pt x="83382" y="22790"/>
                          <a:pt x="73976" y="11576"/>
                          <a:pt x="49740" y="11576"/>
                        </a:cubicBezTo>
                        <a:cubicBezTo>
                          <a:pt x="34908" y="11576"/>
                          <a:pt x="27492" y="15555"/>
                          <a:pt x="18630" y="24418"/>
                        </a:cubicBezTo>
                        <a:cubicBezTo>
                          <a:pt x="15736" y="27312"/>
                          <a:pt x="13565" y="27673"/>
                          <a:pt x="11757" y="27673"/>
                        </a:cubicBezTo>
                        <a:cubicBezTo>
                          <a:pt x="10129" y="27673"/>
                          <a:pt x="8682" y="27131"/>
                          <a:pt x="7597" y="26045"/>
                        </a:cubicBezTo>
                        <a:cubicBezTo>
                          <a:pt x="6511" y="24960"/>
                          <a:pt x="5788" y="24056"/>
                          <a:pt x="5788" y="21705"/>
                        </a:cubicBezTo>
                        <a:cubicBezTo>
                          <a:pt x="5788" y="18087"/>
                          <a:pt x="9586" y="13565"/>
                          <a:pt x="17545" y="8320"/>
                        </a:cubicBezTo>
                        <a:cubicBezTo>
                          <a:pt x="26226" y="2351"/>
                          <a:pt x="35993" y="0"/>
                          <a:pt x="49559" y="0"/>
                        </a:cubicBezTo>
                        <a:cubicBezTo>
                          <a:pt x="80669" y="0"/>
                          <a:pt x="96585" y="14289"/>
                          <a:pt x="96585" y="40515"/>
                        </a:cubicBezTo>
                        <a:lnTo>
                          <a:pt x="96585" y="117204"/>
                        </a:lnTo>
                        <a:cubicBezTo>
                          <a:pt x="96585" y="120641"/>
                          <a:pt x="96223" y="122088"/>
                          <a:pt x="95138" y="123535"/>
                        </a:cubicBezTo>
                        <a:cubicBezTo>
                          <a:pt x="94053" y="125163"/>
                          <a:pt x="92063" y="126067"/>
                          <a:pt x="89893" y="126067"/>
                        </a:cubicBezTo>
                        <a:cubicBezTo>
                          <a:pt x="87723" y="126067"/>
                          <a:pt x="85733" y="124982"/>
                          <a:pt x="84648" y="123535"/>
                        </a:cubicBezTo>
                        <a:cubicBezTo>
                          <a:pt x="83563" y="122088"/>
                          <a:pt x="83201" y="120641"/>
                          <a:pt x="83201" y="117204"/>
                        </a:cubicBezTo>
                        <a:lnTo>
                          <a:pt x="83201" y="112863"/>
                        </a:lnTo>
                        <a:close/>
                        <a:moveTo>
                          <a:pt x="83382" y="66018"/>
                        </a:moveTo>
                        <a:lnTo>
                          <a:pt x="43590" y="66018"/>
                        </a:lnTo>
                        <a:cubicBezTo>
                          <a:pt x="23513" y="66018"/>
                          <a:pt x="13385" y="74700"/>
                          <a:pt x="13385" y="90797"/>
                        </a:cubicBezTo>
                        <a:cubicBezTo>
                          <a:pt x="13385" y="106895"/>
                          <a:pt x="23875" y="114853"/>
                          <a:pt x="45760" y="114853"/>
                        </a:cubicBezTo>
                        <a:cubicBezTo>
                          <a:pt x="56975" y="114853"/>
                          <a:pt x="67827" y="113768"/>
                          <a:pt x="76509" y="105448"/>
                        </a:cubicBezTo>
                        <a:cubicBezTo>
                          <a:pt x="81211" y="101107"/>
                          <a:pt x="83382" y="93329"/>
                          <a:pt x="83382" y="81754"/>
                        </a:cubicBezTo>
                        <a:lnTo>
                          <a:pt x="83382" y="660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47" name="Forma libre: forma 46">
                    <a:extLst>
                      <a:ext uri="{FF2B5EF4-FFF2-40B4-BE49-F238E27FC236}">
                        <a16:creationId xmlns:a16="http://schemas.microsoft.com/office/drawing/2014/main" id="{95584E4D-8104-104C-891D-487E4B47249F}"/>
                      </a:ext>
                    </a:extLst>
                  </p:cNvPr>
                  <p:cNvSpPr/>
                  <p:nvPr/>
                </p:nvSpPr>
                <p:spPr>
                  <a:xfrm>
                    <a:off x="3431810" y="1620269"/>
                    <a:ext cx="98393" cy="126790"/>
                  </a:xfrm>
                  <a:custGeom>
                    <a:avLst/>
                    <a:gdLst>
                      <a:gd name="connsiteX0" fmla="*/ 41600 w 98393"/>
                      <a:gd name="connsiteY0" fmla="*/ 67465 h 126790"/>
                      <a:gd name="connsiteX1" fmla="*/ 4341 w 98393"/>
                      <a:gd name="connsiteY1" fmla="*/ 35089 h 126790"/>
                      <a:gd name="connsiteX2" fmla="*/ 48654 w 98393"/>
                      <a:gd name="connsiteY2" fmla="*/ 0 h 126790"/>
                      <a:gd name="connsiteX3" fmla="*/ 84286 w 98393"/>
                      <a:gd name="connsiteY3" fmla="*/ 8501 h 126790"/>
                      <a:gd name="connsiteX4" fmla="*/ 88988 w 98393"/>
                      <a:gd name="connsiteY4" fmla="*/ 12299 h 126790"/>
                      <a:gd name="connsiteX5" fmla="*/ 89712 w 98393"/>
                      <a:gd name="connsiteY5" fmla="*/ 15374 h 126790"/>
                      <a:gd name="connsiteX6" fmla="*/ 88446 w 98393"/>
                      <a:gd name="connsiteY6" fmla="*/ 18449 h 126790"/>
                      <a:gd name="connsiteX7" fmla="*/ 83743 w 98393"/>
                      <a:gd name="connsiteY7" fmla="*/ 20800 h 126790"/>
                      <a:gd name="connsiteX8" fmla="*/ 77594 w 98393"/>
                      <a:gd name="connsiteY8" fmla="*/ 18449 h 126790"/>
                      <a:gd name="connsiteX9" fmla="*/ 48654 w 98393"/>
                      <a:gd name="connsiteY9" fmla="*/ 11576 h 126790"/>
                      <a:gd name="connsiteX10" fmla="*/ 17002 w 98393"/>
                      <a:gd name="connsiteY10" fmla="*/ 35270 h 126790"/>
                      <a:gd name="connsiteX11" fmla="*/ 42143 w 98393"/>
                      <a:gd name="connsiteY11" fmla="*/ 55889 h 126790"/>
                      <a:gd name="connsiteX12" fmla="*/ 62220 w 98393"/>
                      <a:gd name="connsiteY12" fmla="*/ 57698 h 126790"/>
                      <a:gd name="connsiteX13" fmla="*/ 98394 w 98393"/>
                      <a:gd name="connsiteY13" fmla="*/ 90074 h 126790"/>
                      <a:gd name="connsiteX14" fmla="*/ 48835 w 98393"/>
                      <a:gd name="connsiteY14" fmla="*/ 126791 h 126790"/>
                      <a:gd name="connsiteX15" fmla="*/ 5426 w 98393"/>
                      <a:gd name="connsiteY15" fmla="*/ 114672 h 126790"/>
                      <a:gd name="connsiteX16" fmla="*/ 0 w 98393"/>
                      <a:gd name="connsiteY16" fmla="*/ 107437 h 126790"/>
                      <a:gd name="connsiteX17" fmla="*/ 1990 w 98393"/>
                      <a:gd name="connsiteY17" fmla="*/ 102735 h 126790"/>
                      <a:gd name="connsiteX18" fmla="*/ 6150 w 98393"/>
                      <a:gd name="connsiteY18" fmla="*/ 101107 h 126790"/>
                      <a:gd name="connsiteX19" fmla="*/ 13565 w 98393"/>
                      <a:gd name="connsiteY19" fmla="*/ 104724 h 126790"/>
                      <a:gd name="connsiteX20" fmla="*/ 48293 w 98393"/>
                      <a:gd name="connsiteY20" fmla="*/ 114672 h 126790"/>
                      <a:gd name="connsiteX21" fmla="*/ 85552 w 98393"/>
                      <a:gd name="connsiteY21" fmla="*/ 89712 h 126790"/>
                      <a:gd name="connsiteX22" fmla="*/ 62039 w 98393"/>
                      <a:gd name="connsiteY22" fmla="*/ 69093 h 126790"/>
                      <a:gd name="connsiteX23" fmla="*/ 41419 w 98393"/>
                      <a:gd name="connsiteY23" fmla="*/ 67284 h 1267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98393" h="126790">
                        <a:moveTo>
                          <a:pt x="41600" y="67465"/>
                        </a:moveTo>
                        <a:cubicBezTo>
                          <a:pt x="16821" y="65294"/>
                          <a:pt x="4341" y="54261"/>
                          <a:pt x="4341" y="35089"/>
                        </a:cubicBezTo>
                        <a:cubicBezTo>
                          <a:pt x="4341" y="13746"/>
                          <a:pt x="21704" y="0"/>
                          <a:pt x="48654" y="0"/>
                        </a:cubicBezTo>
                        <a:cubicBezTo>
                          <a:pt x="63124" y="0"/>
                          <a:pt x="74519" y="3256"/>
                          <a:pt x="84286" y="8501"/>
                        </a:cubicBezTo>
                        <a:cubicBezTo>
                          <a:pt x="87180" y="10129"/>
                          <a:pt x="88084" y="11033"/>
                          <a:pt x="88988" y="12299"/>
                        </a:cubicBezTo>
                        <a:cubicBezTo>
                          <a:pt x="89712" y="13565"/>
                          <a:pt x="89712" y="14289"/>
                          <a:pt x="89712" y="15374"/>
                        </a:cubicBezTo>
                        <a:cubicBezTo>
                          <a:pt x="89712" y="16098"/>
                          <a:pt x="89169" y="17364"/>
                          <a:pt x="88446" y="18449"/>
                        </a:cubicBezTo>
                        <a:cubicBezTo>
                          <a:pt x="87180" y="20077"/>
                          <a:pt x="85552" y="20800"/>
                          <a:pt x="83743" y="20800"/>
                        </a:cubicBezTo>
                        <a:cubicBezTo>
                          <a:pt x="81935" y="20800"/>
                          <a:pt x="80488" y="20077"/>
                          <a:pt x="77594" y="18449"/>
                        </a:cubicBezTo>
                        <a:cubicBezTo>
                          <a:pt x="69093" y="13746"/>
                          <a:pt x="59687" y="11576"/>
                          <a:pt x="48654" y="11576"/>
                        </a:cubicBezTo>
                        <a:cubicBezTo>
                          <a:pt x="28397" y="11576"/>
                          <a:pt x="17002" y="20077"/>
                          <a:pt x="17002" y="35270"/>
                        </a:cubicBezTo>
                        <a:cubicBezTo>
                          <a:pt x="17002" y="48112"/>
                          <a:pt x="24779" y="54442"/>
                          <a:pt x="42143" y="55889"/>
                        </a:cubicBezTo>
                        <a:lnTo>
                          <a:pt x="62220" y="57698"/>
                        </a:lnTo>
                        <a:cubicBezTo>
                          <a:pt x="82839" y="59507"/>
                          <a:pt x="98394" y="66018"/>
                          <a:pt x="98394" y="90074"/>
                        </a:cubicBezTo>
                        <a:cubicBezTo>
                          <a:pt x="98394" y="112683"/>
                          <a:pt x="79222" y="126791"/>
                          <a:pt x="48835" y="126791"/>
                        </a:cubicBezTo>
                        <a:cubicBezTo>
                          <a:pt x="30025" y="126791"/>
                          <a:pt x="16821" y="122631"/>
                          <a:pt x="5426" y="114672"/>
                        </a:cubicBezTo>
                        <a:cubicBezTo>
                          <a:pt x="2170" y="112502"/>
                          <a:pt x="0" y="110150"/>
                          <a:pt x="0" y="107437"/>
                        </a:cubicBezTo>
                        <a:cubicBezTo>
                          <a:pt x="0" y="105990"/>
                          <a:pt x="543" y="104363"/>
                          <a:pt x="1990" y="102735"/>
                        </a:cubicBezTo>
                        <a:cubicBezTo>
                          <a:pt x="3075" y="101650"/>
                          <a:pt x="4522" y="101107"/>
                          <a:pt x="6150" y="101107"/>
                        </a:cubicBezTo>
                        <a:cubicBezTo>
                          <a:pt x="8139" y="101107"/>
                          <a:pt x="9948" y="102011"/>
                          <a:pt x="13565" y="104724"/>
                        </a:cubicBezTo>
                        <a:cubicBezTo>
                          <a:pt x="22790" y="111597"/>
                          <a:pt x="33642" y="114672"/>
                          <a:pt x="48293" y="114672"/>
                        </a:cubicBezTo>
                        <a:cubicBezTo>
                          <a:pt x="72348" y="114672"/>
                          <a:pt x="85552" y="106533"/>
                          <a:pt x="85552" y="89712"/>
                        </a:cubicBezTo>
                        <a:cubicBezTo>
                          <a:pt x="85552" y="76870"/>
                          <a:pt x="77955" y="70540"/>
                          <a:pt x="62039" y="69093"/>
                        </a:cubicBezTo>
                        <a:lnTo>
                          <a:pt x="41419" y="6728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</p:grpSp>
          </p:grpSp>
          <p:sp>
            <p:nvSpPr>
              <p:cNvPr id="48" name="Forma libre: forma 47">
                <a:extLst>
                  <a:ext uri="{FF2B5EF4-FFF2-40B4-BE49-F238E27FC236}">
                    <a16:creationId xmlns:a16="http://schemas.microsoft.com/office/drawing/2014/main" id="{CB1C8282-0407-1649-48B6-E1408C7027CC}"/>
                  </a:ext>
                </a:extLst>
              </p:cNvPr>
              <p:cNvSpPr/>
              <p:nvPr/>
            </p:nvSpPr>
            <p:spPr>
              <a:xfrm>
                <a:off x="2003653" y="1282945"/>
                <a:ext cx="5064" cy="526877"/>
              </a:xfrm>
              <a:custGeom>
                <a:avLst/>
                <a:gdLst>
                  <a:gd name="connsiteX0" fmla="*/ 0 w 5064"/>
                  <a:gd name="connsiteY0" fmla="*/ 0 h 526877"/>
                  <a:gd name="connsiteX1" fmla="*/ 5064 w 5064"/>
                  <a:gd name="connsiteY1" fmla="*/ 0 h 526877"/>
                  <a:gd name="connsiteX2" fmla="*/ 5064 w 5064"/>
                  <a:gd name="connsiteY2" fmla="*/ 526877 h 526877"/>
                  <a:gd name="connsiteX3" fmla="*/ 0 w 5064"/>
                  <a:gd name="connsiteY3" fmla="*/ 526877 h 526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64" h="526877">
                    <a:moveTo>
                      <a:pt x="0" y="0"/>
                    </a:moveTo>
                    <a:lnTo>
                      <a:pt x="5064" y="0"/>
                    </a:lnTo>
                    <a:lnTo>
                      <a:pt x="5064" y="526877"/>
                    </a:lnTo>
                    <a:lnTo>
                      <a:pt x="0" y="52687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</p:grpSp>
      <p:sp>
        <p:nvSpPr>
          <p:cNvPr id="50" name="CuadroTexto 49">
            <a:extLst>
              <a:ext uri="{FF2B5EF4-FFF2-40B4-BE49-F238E27FC236}">
                <a16:creationId xmlns:a16="http://schemas.microsoft.com/office/drawing/2014/main" id="{A4B35BEB-673F-FDF6-FE2F-9F8BAFCF3203}"/>
              </a:ext>
            </a:extLst>
          </p:cNvPr>
          <p:cNvSpPr txBox="1"/>
          <p:nvPr/>
        </p:nvSpPr>
        <p:spPr>
          <a:xfrm>
            <a:off x="902591" y="2415250"/>
            <a:ext cx="2996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pc="-59" baseline="0" dirty="0">
                <a:ln/>
                <a:solidFill>
                  <a:srgbClr val="FFFFFF"/>
                </a:solidFill>
                <a:latin typeface="DINRoundPro"/>
                <a:sym typeface="DINRoundPro"/>
                <a:rtl val="0"/>
              </a:rPr>
              <a:t>rec</a:t>
            </a:r>
            <a:r>
              <a:rPr lang="es-PE" spc="0" baseline="0" dirty="0">
                <a:ln/>
                <a:solidFill>
                  <a:srgbClr val="FFFFFF"/>
                </a:solidFill>
                <a:latin typeface="DINRoundPro"/>
                <a:sym typeface="DINRoundPro"/>
                <a:rtl val="0"/>
              </a:rPr>
              <a:t>epcion@mst.com.pe</a:t>
            </a:r>
          </a:p>
          <a:p>
            <a:pPr algn="l"/>
            <a:endParaRPr lang="es-PE" spc="-59" baseline="0" dirty="0">
              <a:ln/>
              <a:solidFill>
                <a:srgbClr val="FFFFFF"/>
              </a:solidFill>
              <a:latin typeface="DINRoundPro"/>
              <a:sym typeface="DINRoundPro"/>
              <a:rtl val="0"/>
            </a:endParaRPr>
          </a:p>
        </p:txBody>
      </p:sp>
      <p:sp>
        <p:nvSpPr>
          <p:cNvPr id="58" name="Forma libre: forma 57">
            <a:extLst>
              <a:ext uri="{FF2B5EF4-FFF2-40B4-BE49-F238E27FC236}">
                <a16:creationId xmlns:a16="http://schemas.microsoft.com/office/drawing/2014/main" id="{34021B1E-6FD7-DC55-E694-B0489969C7D3}"/>
              </a:ext>
            </a:extLst>
          </p:cNvPr>
          <p:cNvSpPr/>
          <p:nvPr/>
        </p:nvSpPr>
        <p:spPr>
          <a:xfrm>
            <a:off x="622704" y="2466383"/>
            <a:ext cx="242728" cy="184850"/>
          </a:xfrm>
          <a:custGeom>
            <a:avLst/>
            <a:gdLst>
              <a:gd name="connsiteX0" fmla="*/ 216683 w 242728"/>
              <a:gd name="connsiteY0" fmla="*/ 0 h 184850"/>
              <a:gd name="connsiteX1" fmla="*/ 26045 w 242728"/>
              <a:gd name="connsiteY1" fmla="*/ 0 h 184850"/>
              <a:gd name="connsiteX2" fmla="*/ 0 w 242728"/>
              <a:gd name="connsiteY2" fmla="*/ 26045 h 184850"/>
              <a:gd name="connsiteX3" fmla="*/ 0 w 242728"/>
              <a:gd name="connsiteY3" fmla="*/ 158805 h 184850"/>
              <a:gd name="connsiteX4" fmla="*/ 26045 w 242728"/>
              <a:gd name="connsiteY4" fmla="*/ 184850 h 184850"/>
              <a:gd name="connsiteX5" fmla="*/ 216683 w 242728"/>
              <a:gd name="connsiteY5" fmla="*/ 184850 h 184850"/>
              <a:gd name="connsiteX6" fmla="*/ 242729 w 242728"/>
              <a:gd name="connsiteY6" fmla="*/ 158805 h 184850"/>
              <a:gd name="connsiteX7" fmla="*/ 242729 w 242728"/>
              <a:gd name="connsiteY7" fmla="*/ 26045 h 184850"/>
              <a:gd name="connsiteX8" fmla="*/ 216683 w 242728"/>
              <a:gd name="connsiteY8" fmla="*/ 0 h 184850"/>
              <a:gd name="connsiteX9" fmla="*/ 228621 w 242728"/>
              <a:gd name="connsiteY9" fmla="*/ 26045 h 184850"/>
              <a:gd name="connsiteX10" fmla="*/ 228621 w 242728"/>
              <a:gd name="connsiteY10" fmla="*/ 158805 h 184850"/>
              <a:gd name="connsiteX11" fmla="*/ 228621 w 242728"/>
              <a:gd name="connsiteY11" fmla="*/ 160613 h 184850"/>
              <a:gd name="connsiteX12" fmla="*/ 160252 w 242728"/>
              <a:gd name="connsiteY12" fmla="*/ 92606 h 184850"/>
              <a:gd name="connsiteX13" fmla="*/ 228621 w 242728"/>
              <a:gd name="connsiteY13" fmla="*/ 24598 h 184850"/>
              <a:gd name="connsiteX14" fmla="*/ 228621 w 242728"/>
              <a:gd name="connsiteY14" fmla="*/ 26407 h 184850"/>
              <a:gd name="connsiteX15" fmla="*/ 216683 w 242728"/>
              <a:gd name="connsiteY15" fmla="*/ 14108 h 184850"/>
              <a:gd name="connsiteX16" fmla="*/ 218311 w 242728"/>
              <a:gd name="connsiteY16" fmla="*/ 14108 h 184850"/>
              <a:gd name="connsiteX17" fmla="*/ 121364 w 242728"/>
              <a:gd name="connsiteY17" fmla="*/ 110693 h 184850"/>
              <a:gd name="connsiteX18" fmla="*/ 24418 w 242728"/>
              <a:gd name="connsiteY18" fmla="*/ 14108 h 184850"/>
              <a:gd name="connsiteX19" fmla="*/ 26045 w 242728"/>
              <a:gd name="connsiteY19" fmla="*/ 14108 h 184850"/>
              <a:gd name="connsiteX20" fmla="*/ 216683 w 242728"/>
              <a:gd name="connsiteY20" fmla="*/ 14108 h 184850"/>
              <a:gd name="connsiteX21" fmla="*/ 14470 w 242728"/>
              <a:gd name="connsiteY21" fmla="*/ 160432 h 184850"/>
              <a:gd name="connsiteX22" fmla="*/ 14470 w 242728"/>
              <a:gd name="connsiteY22" fmla="*/ 158624 h 184850"/>
              <a:gd name="connsiteX23" fmla="*/ 14470 w 242728"/>
              <a:gd name="connsiteY23" fmla="*/ 25865 h 184850"/>
              <a:gd name="connsiteX24" fmla="*/ 14470 w 242728"/>
              <a:gd name="connsiteY24" fmla="*/ 24056 h 184850"/>
              <a:gd name="connsiteX25" fmla="*/ 82839 w 242728"/>
              <a:gd name="connsiteY25" fmla="*/ 92063 h 184850"/>
              <a:gd name="connsiteX26" fmla="*/ 14470 w 242728"/>
              <a:gd name="connsiteY26" fmla="*/ 160071 h 184850"/>
              <a:gd name="connsiteX27" fmla="*/ 26226 w 242728"/>
              <a:gd name="connsiteY27" fmla="*/ 170561 h 184850"/>
              <a:gd name="connsiteX28" fmla="*/ 24598 w 242728"/>
              <a:gd name="connsiteY28" fmla="*/ 170561 h 184850"/>
              <a:gd name="connsiteX29" fmla="*/ 92968 w 242728"/>
              <a:gd name="connsiteY29" fmla="*/ 102554 h 184850"/>
              <a:gd name="connsiteX30" fmla="*/ 116481 w 242728"/>
              <a:gd name="connsiteY30" fmla="*/ 126067 h 184850"/>
              <a:gd name="connsiteX31" fmla="*/ 126429 w 242728"/>
              <a:gd name="connsiteY31" fmla="*/ 126067 h 184850"/>
              <a:gd name="connsiteX32" fmla="*/ 149942 w 242728"/>
              <a:gd name="connsiteY32" fmla="*/ 102554 h 184850"/>
              <a:gd name="connsiteX33" fmla="*/ 218311 w 242728"/>
              <a:gd name="connsiteY33" fmla="*/ 170561 h 184850"/>
              <a:gd name="connsiteX34" fmla="*/ 216683 w 242728"/>
              <a:gd name="connsiteY34" fmla="*/ 170561 h 184850"/>
              <a:gd name="connsiteX35" fmla="*/ 26045 w 242728"/>
              <a:gd name="connsiteY35" fmla="*/ 170561 h 18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42728" h="184850">
                <a:moveTo>
                  <a:pt x="216683" y="0"/>
                </a:moveTo>
                <a:lnTo>
                  <a:pt x="26045" y="0"/>
                </a:lnTo>
                <a:cubicBezTo>
                  <a:pt x="11576" y="0"/>
                  <a:pt x="0" y="11757"/>
                  <a:pt x="0" y="26045"/>
                </a:cubicBezTo>
                <a:lnTo>
                  <a:pt x="0" y="158805"/>
                </a:lnTo>
                <a:cubicBezTo>
                  <a:pt x="0" y="173274"/>
                  <a:pt x="11757" y="184850"/>
                  <a:pt x="26045" y="184850"/>
                </a:cubicBezTo>
                <a:lnTo>
                  <a:pt x="216683" y="184850"/>
                </a:lnTo>
                <a:cubicBezTo>
                  <a:pt x="231153" y="184850"/>
                  <a:pt x="242729" y="173093"/>
                  <a:pt x="242729" y="158805"/>
                </a:cubicBezTo>
                <a:lnTo>
                  <a:pt x="242729" y="26045"/>
                </a:lnTo>
                <a:cubicBezTo>
                  <a:pt x="242729" y="11576"/>
                  <a:pt x="230972" y="0"/>
                  <a:pt x="216683" y="0"/>
                </a:cubicBezTo>
                <a:close/>
                <a:moveTo>
                  <a:pt x="228621" y="26045"/>
                </a:moveTo>
                <a:lnTo>
                  <a:pt x="228621" y="158805"/>
                </a:lnTo>
                <a:cubicBezTo>
                  <a:pt x="228621" y="158805"/>
                  <a:pt x="228621" y="159890"/>
                  <a:pt x="228621" y="160613"/>
                </a:cubicBezTo>
                <a:lnTo>
                  <a:pt x="160252" y="92606"/>
                </a:lnTo>
                <a:lnTo>
                  <a:pt x="228621" y="24598"/>
                </a:lnTo>
                <a:cubicBezTo>
                  <a:pt x="228621" y="24598"/>
                  <a:pt x="228621" y="25684"/>
                  <a:pt x="228621" y="26407"/>
                </a:cubicBezTo>
                <a:close/>
                <a:moveTo>
                  <a:pt x="216683" y="14108"/>
                </a:moveTo>
                <a:cubicBezTo>
                  <a:pt x="216683" y="14108"/>
                  <a:pt x="217769" y="14108"/>
                  <a:pt x="218311" y="14108"/>
                </a:cubicBezTo>
                <a:lnTo>
                  <a:pt x="121364" y="110693"/>
                </a:lnTo>
                <a:lnTo>
                  <a:pt x="24418" y="14108"/>
                </a:lnTo>
                <a:cubicBezTo>
                  <a:pt x="24418" y="14108"/>
                  <a:pt x="25503" y="14108"/>
                  <a:pt x="26045" y="14108"/>
                </a:cubicBezTo>
                <a:lnTo>
                  <a:pt x="216683" y="14108"/>
                </a:lnTo>
                <a:close/>
                <a:moveTo>
                  <a:pt x="14470" y="160432"/>
                </a:moveTo>
                <a:cubicBezTo>
                  <a:pt x="14470" y="160432"/>
                  <a:pt x="14470" y="159347"/>
                  <a:pt x="14470" y="158624"/>
                </a:cubicBezTo>
                <a:lnTo>
                  <a:pt x="14470" y="25865"/>
                </a:lnTo>
                <a:cubicBezTo>
                  <a:pt x="14470" y="25865"/>
                  <a:pt x="14470" y="24779"/>
                  <a:pt x="14470" y="24056"/>
                </a:cubicBezTo>
                <a:lnTo>
                  <a:pt x="82839" y="92063"/>
                </a:lnTo>
                <a:lnTo>
                  <a:pt x="14470" y="160071"/>
                </a:lnTo>
                <a:close/>
                <a:moveTo>
                  <a:pt x="26226" y="170561"/>
                </a:moveTo>
                <a:cubicBezTo>
                  <a:pt x="26226" y="170561"/>
                  <a:pt x="25141" y="170561"/>
                  <a:pt x="24598" y="170561"/>
                </a:cubicBezTo>
                <a:lnTo>
                  <a:pt x="92968" y="102554"/>
                </a:lnTo>
                <a:lnTo>
                  <a:pt x="116481" y="126067"/>
                </a:lnTo>
                <a:cubicBezTo>
                  <a:pt x="119194" y="128780"/>
                  <a:pt x="123716" y="128780"/>
                  <a:pt x="126429" y="126067"/>
                </a:cubicBezTo>
                <a:lnTo>
                  <a:pt x="149942" y="102554"/>
                </a:lnTo>
                <a:lnTo>
                  <a:pt x="218311" y="170561"/>
                </a:lnTo>
                <a:cubicBezTo>
                  <a:pt x="218311" y="170561"/>
                  <a:pt x="217226" y="170561"/>
                  <a:pt x="216683" y="170561"/>
                </a:cubicBezTo>
                <a:lnTo>
                  <a:pt x="26045" y="170561"/>
                </a:lnTo>
                <a:close/>
              </a:path>
            </a:pathLst>
          </a:custGeom>
          <a:solidFill>
            <a:srgbClr val="6E44F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41ABDC68-73C8-C3D0-04BC-01843F8CC6F0}"/>
              </a:ext>
            </a:extLst>
          </p:cNvPr>
          <p:cNvSpPr txBox="1"/>
          <p:nvPr/>
        </p:nvSpPr>
        <p:spPr>
          <a:xfrm>
            <a:off x="908762" y="2915481"/>
            <a:ext cx="1781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PE" spc="0" baseline="0" dirty="0">
                <a:ln/>
                <a:solidFill>
                  <a:srgbClr val="FFFFFF"/>
                </a:solidFill>
                <a:latin typeface="DINRoundPro"/>
                <a:sym typeface="DINRoundPro"/>
                <a:rtl val="0"/>
              </a:rPr>
              <a:t>989 310 925</a:t>
            </a:r>
          </a:p>
        </p:txBody>
      </p:sp>
      <p:grpSp>
        <p:nvGrpSpPr>
          <p:cNvPr id="60" name="Gráfico 4">
            <a:extLst>
              <a:ext uri="{FF2B5EF4-FFF2-40B4-BE49-F238E27FC236}">
                <a16:creationId xmlns:a16="http://schemas.microsoft.com/office/drawing/2014/main" id="{C051DA8D-9049-181A-C550-FD299C8239A2}"/>
              </a:ext>
            </a:extLst>
          </p:cNvPr>
          <p:cNvGrpSpPr/>
          <p:nvPr/>
        </p:nvGrpSpPr>
        <p:grpSpPr>
          <a:xfrm>
            <a:off x="659240" y="2917114"/>
            <a:ext cx="169656" cy="307118"/>
            <a:chOff x="659240" y="2917114"/>
            <a:chExt cx="169656" cy="307118"/>
          </a:xfrm>
          <a:solidFill>
            <a:srgbClr val="6E44F3"/>
          </a:solidFill>
        </p:grpSpPr>
        <p:sp>
          <p:nvSpPr>
            <p:cNvPr id="61" name="Forma libre: forma 60">
              <a:extLst>
                <a:ext uri="{FF2B5EF4-FFF2-40B4-BE49-F238E27FC236}">
                  <a16:creationId xmlns:a16="http://schemas.microsoft.com/office/drawing/2014/main" id="{E4DA652D-7CE7-082F-8DA8-41AC50A94775}"/>
                </a:ext>
              </a:extLst>
            </p:cNvPr>
            <p:cNvSpPr/>
            <p:nvPr/>
          </p:nvSpPr>
          <p:spPr>
            <a:xfrm>
              <a:off x="659240" y="2917114"/>
              <a:ext cx="169656" cy="307118"/>
            </a:xfrm>
            <a:custGeom>
              <a:avLst/>
              <a:gdLst>
                <a:gd name="connsiteX0" fmla="*/ 142707 w 169656"/>
                <a:gd name="connsiteY0" fmla="*/ 0 h 307118"/>
                <a:gd name="connsiteX1" fmla="*/ 26950 w 169656"/>
                <a:gd name="connsiteY1" fmla="*/ 0 h 307118"/>
                <a:gd name="connsiteX2" fmla="*/ 0 w 169656"/>
                <a:gd name="connsiteY2" fmla="*/ 26950 h 307118"/>
                <a:gd name="connsiteX3" fmla="*/ 0 w 169656"/>
                <a:gd name="connsiteY3" fmla="*/ 280169 h 307118"/>
                <a:gd name="connsiteX4" fmla="*/ 26950 w 169656"/>
                <a:gd name="connsiteY4" fmla="*/ 307119 h 307118"/>
                <a:gd name="connsiteX5" fmla="*/ 142707 w 169656"/>
                <a:gd name="connsiteY5" fmla="*/ 307119 h 307118"/>
                <a:gd name="connsiteX6" fmla="*/ 169657 w 169656"/>
                <a:gd name="connsiteY6" fmla="*/ 280169 h 307118"/>
                <a:gd name="connsiteX7" fmla="*/ 169657 w 169656"/>
                <a:gd name="connsiteY7" fmla="*/ 26950 h 307118"/>
                <a:gd name="connsiteX8" fmla="*/ 142707 w 169656"/>
                <a:gd name="connsiteY8" fmla="*/ 0 h 307118"/>
                <a:gd name="connsiteX9" fmla="*/ 160433 w 169656"/>
                <a:gd name="connsiteY9" fmla="*/ 280350 h 307118"/>
                <a:gd name="connsiteX10" fmla="*/ 142707 w 169656"/>
                <a:gd name="connsiteY10" fmla="*/ 298075 h 307118"/>
                <a:gd name="connsiteX11" fmla="*/ 26950 w 169656"/>
                <a:gd name="connsiteY11" fmla="*/ 298075 h 307118"/>
                <a:gd name="connsiteX12" fmla="*/ 9224 w 169656"/>
                <a:gd name="connsiteY12" fmla="*/ 280350 h 307118"/>
                <a:gd name="connsiteX13" fmla="*/ 9224 w 169656"/>
                <a:gd name="connsiteY13" fmla="*/ 253581 h 307118"/>
                <a:gd name="connsiteX14" fmla="*/ 160433 w 169656"/>
                <a:gd name="connsiteY14" fmla="*/ 253581 h 307118"/>
                <a:gd name="connsiteX15" fmla="*/ 160433 w 169656"/>
                <a:gd name="connsiteY15" fmla="*/ 280350 h 307118"/>
                <a:gd name="connsiteX16" fmla="*/ 160433 w 169656"/>
                <a:gd name="connsiteY16" fmla="*/ 244357 h 307118"/>
                <a:gd name="connsiteX17" fmla="*/ 9224 w 169656"/>
                <a:gd name="connsiteY17" fmla="*/ 244357 h 307118"/>
                <a:gd name="connsiteX18" fmla="*/ 9224 w 169656"/>
                <a:gd name="connsiteY18" fmla="*/ 54804 h 307118"/>
                <a:gd name="connsiteX19" fmla="*/ 160433 w 169656"/>
                <a:gd name="connsiteY19" fmla="*/ 54804 h 307118"/>
                <a:gd name="connsiteX20" fmla="*/ 160433 w 169656"/>
                <a:gd name="connsiteY20" fmla="*/ 244357 h 307118"/>
                <a:gd name="connsiteX21" fmla="*/ 160433 w 169656"/>
                <a:gd name="connsiteY21" fmla="*/ 45399 h 307118"/>
                <a:gd name="connsiteX22" fmla="*/ 9224 w 169656"/>
                <a:gd name="connsiteY22" fmla="*/ 45399 h 307118"/>
                <a:gd name="connsiteX23" fmla="*/ 9224 w 169656"/>
                <a:gd name="connsiteY23" fmla="*/ 27131 h 307118"/>
                <a:gd name="connsiteX24" fmla="*/ 26950 w 169656"/>
                <a:gd name="connsiteY24" fmla="*/ 9405 h 307118"/>
                <a:gd name="connsiteX25" fmla="*/ 142707 w 169656"/>
                <a:gd name="connsiteY25" fmla="*/ 9405 h 307118"/>
                <a:gd name="connsiteX26" fmla="*/ 160433 w 169656"/>
                <a:gd name="connsiteY26" fmla="*/ 27131 h 307118"/>
                <a:gd name="connsiteX27" fmla="*/ 160433 w 169656"/>
                <a:gd name="connsiteY27" fmla="*/ 45399 h 307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9656" h="307118">
                  <a:moveTo>
                    <a:pt x="142707" y="0"/>
                  </a:moveTo>
                  <a:lnTo>
                    <a:pt x="26950" y="0"/>
                  </a:lnTo>
                  <a:cubicBezTo>
                    <a:pt x="12118" y="0"/>
                    <a:pt x="0" y="12118"/>
                    <a:pt x="0" y="26950"/>
                  </a:cubicBezTo>
                  <a:lnTo>
                    <a:pt x="0" y="280169"/>
                  </a:lnTo>
                  <a:cubicBezTo>
                    <a:pt x="0" y="295000"/>
                    <a:pt x="12118" y="307119"/>
                    <a:pt x="26950" y="307119"/>
                  </a:cubicBezTo>
                  <a:lnTo>
                    <a:pt x="142707" y="307119"/>
                  </a:lnTo>
                  <a:cubicBezTo>
                    <a:pt x="157539" y="307119"/>
                    <a:pt x="169657" y="295000"/>
                    <a:pt x="169657" y="280169"/>
                  </a:cubicBezTo>
                  <a:lnTo>
                    <a:pt x="169657" y="26950"/>
                  </a:lnTo>
                  <a:cubicBezTo>
                    <a:pt x="169657" y="12118"/>
                    <a:pt x="157539" y="0"/>
                    <a:pt x="142707" y="0"/>
                  </a:cubicBezTo>
                  <a:close/>
                  <a:moveTo>
                    <a:pt x="160433" y="280350"/>
                  </a:moveTo>
                  <a:cubicBezTo>
                    <a:pt x="160433" y="290117"/>
                    <a:pt x="152474" y="298075"/>
                    <a:pt x="142707" y="298075"/>
                  </a:cubicBezTo>
                  <a:lnTo>
                    <a:pt x="26950" y="298075"/>
                  </a:lnTo>
                  <a:cubicBezTo>
                    <a:pt x="17183" y="298075"/>
                    <a:pt x="9224" y="290117"/>
                    <a:pt x="9224" y="280350"/>
                  </a:cubicBezTo>
                  <a:lnTo>
                    <a:pt x="9224" y="253581"/>
                  </a:lnTo>
                  <a:lnTo>
                    <a:pt x="160433" y="253581"/>
                  </a:lnTo>
                  <a:lnTo>
                    <a:pt x="160433" y="280350"/>
                  </a:lnTo>
                  <a:close/>
                  <a:moveTo>
                    <a:pt x="160433" y="244357"/>
                  </a:moveTo>
                  <a:lnTo>
                    <a:pt x="9224" y="244357"/>
                  </a:lnTo>
                  <a:lnTo>
                    <a:pt x="9224" y="54804"/>
                  </a:lnTo>
                  <a:lnTo>
                    <a:pt x="160433" y="54804"/>
                  </a:lnTo>
                  <a:lnTo>
                    <a:pt x="160433" y="244357"/>
                  </a:lnTo>
                  <a:close/>
                  <a:moveTo>
                    <a:pt x="160433" y="45399"/>
                  </a:moveTo>
                  <a:lnTo>
                    <a:pt x="9224" y="45399"/>
                  </a:lnTo>
                  <a:lnTo>
                    <a:pt x="9224" y="27131"/>
                  </a:lnTo>
                  <a:cubicBezTo>
                    <a:pt x="9224" y="17363"/>
                    <a:pt x="17183" y="9405"/>
                    <a:pt x="26950" y="9405"/>
                  </a:cubicBezTo>
                  <a:lnTo>
                    <a:pt x="142707" y="9405"/>
                  </a:lnTo>
                  <a:cubicBezTo>
                    <a:pt x="152474" y="9405"/>
                    <a:pt x="160433" y="17363"/>
                    <a:pt x="160433" y="27131"/>
                  </a:cubicBezTo>
                  <a:lnTo>
                    <a:pt x="160433" y="45399"/>
                  </a:lnTo>
                  <a:close/>
                </a:path>
              </a:pathLst>
            </a:custGeom>
            <a:solidFill>
              <a:srgbClr val="6E44F3"/>
            </a:solidFill>
            <a:ln w="3973" cap="flat">
              <a:solidFill>
                <a:srgbClr val="6E44F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2" name="Forma libre: forma 61">
              <a:extLst>
                <a:ext uri="{FF2B5EF4-FFF2-40B4-BE49-F238E27FC236}">
                  <a16:creationId xmlns:a16="http://schemas.microsoft.com/office/drawing/2014/main" id="{0EECC8DC-3335-FF80-DEBD-056658651B33}"/>
                </a:ext>
              </a:extLst>
            </p:cNvPr>
            <p:cNvSpPr/>
            <p:nvPr/>
          </p:nvSpPr>
          <p:spPr>
            <a:xfrm>
              <a:off x="726343" y="3175036"/>
              <a:ext cx="35450" cy="35450"/>
            </a:xfrm>
            <a:custGeom>
              <a:avLst/>
              <a:gdLst>
                <a:gd name="connsiteX0" fmla="*/ 17725 w 35450"/>
                <a:gd name="connsiteY0" fmla="*/ 35451 h 35450"/>
                <a:gd name="connsiteX1" fmla="*/ 35451 w 35450"/>
                <a:gd name="connsiteY1" fmla="*/ 17726 h 35450"/>
                <a:gd name="connsiteX2" fmla="*/ 17725 w 35450"/>
                <a:gd name="connsiteY2" fmla="*/ 0 h 35450"/>
                <a:gd name="connsiteX3" fmla="*/ 0 w 35450"/>
                <a:gd name="connsiteY3" fmla="*/ 17726 h 35450"/>
                <a:gd name="connsiteX4" fmla="*/ 17725 w 35450"/>
                <a:gd name="connsiteY4" fmla="*/ 35451 h 35450"/>
                <a:gd name="connsiteX5" fmla="*/ 17725 w 35450"/>
                <a:gd name="connsiteY5" fmla="*/ 9405 h 35450"/>
                <a:gd name="connsiteX6" fmla="*/ 26045 w 35450"/>
                <a:gd name="connsiteY6" fmla="*/ 17726 h 35450"/>
                <a:gd name="connsiteX7" fmla="*/ 17725 w 35450"/>
                <a:gd name="connsiteY7" fmla="*/ 26045 h 35450"/>
                <a:gd name="connsiteX8" fmla="*/ 9405 w 35450"/>
                <a:gd name="connsiteY8" fmla="*/ 17726 h 35450"/>
                <a:gd name="connsiteX9" fmla="*/ 17725 w 35450"/>
                <a:gd name="connsiteY9" fmla="*/ 9405 h 3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450" h="35450">
                  <a:moveTo>
                    <a:pt x="17725" y="35451"/>
                  </a:moveTo>
                  <a:cubicBezTo>
                    <a:pt x="27492" y="35451"/>
                    <a:pt x="35451" y="27492"/>
                    <a:pt x="35451" y="17726"/>
                  </a:cubicBezTo>
                  <a:cubicBezTo>
                    <a:pt x="35451" y="7958"/>
                    <a:pt x="27492" y="0"/>
                    <a:pt x="17725" y="0"/>
                  </a:cubicBezTo>
                  <a:cubicBezTo>
                    <a:pt x="7958" y="0"/>
                    <a:pt x="0" y="7958"/>
                    <a:pt x="0" y="17726"/>
                  </a:cubicBezTo>
                  <a:cubicBezTo>
                    <a:pt x="0" y="27492"/>
                    <a:pt x="7958" y="35451"/>
                    <a:pt x="17725" y="35451"/>
                  </a:cubicBezTo>
                  <a:close/>
                  <a:moveTo>
                    <a:pt x="17725" y="9405"/>
                  </a:moveTo>
                  <a:cubicBezTo>
                    <a:pt x="22428" y="9405"/>
                    <a:pt x="26045" y="13204"/>
                    <a:pt x="26045" y="17726"/>
                  </a:cubicBezTo>
                  <a:cubicBezTo>
                    <a:pt x="26045" y="22247"/>
                    <a:pt x="22247" y="26045"/>
                    <a:pt x="17725" y="26045"/>
                  </a:cubicBezTo>
                  <a:cubicBezTo>
                    <a:pt x="13204" y="26045"/>
                    <a:pt x="9405" y="22247"/>
                    <a:pt x="9405" y="17726"/>
                  </a:cubicBezTo>
                  <a:cubicBezTo>
                    <a:pt x="9405" y="13204"/>
                    <a:pt x="13204" y="9405"/>
                    <a:pt x="17725" y="9405"/>
                  </a:cubicBezTo>
                  <a:close/>
                </a:path>
              </a:pathLst>
            </a:custGeom>
            <a:solidFill>
              <a:srgbClr val="6E44F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3" name="Forma libre: forma 62">
              <a:extLst>
                <a:ext uri="{FF2B5EF4-FFF2-40B4-BE49-F238E27FC236}">
                  <a16:creationId xmlns:a16="http://schemas.microsoft.com/office/drawing/2014/main" id="{4D436217-B84E-3FA5-0643-5455DFAEA961}"/>
                </a:ext>
              </a:extLst>
            </p:cNvPr>
            <p:cNvSpPr/>
            <p:nvPr/>
          </p:nvSpPr>
          <p:spPr>
            <a:xfrm>
              <a:off x="725800" y="2939723"/>
              <a:ext cx="36716" cy="9405"/>
            </a:xfrm>
            <a:custGeom>
              <a:avLst/>
              <a:gdLst>
                <a:gd name="connsiteX0" fmla="*/ 32014 w 36716"/>
                <a:gd name="connsiteY0" fmla="*/ 0 h 9405"/>
                <a:gd name="connsiteX1" fmla="*/ 4703 w 36716"/>
                <a:gd name="connsiteY1" fmla="*/ 0 h 9405"/>
                <a:gd name="connsiteX2" fmla="*/ 0 w 36716"/>
                <a:gd name="connsiteY2" fmla="*/ 4703 h 9405"/>
                <a:gd name="connsiteX3" fmla="*/ 4703 w 36716"/>
                <a:gd name="connsiteY3" fmla="*/ 9405 h 9405"/>
                <a:gd name="connsiteX4" fmla="*/ 32014 w 36716"/>
                <a:gd name="connsiteY4" fmla="*/ 9405 h 9405"/>
                <a:gd name="connsiteX5" fmla="*/ 36717 w 36716"/>
                <a:gd name="connsiteY5" fmla="*/ 4703 h 9405"/>
                <a:gd name="connsiteX6" fmla="*/ 32014 w 36716"/>
                <a:gd name="connsiteY6" fmla="*/ 0 h 9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716" h="9405">
                  <a:moveTo>
                    <a:pt x="32014" y="0"/>
                  </a:moveTo>
                  <a:lnTo>
                    <a:pt x="4703" y="0"/>
                  </a:lnTo>
                  <a:cubicBezTo>
                    <a:pt x="2170" y="0"/>
                    <a:pt x="0" y="2170"/>
                    <a:pt x="0" y="4703"/>
                  </a:cubicBezTo>
                  <a:cubicBezTo>
                    <a:pt x="0" y="7235"/>
                    <a:pt x="2170" y="9405"/>
                    <a:pt x="4703" y="9405"/>
                  </a:cubicBezTo>
                  <a:lnTo>
                    <a:pt x="32014" y="9405"/>
                  </a:lnTo>
                  <a:cubicBezTo>
                    <a:pt x="34546" y="9405"/>
                    <a:pt x="36717" y="7235"/>
                    <a:pt x="36717" y="4703"/>
                  </a:cubicBezTo>
                  <a:cubicBezTo>
                    <a:pt x="36717" y="2170"/>
                    <a:pt x="34546" y="0"/>
                    <a:pt x="32014" y="0"/>
                  </a:cubicBezTo>
                  <a:close/>
                </a:path>
              </a:pathLst>
            </a:custGeom>
            <a:solidFill>
              <a:srgbClr val="6E44F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id="{FA26F65E-C3D0-7A0A-9F2E-10FC54CC53AD}"/>
              </a:ext>
            </a:extLst>
          </p:cNvPr>
          <p:cNvCxnSpPr/>
          <p:nvPr/>
        </p:nvCxnSpPr>
        <p:spPr>
          <a:xfrm>
            <a:off x="583456" y="2127169"/>
            <a:ext cx="2926660" cy="0"/>
          </a:xfrm>
          <a:prstGeom prst="line">
            <a:avLst/>
          </a:prstGeom>
          <a:ln>
            <a:solidFill>
              <a:srgbClr val="6E44F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679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9E724B21-1008-20C9-32E8-A02095C3EB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92120" y="137653"/>
            <a:ext cx="1619043" cy="727586"/>
          </a:xfrm>
          <a:prstGeom prst="rect">
            <a:avLst/>
          </a:prstGeom>
        </p:spPr>
      </p:pic>
      <p:pic>
        <p:nvPicPr>
          <p:cNvPr id="3" name="Imagen 2" descr="Un hombre en frente de una computadora&#10;&#10;Descripción generada automáticamente con confianza baja">
            <a:extLst>
              <a:ext uri="{FF2B5EF4-FFF2-40B4-BE49-F238E27FC236}">
                <a16:creationId xmlns:a16="http://schemas.microsoft.com/office/drawing/2014/main" id="{97ED5F43-A2FF-F83D-D957-2728501C53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749" y="1060236"/>
            <a:ext cx="5789251" cy="579776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3747BCC-A566-A213-A396-D83D13FAD0CE}"/>
              </a:ext>
            </a:extLst>
          </p:cNvPr>
          <p:cNvSpPr txBox="1"/>
          <p:nvPr/>
        </p:nvSpPr>
        <p:spPr>
          <a:xfrm>
            <a:off x="717755" y="2015612"/>
            <a:ext cx="4473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b="1" dirty="0">
                <a:solidFill>
                  <a:srgbClr val="291752"/>
                </a:solidFill>
                <a:latin typeface="DINRoundPro-Bold" panose="020B0804020101020102" pitchFamily="34" charset="0"/>
              </a:rPr>
              <a:t>¿Quiénes Somos?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BAF9282-A5C4-98CB-7AA5-6EEC8B5A2DEC}"/>
              </a:ext>
            </a:extLst>
          </p:cNvPr>
          <p:cNvSpPr txBox="1"/>
          <p:nvPr/>
        </p:nvSpPr>
        <p:spPr>
          <a:xfrm>
            <a:off x="717755" y="3038168"/>
            <a:ext cx="47293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rgbClr val="291752"/>
                </a:solidFill>
                <a:latin typeface="DINRoundPro" panose="020B0504020101020102" pitchFamily="34" charset="0"/>
              </a:rPr>
              <a:t>Somos una empresa que brinda soluciones tecnológicas avanzadas que se adapten de manera integral a las necesidades de nuestros clientes.</a:t>
            </a:r>
          </a:p>
          <a:p>
            <a:endParaRPr lang="es-MX" sz="1400" dirty="0">
              <a:solidFill>
                <a:srgbClr val="291752"/>
              </a:solidFill>
              <a:latin typeface="DINRoundPro" panose="020B0504020101020102" pitchFamily="34" charset="0"/>
            </a:endParaRPr>
          </a:p>
          <a:p>
            <a:r>
              <a:rPr lang="es-MX" sz="1400" dirty="0">
                <a:solidFill>
                  <a:srgbClr val="291752"/>
                </a:solidFill>
                <a:latin typeface="DINRoundPro" panose="020B0504020101020102" pitchFamily="34" charset="0"/>
              </a:rPr>
              <a:t>Manejamos tres unidades de negocio: </a:t>
            </a:r>
            <a:r>
              <a:rPr lang="es-MX" sz="1400" b="1" dirty="0">
                <a:solidFill>
                  <a:srgbClr val="291752"/>
                </a:solidFill>
                <a:latin typeface="DINRoundPro" panose="020B0504020101020102" pitchFamily="34" charset="0"/>
              </a:rPr>
              <a:t>Soluciones, servicios y productos.</a:t>
            </a:r>
          </a:p>
          <a:p>
            <a:endParaRPr lang="es-MX" sz="1400" b="1" dirty="0">
              <a:solidFill>
                <a:srgbClr val="291752"/>
              </a:solidFill>
              <a:latin typeface="DINRoundPro" panose="020B0504020101020102" pitchFamily="34" charset="0"/>
            </a:endParaRPr>
          </a:p>
          <a:p>
            <a:r>
              <a:rPr lang="es-MX" sz="1400" dirty="0">
                <a:solidFill>
                  <a:srgbClr val="291752"/>
                </a:solidFill>
                <a:latin typeface="DINRoundPro" panose="020B0504020101020102" pitchFamily="34" charset="0"/>
              </a:rPr>
              <a:t>Nuestro objetivo es ser un aliado y socio estratégico generando propuestas de valor para cada una de nuestras marcas.</a:t>
            </a:r>
            <a:endParaRPr lang="es-PE" sz="1400" dirty="0">
              <a:solidFill>
                <a:srgbClr val="291752"/>
              </a:solidFill>
              <a:latin typeface="DINRoundPro" panose="020B05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621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persona, sostener, hombre, pantalla&#10;&#10;Descripción generada automáticamente">
            <a:extLst>
              <a:ext uri="{FF2B5EF4-FFF2-40B4-BE49-F238E27FC236}">
                <a16:creationId xmlns:a16="http://schemas.microsoft.com/office/drawing/2014/main" id="{8BF52DCC-AD65-45B7-FC8B-985368B38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974" y="1105915"/>
            <a:ext cx="5860026" cy="5791788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9E724B21-1008-20C9-32E8-A02095C3EB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2120" y="137653"/>
            <a:ext cx="1619043" cy="72758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3747BCC-A566-A213-A396-D83D13FAD0CE}"/>
              </a:ext>
            </a:extLst>
          </p:cNvPr>
          <p:cNvSpPr txBox="1"/>
          <p:nvPr/>
        </p:nvSpPr>
        <p:spPr>
          <a:xfrm>
            <a:off x="7000568" y="4807974"/>
            <a:ext cx="4473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b="1" dirty="0">
                <a:solidFill>
                  <a:schemeClr val="bg1"/>
                </a:solidFill>
                <a:latin typeface="DINRoundPro-Bold" panose="020B0804020101020102" pitchFamily="34" charset="0"/>
              </a:rPr>
              <a:t>¿Por qué</a:t>
            </a:r>
          </a:p>
          <a:p>
            <a:pPr algn="ctr"/>
            <a:r>
              <a:rPr lang="es-PE" sz="3600" b="1" dirty="0">
                <a:solidFill>
                  <a:schemeClr val="bg1"/>
                </a:solidFill>
                <a:latin typeface="DINRoundPro-Bold" panose="020B0804020101020102" pitchFamily="34" charset="0"/>
              </a:rPr>
              <a:t>elegirnos?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BAF9282-A5C4-98CB-7AA5-6EEC8B5A2DEC}"/>
              </a:ext>
            </a:extLst>
          </p:cNvPr>
          <p:cNvSpPr txBox="1"/>
          <p:nvPr/>
        </p:nvSpPr>
        <p:spPr>
          <a:xfrm>
            <a:off x="717755" y="2232094"/>
            <a:ext cx="47293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rgbClr val="291752"/>
                </a:solidFill>
                <a:latin typeface="DINRoundPro" panose="020B0504020101020102" pitchFamily="34" charset="0"/>
              </a:rPr>
              <a:t>Porque somos tu mejor aliado </a:t>
            </a:r>
            <a:r>
              <a:rPr lang="es-MX" sz="1400" dirty="0" err="1">
                <a:solidFill>
                  <a:srgbClr val="291752"/>
                </a:solidFill>
                <a:latin typeface="DINRoundPro" panose="020B0504020101020102" pitchFamily="34" charset="0"/>
              </a:rPr>
              <a:t>end</a:t>
            </a:r>
            <a:r>
              <a:rPr lang="es-MX" sz="1400" dirty="0">
                <a:solidFill>
                  <a:srgbClr val="291752"/>
                </a:solidFill>
                <a:latin typeface="DINRoundPro" panose="020B0504020101020102" pitchFamily="34" charset="0"/>
              </a:rPr>
              <a:t> </a:t>
            </a:r>
            <a:r>
              <a:rPr lang="es-MX" sz="1400" dirty="0" err="1">
                <a:solidFill>
                  <a:srgbClr val="291752"/>
                </a:solidFill>
                <a:latin typeface="DINRoundPro" panose="020B0504020101020102" pitchFamily="34" charset="0"/>
              </a:rPr>
              <a:t>to</a:t>
            </a:r>
            <a:r>
              <a:rPr lang="es-MX" sz="1400" dirty="0">
                <a:solidFill>
                  <a:srgbClr val="291752"/>
                </a:solidFill>
                <a:latin typeface="DINRoundPro" panose="020B0504020101020102" pitchFamily="34" charset="0"/>
              </a:rPr>
              <a:t> </a:t>
            </a:r>
            <a:r>
              <a:rPr lang="es-MX" sz="1400" dirty="0" err="1">
                <a:solidFill>
                  <a:srgbClr val="291752"/>
                </a:solidFill>
                <a:latin typeface="DINRoundPro" panose="020B0504020101020102" pitchFamily="34" charset="0"/>
              </a:rPr>
              <a:t>end</a:t>
            </a:r>
            <a:r>
              <a:rPr lang="es-MX" sz="1400" dirty="0">
                <a:solidFill>
                  <a:srgbClr val="291752"/>
                </a:solidFill>
                <a:latin typeface="DINRoundPro" panose="020B0504020101020102" pitchFamily="34" charset="0"/>
              </a:rPr>
              <a:t>. Nuestro mayor valor agregado es el asesoramiento desde la concepción de tu idea o necesidad, revisión de los procesos, propuesta de solución y ejecución del proyecto o  servicio. </a:t>
            </a:r>
          </a:p>
          <a:p>
            <a:endParaRPr lang="es-MX" sz="1400" dirty="0">
              <a:solidFill>
                <a:srgbClr val="291752"/>
              </a:solidFill>
              <a:latin typeface="DINRoundPro" panose="020B0504020101020102" pitchFamily="34" charset="0"/>
            </a:endParaRPr>
          </a:p>
          <a:p>
            <a:r>
              <a:rPr lang="es-MX" sz="1400" dirty="0">
                <a:solidFill>
                  <a:srgbClr val="291752"/>
                </a:solidFill>
                <a:latin typeface="DINRoundPro" panose="020B0504020101020102" pitchFamily="34" charset="0"/>
              </a:rPr>
              <a:t>Asimismo, ponemos a disposición nuestro staff de profesionales de primer nivel para garantizar el mejor resultado en calidad, tiempo y costo. Adicionalmente, nos preocupamos por la satisfacción del cliente, buscando el equilibro entre flexibilidad y efectividad que les permita afrontar entornos VUCA (volatilidad, incertidumbre, complejidad y ambigüedad).</a:t>
            </a:r>
          </a:p>
          <a:p>
            <a:endParaRPr lang="es-MX" sz="1400" dirty="0">
              <a:solidFill>
                <a:srgbClr val="291752"/>
              </a:solidFill>
              <a:latin typeface="DINRoundPro" panose="020B0504020101020102" pitchFamily="34" charset="0"/>
            </a:endParaRPr>
          </a:p>
          <a:p>
            <a:r>
              <a:rPr lang="es-MX" sz="1400" dirty="0">
                <a:solidFill>
                  <a:srgbClr val="291752"/>
                </a:solidFill>
                <a:latin typeface="DINRoundPro" panose="020B0504020101020102" pitchFamily="34" charset="0"/>
              </a:rPr>
              <a:t>Finalmente, contamos con la experiencia y el respaldo financiero lo cual nos permite afrontar cualquier desafío que nos propongan (proyectos o servicios).</a:t>
            </a:r>
            <a:endParaRPr lang="es-PE" sz="1400" dirty="0">
              <a:solidFill>
                <a:srgbClr val="291752"/>
              </a:solidFill>
              <a:latin typeface="DINRoundPro" panose="020B05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432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E9A5806D-CF5D-F6F7-4401-2832C3A266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2243093"/>
            <a:ext cx="7079226" cy="220523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AD28F7C-D363-BDF4-D3A9-AA3AE9132C52}"/>
              </a:ext>
            </a:extLst>
          </p:cNvPr>
          <p:cNvSpPr txBox="1"/>
          <p:nvPr/>
        </p:nvSpPr>
        <p:spPr>
          <a:xfrm>
            <a:off x="806245" y="2644170"/>
            <a:ext cx="57813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800" b="1" dirty="0">
                <a:solidFill>
                  <a:schemeClr val="bg1"/>
                </a:solidFill>
                <a:latin typeface="DINRoundPro-Bold" panose="020B0804020101020102" pitchFamily="34" charset="0"/>
              </a:rPr>
              <a:t>Nuestras Unidades</a:t>
            </a:r>
          </a:p>
          <a:p>
            <a:r>
              <a:rPr lang="es-PE" sz="4800" b="1" dirty="0">
                <a:solidFill>
                  <a:schemeClr val="bg1"/>
                </a:solidFill>
                <a:latin typeface="DINRoundPro-Bold" panose="020B0804020101020102" pitchFamily="34" charset="0"/>
              </a:rPr>
              <a:t>de Negocios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8789098B-8B77-AF95-7C39-EEE1D0988B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70778" y="226144"/>
            <a:ext cx="1619043" cy="72758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D71F252-2E45-5D75-495F-21DB24F07AB7}"/>
              </a:ext>
            </a:extLst>
          </p:cNvPr>
          <p:cNvSpPr txBox="1"/>
          <p:nvPr/>
        </p:nvSpPr>
        <p:spPr>
          <a:xfrm>
            <a:off x="10370778" y="6125496"/>
            <a:ext cx="1386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dirty="0">
                <a:solidFill>
                  <a:schemeClr val="bg1"/>
                </a:solidFill>
                <a:latin typeface="DINRoundPro" panose="020B0504020101020102" pitchFamily="34" charset="0"/>
              </a:rPr>
              <a:t>mst.com.pe</a:t>
            </a:r>
          </a:p>
        </p:txBody>
      </p:sp>
    </p:spTree>
    <p:extLst>
      <p:ext uri="{BB962C8B-B14F-4D97-AF65-F5344CB8AC3E}">
        <p14:creationId xmlns:p14="http://schemas.microsoft.com/office/powerpoint/2010/main" val="3845922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9E724B21-1008-20C9-32E8-A02095C3EB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92120" y="137653"/>
            <a:ext cx="1619043" cy="72758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3BCEFAC-154D-62A7-EDFD-A16FBEA1F77A}"/>
              </a:ext>
            </a:extLst>
          </p:cNvPr>
          <p:cNvSpPr txBox="1"/>
          <p:nvPr/>
        </p:nvSpPr>
        <p:spPr>
          <a:xfrm>
            <a:off x="432619" y="297247"/>
            <a:ext cx="656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>
                <a:solidFill>
                  <a:schemeClr val="bg1"/>
                </a:solidFill>
                <a:latin typeface="DINRoundPro-Light" panose="020B0504020101010102" pitchFamily="34" charset="0"/>
              </a:rPr>
              <a:t>Unidades de negocio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F92B3DD6-DA0F-1822-1898-74162CCDD74E}"/>
              </a:ext>
            </a:extLst>
          </p:cNvPr>
          <p:cNvSpPr/>
          <p:nvPr/>
        </p:nvSpPr>
        <p:spPr>
          <a:xfrm>
            <a:off x="1526791" y="1610615"/>
            <a:ext cx="4188543" cy="4699820"/>
          </a:xfrm>
          <a:prstGeom prst="roundRect">
            <a:avLst>
              <a:gd name="adj" fmla="val 8264"/>
            </a:avLst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7974A10-1B67-97A1-26E5-C471760BBB40}"/>
              </a:ext>
            </a:extLst>
          </p:cNvPr>
          <p:cNvSpPr txBox="1"/>
          <p:nvPr/>
        </p:nvSpPr>
        <p:spPr>
          <a:xfrm>
            <a:off x="1821760" y="4333596"/>
            <a:ext cx="363793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>
                <a:solidFill>
                  <a:srgbClr val="291752"/>
                </a:solidFill>
                <a:latin typeface="DINRoundPro" panose="020B0504020101020102" pitchFamily="34" charset="0"/>
              </a:rPr>
              <a:t>Ponemos a disposición nuestro equipo técnico y experiencia para ofrecer el mejor servicio de soporte en los siguientes servicios:</a:t>
            </a:r>
            <a:endParaRPr lang="es-PE" sz="1100" dirty="0">
              <a:solidFill>
                <a:srgbClr val="291752"/>
              </a:solidFill>
              <a:latin typeface="DINRoundPro" panose="020B0504020101020102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1D6AB90-EE82-4EE9-FFE8-B67A11D45015}"/>
              </a:ext>
            </a:extLst>
          </p:cNvPr>
          <p:cNvSpPr txBox="1"/>
          <p:nvPr/>
        </p:nvSpPr>
        <p:spPr>
          <a:xfrm>
            <a:off x="1821760" y="5019970"/>
            <a:ext cx="363793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rgbClr val="291752"/>
                </a:solidFill>
                <a:latin typeface="DINRoundPro" panose="020B0504020101020102" pitchFamily="34" charset="0"/>
              </a:rPr>
              <a:t>Computadoras de oficina.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rgbClr val="291752"/>
                </a:solidFill>
                <a:latin typeface="DINRoundPro" panose="020B0504020101020102" pitchFamily="34" charset="0"/>
              </a:rPr>
              <a:t>Computadoras industriales.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rgbClr val="291752"/>
                </a:solidFill>
                <a:latin typeface="DINRoundPro" panose="020B0504020101020102" pitchFamily="34" charset="0"/>
              </a:rPr>
              <a:t>Impresoras.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rgbClr val="291752"/>
                </a:solidFill>
                <a:latin typeface="DINRoundPro" panose="020B0504020101020102" pitchFamily="34" charset="0"/>
              </a:rPr>
              <a:t>Equipos de comunicaciones, seguridad y servidores.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rgbClr val="291752"/>
                </a:solidFill>
                <a:latin typeface="DINRoundPro" panose="020B0504020101020102" pitchFamily="34" charset="0"/>
              </a:rPr>
              <a:t>Video Vigilancia.</a:t>
            </a:r>
            <a:endParaRPr lang="es-PE" sz="1100" dirty="0">
              <a:solidFill>
                <a:srgbClr val="291752"/>
              </a:solidFill>
              <a:latin typeface="DINRoundPro" panose="020B0504020101020102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A68B734-86DB-C7F1-D271-19E766C9E55D}"/>
              </a:ext>
            </a:extLst>
          </p:cNvPr>
          <p:cNvSpPr txBox="1"/>
          <p:nvPr/>
        </p:nvSpPr>
        <p:spPr>
          <a:xfrm>
            <a:off x="1821760" y="3933486"/>
            <a:ext cx="2556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rgbClr val="291752"/>
                </a:solidFill>
                <a:latin typeface="DINRoundPro-Bold" panose="020B0804020101020102" pitchFamily="34" charset="0"/>
              </a:rPr>
              <a:t>Soporte Técnico</a:t>
            </a:r>
          </a:p>
        </p:txBody>
      </p:sp>
      <p:pic>
        <p:nvPicPr>
          <p:cNvPr id="16" name="Imagen 15" descr="Imagen de la pantalla de un celular en la mano&#10;&#10;Descripción generada automáticamente con confianza media">
            <a:extLst>
              <a:ext uri="{FF2B5EF4-FFF2-40B4-BE49-F238E27FC236}">
                <a16:creationId xmlns:a16="http://schemas.microsoft.com/office/drawing/2014/main" id="{B6731E12-A31E-759A-2F49-F9B65AEB0A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483" y="1773848"/>
            <a:ext cx="3812875" cy="2159637"/>
          </a:xfrm>
          <a:prstGeom prst="rect">
            <a:avLst/>
          </a:prstGeom>
        </p:spPr>
      </p:pic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33B32E5F-1BDF-B869-AEF2-AF5F3E2418A9}"/>
              </a:ext>
            </a:extLst>
          </p:cNvPr>
          <p:cNvSpPr/>
          <p:nvPr/>
        </p:nvSpPr>
        <p:spPr>
          <a:xfrm>
            <a:off x="6435211" y="1610615"/>
            <a:ext cx="4188543" cy="4699820"/>
          </a:xfrm>
          <a:prstGeom prst="roundRect">
            <a:avLst>
              <a:gd name="adj" fmla="val 8264"/>
            </a:avLst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7EECBF0-1287-88DF-CA9B-4F8E1851BD15}"/>
              </a:ext>
            </a:extLst>
          </p:cNvPr>
          <p:cNvSpPr txBox="1"/>
          <p:nvPr/>
        </p:nvSpPr>
        <p:spPr>
          <a:xfrm>
            <a:off x="6732305" y="4785188"/>
            <a:ext cx="36379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>
                <a:solidFill>
                  <a:srgbClr val="291752"/>
                </a:solidFill>
                <a:latin typeface="DINRoundPro" panose="020B0504020101020102" pitchFamily="34" charset="0"/>
              </a:rPr>
              <a:t>Contamos con recursos humanos, tecnológicos para implementar y monitorear el servicio.</a:t>
            </a:r>
            <a:endParaRPr lang="es-PE" sz="1100" dirty="0">
              <a:solidFill>
                <a:srgbClr val="291752"/>
              </a:solidFill>
              <a:latin typeface="DINRoundPro" panose="020B0504020101020102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167610A-3768-F4EB-D206-9E7C1842E28E}"/>
              </a:ext>
            </a:extLst>
          </p:cNvPr>
          <p:cNvSpPr txBox="1"/>
          <p:nvPr/>
        </p:nvSpPr>
        <p:spPr>
          <a:xfrm>
            <a:off x="6730180" y="3933486"/>
            <a:ext cx="2556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rgbClr val="291752"/>
                </a:solidFill>
                <a:latin typeface="DINRoundPro-Bold" panose="020B0804020101020102" pitchFamily="34" charset="0"/>
              </a:rPr>
              <a:t>CCTV Instalación</a:t>
            </a:r>
          </a:p>
          <a:p>
            <a:r>
              <a:rPr lang="es-PE" sz="2000" b="1" dirty="0">
                <a:solidFill>
                  <a:srgbClr val="291752"/>
                </a:solidFill>
                <a:latin typeface="DINRoundPro-Bold" panose="020B0804020101020102" pitchFamily="34" charset="0"/>
              </a:rPr>
              <a:t>y Monitoreo</a:t>
            </a:r>
          </a:p>
        </p:txBody>
      </p:sp>
      <p:pic>
        <p:nvPicPr>
          <p:cNvPr id="25" name="Imagen 24" descr="Pantalla de video juego de un hombre&#10;&#10;Descripción generada automáticamente con confianza media">
            <a:extLst>
              <a:ext uri="{FF2B5EF4-FFF2-40B4-BE49-F238E27FC236}">
                <a16:creationId xmlns:a16="http://schemas.microsoft.com/office/drawing/2014/main" id="{1F5C8C2E-20F7-39F3-C339-43DD75669C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312" y="1773847"/>
            <a:ext cx="3812876" cy="215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36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9E724B21-1008-20C9-32E8-A02095C3EB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92120" y="137653"/>
            <a:ext cx="1619043" cy="72758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3BCEFAC-154D-62A7-EDFD-A16FBEA1F77A}"/>
              </a:ext>
            </a:extLst>
          </p:cNvPr>
          <p:cNvSpPr txBox="1"/>
          <p:nvPr/>
        </p:nvSpPr>
        <p:spPr>
          <a:xfrm>
            <a:off x="432619" y="297247"/>
            <a:ext cx="656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>
                <a:solidFill>
                  <a:schemeClr val="bg1"/>
                </a:solidFill>
                <a:latin typeface="DINRoundPro-Light" panose="020B0504020101010102" pitchFamily="34" charset="0"/>
              </a:rPr>
              <a:t>Unidades de negocio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F92B3DD6-DA0F-1822-1898-74162CCDD74E}"/>
              </a:ext>
            </a:extLst>
          </p:cNvPr>
          <p:cNvSpPr/>
          <p:nvPr/>
        </p:nvSpPr>
        <p:spPr>
          <a:xfrm>
            <a:off x="1526791" y="1610615"/>
            <a:ext cx="4188543" cy="4699820"/>
          </a:xfrm>
          <a:prstGeom prst="roundRect">
            <a:avLst>
              <a:gd name="adj" fmla="val 8264"/>
            </a:avLst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7974A10-1B67-97A1-26E5-C471760BBB40}"/>
              </a:ext>
            </a:extLst>
          </p:cNvPr>
          <p:cNvSpPr txBox="1"/>
          <p:nvPr/>
        </p:nvSpPr>
        <p:spPr>
          <a:xfrm>
            <a:off x="1821760" y="4691016"/>
            <a:ext cx="36379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>
                <a:solidFill>
                  <a:srgbClr val="291752"/>
                </a:solidFill>
                <a:latin typeface="DINRoundPro" panose="020B0504020101020102" pitchFamily="34" charset="0"/>
              </a:rPr>
              <a:t>Somos </a:t>
            </a:r>
            <a:r>
              <a:rPr lang="es-MX" sz="1100" dirty="0" err="1">
                <a:solidFill>
                  <a:srgbClr val="291752"/>
                </a:solidFill>
                <a:latin typeface="DINRoundPro" panose="020B0504020101020102" pitchFamily="34" charset="0"/>
              </a:rPr>
              <a:t>partner</a:t>
            </a:r>
            <a:r>
              <a:rPr lang="es-MX" sz="1100" dirty="0">
                <a:solidFill>
                  <a:srgbClr val="291752"/>
                </a:solidFill>
                <a:latin typeface="DINRoundPro" panose="020B0504020101020102" pitchFamily="34" charset="0"/>
              </a:rPr>
              <a:t> de las mejores marcas y ofrecemos valores agregados competitivos. Asimismo, contamos con el respaldo financiero para afrontar cualquier proyecto.</a:t>
            </a:r>
            <a:endParaRPr lang="es-PE" sz="1100" dirty="0">
              <a:solidFill>
                <a:srgbClr val="291752"/>
              </a:solidFill>
              <a:latin typeface="DINRoundPro" panose="020B0504020101020102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A68B734-86DB-C7F1-D271-19E766C9E55D}"/>
              </a:ext>
            </a:extLst>
          </p:cNvPr>
          <p:cNvSpPr txBox="1"/>
          <p:nvPr/>
        </p:nvSpPr>
        <p:spPr>
          <a:xfrm>
            <a:off x="1821760" y="3933486"/>
            <a:ext cx="2556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rgbClr val="291752"/>
                </a:solidFill>
                <a:latin typeface="DINRoundPro-Bold" panose="020B0804020101020102" pitchFamily="34" charset="0"/>
              </a:rPr>
              <a:t>Arrendamiento y</a:t>
            </a:r>
          </a:p>
          <a:p>
            <a:r>
              <a:rPr lang="es-PE" sz="2000" b="1" dirty="0">
                <a:solidFill>
                  <a:srgbClr val="291752"/>
                </a:solidFill>
                <a:latin typeface="DINRoundPro-Bold" panose="020B0804020101020102" pitchFamily="34" charset="0"/>
              </a:rPr>
              <a:t>Outsourcing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33B32E5F-1BDF-B869-AEF2-AF5F3E2418A9}"/>
              </a:ext>
            </a:extLst>
          </p:cNvPr>
          <p:cNvSpPr/>
          <p:nvPr/>
        </p:nvSpPr>
        <p:spPr>
          <a:xfrm>
            <a:off x="6435211" y="1610615"/>
            <a:ext cx="4188543" cy="4699820"/>
          </a:xfrm>
          <a:prstGeom prst="roundRect">
            <a:avLst>
              <a:gd name="adj" fmla="val 8264"/>
            </a:avLst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7EECBF0-1287-88DF-CA9B-4F8E1851BD15}"/>
              </a:ext>
            </a:extLst>
          </p:cNvPr>
          <p:cNvSpPr txBox="1"/>
          <p:nvPr/>
        </p:nvSpPr>
        <p:spPr>
          <a:xfrm>
            <a:off x="6732305" y="4552574"/>
            <a:ext cx="36379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>
                <a:solidFill>
                  <a:srgbClr val="291752"/>
                </a:solidFill>
                <a:latin typeface="DINRoundPro" panose="020B0504020101020102" pitchFamily="34" charset="0"/>
              </a:rPr>
              <a:t>Ponemos a disposición nuestro staff de técnicos especialistas, gestores de proyectos para integrar, mejorar o implementar servicios que requieran nuestros clientes.</a:t>
            </a:r>
            <a:endParaRPr lang="es-PE" sz="1100" dirty="0">
              <a:solidFill>
                <a:srgbClr val="291752"/>
              </a:solidFill>
              <a:latin typeface="DINRoundPro" panose="020B0504020101020102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167610A-3768-F4EB-D206-9E7C1842E28E}"/>
              </a:ext>
            </a:extLst>
          </p:cNvPr>
          <p:cNvSpPr txBox="1"/>
          <p:nvPr/>
        </p:nvSpPr>
        <p:spPr>
          <a:xfrm>
            <a:off x="6730180" y="3933486"/>
            <a:ext cx="2556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rgbClr val="291752"/>
                </a:solidFill>
                <a:latin typeface="DINRoundPro-Bold" panose="020B0804020101020102" pitchFamily="34" charset="0"/>
              </a:rPr>
              <a:t>Consultoría</a:t>
            </a:r>
          </a:p>
        </p:txBody>
      </p:sp>
      <p:pic>
        <p:nvPicPr>
          <p:cNvPr id="4" name="Imagen 3" descr="Un grupo de personas alrededor de una mesa con una computadora portátil&#10;&#10;Descripción generada automáticamente">
            <a:extLst>
              <a:ext uri="{FF2B5EF4-FFF2-40B4-BE49-F238E27FC236}">
                <a16:creationId xmlns:a16="http://schemas.microsoft.com/office/drawing/2014/main" id="{62CB8FAA-E89F-C5E3-AE87-AC72EA788E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347" y="1773847"/>
            <a:ext cx="3805429" cy="2159637"/>
          </a:xfrm>
          <a:prstGeom prst="rect">
            <a:avLst/>
          </a:prstGeom>
        </p:spPr>
      </p:pic>
      <p:pic>
        <p:nvPicPr>
          <p:cNvPr id="7" name="Imagen 6" descr="Una persona sentado en un escritorio con una computadora portátil&#10;&#10;Descripción generada automáticamente con confianza media">
            <a:extLst>
              <a:ext uri="{FF2B5EF4-FFF2-40B4-BE49-F238E27FC236}">
                <a16:creationId xmlns:a16="http://schemas.microsoft.com/office/drawing/2014/main" id="{2BF9DDD3-D3FC-82F7-164E-7B2F41875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547" y="1782346"/>
            <a:ext cx="3797870" cy="215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4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9E724B21-1008-20C9-32E8-A02095C3EB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92120" y="137653"/>
            <a:ext cx="1619043" cy="72758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3BCEFAC-154D-62A7-EDFD-A16FBEA1F77A}"/>
              </a:ext>
            </a:extLst>
          </p:cNvPr>
          <p:cNvSpPr txBox="1"/>
          <p:nvPr/>
        </p:nvSpPr>
        <p:spPr>
          <a:xfrm>
            <a:off x="432619" y="297247"/>
            <a:ext cx="656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>
                <a:solidFill>
                  <a:schemeClr val="bg1"/>
                </a:solidFill>
                <a:latin typeface="DINRoundPro-Light" panose="020B0504020101010102" pitchFamily="34" charset="0"/>
              </a:rPr>
              <a:t>Principales Clientes</a:t>
            </a:r>
          </a:p>
        </p:txBody>
      </p:sp>
      <p:sp>
        <p:nvSpPr>
          <p:cNvPr id="142" name="Forma libre: forma 141">
            <a:extLst>
              <a:ext uri="{FF2B5EF4-FFF2-40B4-BE49-F238E27FC236}">
                <a16:creationId xmlns:a16="http://schemas.microsoft.com/office/drawing/2014/main" id="{E082C6DE-BD6C-1191-CCA5-5326B4265706}"/>
              </a:ext>
            </a:extLst>
          </p:cNvPr>
          <p:cNvSpPr/>
          <p:nvPr/>
        </p:nvSpPr>
        <p:spPr>
          <a:xfrm>
            <a:off x="6461807" y="2138669"/>
            <a:ext cx="1999006" cy="1448305"/>
          </a:xfrm>
          <a:custGeom>
            <a:avLst/>
            <a:gdLst>
              <a:gd name="connsiteX0" fmla="*/ 1757733 w 1999006"/>
              <a:gd name="connsiteY0" fmla="*/ 0 h 1448305"/>
              <a:gd name="connsiteX1" fmla="*/ 1999006 w 1999006"/>
              <a:gd name="connsiteY1" fmla="*/ 241274 h 1448305"/>
              <a:gd name="connsiteX2" fmla="*/ 1999006 w 1999006"/>
              <a:gd name="connsiteY2" fmla="*/ 1207032 h 1448305"/>
              <a:gd name="connsiteX3" fmla="*/ 1757733 w 1999006"/>
              <a:gd name="connsiteY3" fmla="*/ 1448305 h 1448305"/>
              <a:gd name="connsiteX4" fmla="*/ 241273 w 1999006"/>
              <a:gd name="connsiteY4" fmla="*/ 1448305 h 1448305"/>
              <a:gd name="connsiteX5" fmla="*/ 0 w 1999006"/>
              <a:gd name="connsiteY5" fmla="*/ 1207032 h 1448305"/>
              <a:gd name="connsiteX6" fmla="*/ 0 w 1999006"/>
              <a:gd name="connsiteY6" fmla="*/ 241274 h 1448305"/>
              <a:gd name="connsiteX7" fmla="*/ 241273 w 1999006"/>
              <a:gd name="connsiteY7" fmla="*/ 0 h 144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9006" h="1448305">
                <a:moveTo>
                  <a:pt x="1757733" y="0"/>
                </a:moveTo>
                <a:cubicBezTo>
                  <a:pt x="1890984" y="0"/>
                  <a:pt x="1999006" y="108022"/>
                  <a:pt x="1999006" y="241274"/>
                </a:cubicBezTo>
                <a:lnTo>
                  <a:pt x="1999006" y="1207032"/>
                </a:lnTo>
                <a:cubicBezTo>
                  <a:pt x="1999006" y="1340283"/>
                  <a:pt x="1890984" y="1448305"/>
                  <a:pt x="1757733" y="1448305"/>
                </a:cubicBezTo>
                <a:lnTo>
                  <a:pt x="241273" y="1448305"/>
                </a:lnTo>
                <a:cubicBezTo>
                  <a:pt x="108022" y="1448305"/>
                  <a:pt x="0" y="1340283"/>
                  <a:pt x="0" y="1207032"/>
                </a:cubicBezTo>
                <a:lnTo>
                  <a:pt x="0" y="241274"/>
                </a:lnTo>
                <a:cubicBezTo>
                  <a:pt x="0" y="108022"/>
                  <a:pt x="108022" y="0"/>
                  <a:pt x="241273" y="0"/>
                </a:cubicBezTo>
                <a:close/>
              </a:path>
            </a:pathLst>
          </a:custGeom>
          <a:solidFill>
            <a:srgbClr val="ECECE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grpSp>
        <p:nvGrpSpPr>
          <p:cNvPr id="143" name="Gráfico 3">
            <a:extLst>
              <a:ext uri="{FF2B5EF4-FFF2-40B4-BE49-F238E27FC236}">
                <a16:creationId xmlns:a16="http://schemas.microsoft.com/office/drawing/2014/main" id="{2924EAB9-C24B-D715-2DF5-3EAFD4EA97E1}"/>
              </a:ext>
            </a:extLst>
          </p:cNvPr>
          <p:cNvGrpSpPr/>
          <p:nvPr/>
        </p:nvGrpSpPr>
        <p:grpSpPr>
          <a:xfrm>
            <a:off x="6839388" y="2684395"/>
            <a:ext cx="1243844" cy="357141"/>
            <a:chOff x="6839388" y="2684395"/>
            <a:chExt cx="1243844" cy="357141"/>
          </a:xfrm>
          <a:solidFill>
            <a:srgbClr val="291752"/>
          </a:solidFill>
        </p:grpSpPr>
        <p:sp>
          <p:nvSpPr>
            <p:cNvPr id="144" name="Forma libre: forma 143">
              <a:extLst>
                <a:ext uri="{FF2B5EF4-FFF2-40B4-BE49-F238E27FC236}">
                  <a16:creationId xmlns:a16="http://schemas.microsoft.com/office/drawing/2014/main" id="{46695F93-9A05-7C33-02B5-586279BA664A}"/>
                </a:ext>
              </a:extLst>
            </p:cNvPr>
            <p:cNvSpPr/>
            <p:nvPr/>
          </p:nvSpPr>
          <p:spPr>
            <a:xfrm>
              <a:off x="6839388" y="2827501"/>
              <a:ext cx="65334" cy="213746"/>
            </a:xfrm>
            <a:custGeom>
              <a:avLst/>
              <a:gdLst>
                <a:gd name="connsiteX0" fmla="*/ 0 w 65334"/>
                <a:gd name="connsiteY0" fmla="*/ 0 h 213746"/>
                <a:gd name="connsiteX1" fmla="*/ 65334 w 65334"/>
                <a:gd name="connsiteY1" fmla="*/ 0 h 213746"/>
                <a:gd name="connsiteX2" fmla="*/ 65334 w 65334"/>
                <a:gd name="connsiteY2" fmla="*/ 213747 h 213746"/>
                <a:gd name="connsiteX3" fmla="*/ 0 w 65334"/>
                <a:gd name="connsiteY3" fmla="*/ 213747 h 21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334" h="213746">
                  <a:moveTo>
                    <a:pt x="0" y="0"/>
                  </a:moveTo>
                  <a:lnTo>
                    <a:pt x="65334" y="0"/>
                  </a:lnTo>
                  <a:lnTo>
                    <a:pt x="65334" y="213747"/>
                  </a:lnTo>
                  <a:lnTo>
                    <a:pt x="0" y="213747"/>
                  </a:ln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45" name="Forma libre: forma 144">
              <a:extLst>
                <a:ext uri="{FF2B5EF4-FFF2-40B4-BE49-F238E27FC236}">
                  <a16:creationId xmlns:a16="http://schemas.microsoft.com/office/drawing/2014/main" id="{51425B56-F32C-547C-9C45-ECEB3F9E7044}"/>
                </a:ext>
              </a:extLst>
            </p:cNvPr>
            <p:cNvSpPr/>
            <p:nvPr/>
          </p:nvSpPr>
          <p:spPr>
            <a:xfrm>
              <a:off x="6839388" y="2684395"/>
              <a:ext cx="65334" cy="63510"/>
            </a:xfrm>
            <a:custGeom>
              <a:avLst/>
              <a:gdLst>
                <a:gd name="connsiteX0" fmla="*/ 0 w 65334"/>
                <a:gd name="connsiteY0" fmla="*/ 0 h 63510"/>
                <a:gd name="connsiteX1" fmla="*/ 65334 w 65334"/>
                <a:gd name="connsiteY1" fmla="*/ 0 h 63510"/>
                <a:gd name="connsiteX2" fmla="*/ 65334 w 65334"/>
                <a:gd name="connsiteY2" fmla="*/ 63511 h 63510"/>
                <a:gd name="connsiteX3" fmla="*/ 0 w 65334"/>
                <a:gd name="connsiteY3" fmla="*/ 63511 h 6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334" h="63510">
                  <a:moveTo>
                    <a:pt x="0" y="0"/>
                  </a:moveTo>
                  <a:lnTo>
                    <a:pt x="65334" y="0"/>
                  </a:lnTo>
                  <a:lnTo>
                    <a:pt x="65334" y="63511"/>
                  </a:lnTo>
                  <a:lnTo>
                    <a:pt x="0" y="63511"/>
                  </a:ln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46" name="Forma libre: forma 145">
              <a:extLst>
                <a:ext uri="{FF2B5EF4-FFF2-40B4-BE49-F238E27FC236}">
                  <a16:creationId xmlns:a16="http://schemas.microsoft.com/office/drawing/2014/main" id="{66CE3632-1985-BF30-E525-DBB757390FAC}"/>
                </a:ext>
              </a:extLst>
            </p:cNvPr>
            <p:cNvSpPr/>
            <p:nvPr/>
          </p:nvSpPr>
          <p:spPr>
            <a:xfrm>
              <a:off x="6904391" y="2684395"/>
              <a:ext cx="221666" cy="357141"/>
            </a:xfrm>
            <a:custGeom>
              <a:avLst/>
              <a:gdLst>
                <a:gd name="connsiteX0" fmla="*/ 331 w 221666"/>
                <a:gd name="connsiteY0" fmla="*/ 0 h 357141"/>
                <a:gd name="connsiteX1" fmla="*/ 88881 w 221666"/>
                <a:gd name="connsiteY1" fmla="*/ 0 h 357141"/>
                <a:gd name="connsiteX2" fmla="*/ 185723 w 221666"/>
                <a:gd name="connsiteY2" fmla="*/ 50742 h 357141"/>
                <a:gd name="connsiteX3" fmla="*/ 191029 w 221666"/>
                <a:gd name="connsiteY3" fmla="*/ 152724 h 357141"/>
                <a:gd name="connsiteX4" fmla="*/ 184230 w 221666"/>
                <a:gd name="connsiteY4" fmla="*/ 166487 h 357141"/>
                <a:gd name="connsiteX5" fmla="*/ 221540 w 221666"/>
                <a:gd name="connsiteY5" fmla="*/ 250062 h 357141"/>
                <a:gd name="connsiteX6" fmla="*/ 172291 w 221666"/>
                <a:gd name="connsiteY6" fmla="*/ 340271 h 357141"/>
                <a:gd name="connsiteX7" fmla="*/ 112097 w 221666"/>
                <a:gd name="connsiteY7" fmla="*/ 357019 h 357141"/>
                <a:gd name="connsiteX8" fmla="*/ 46762 w 221666"/>
                <a:gd name="connsiteY8" fmla="*/ 357019 h 357141"/>
                <a:gd name="connsiteX9" fmla="*/ 331 w 221666"/>
                <a:gd name="connsiteY9" fmla="*/ 294337 h 357141"/>
                <a:gd name="connsiteX10" fmla="*/ 88218 w 221666"/>
                <a:gd name="connsiteY10" fmla="*/ 294337 h 357141"/>
                <a:gd name="connsiteX11" fmla="*/ 143604 w 221666"/>
                <a:gd name="connsiteY11" fmla="*/ 248736 h 357141"/>
                <a:gd name="connsiteX12" fmla="*/ 102479 w 221666"/>
                <a:gd name="connsiteY12" fmla="*/ 206451 h 357141"/>
                <a:gd name="connsiteX13" fmla="*/ 166 w 221666"/>
                <a:gd name="connsiteY13" fmla="*/ 206451 h 357141"/>
                <a:gd name="connsiteX14" fmla="*/ 43612 w 221666"/>
                <a:gd name="connsiteY14" fmla="*/ 143272 h 357141"/>
                <a:gd name="connsiteX15" fmla="*/ 86892 w 221666"/>
                <a:gd name="connsiteY15" fmla="*/ 143272 h 357141"/>
                <a:gd name="connsiteX16" fmla="*/ 110107 w 221666"/>
                <a:gd name="connsiteY16" fmla="*/ 134649 h 357141"/>
                <a:gd name="connsiteX17" fmla="*/ 121715 w 221666"/>
                <a:gd name="connsiteY17" fmla="*/ 106625 h 357141"/>
                <a:gd name="connsiteX18" fmla="*/ 72797 w 221666"/>
                <a:gd name="connsiteY18" fmla="*/ 63676 h 357141"/>
                <a:gd name="connsiteX19" fmla="*/ 0 w 221666"/>
                <a:gd name="connsiteY19" fmla="*/ 63676 h 357141"/>
                <a:gd name="connsiteX20" fmla="*/ 0 w 221666"/>
                <a:gd name="connsiteY20" fmla="*/ 166 h 357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1666" h="357141">
                  <a:moveTo>
                    <a:pt x="331" y="0"/>
                  </a:moveTo>
                  <a:lnTo>
                    <a:pt x="88881" y="0"/>
                  </a:lnTo>
                  <a:cubicBezTo>
                    <a:pt x="88881" y="0"/>
                    <a:pt x="157367" y="4146"/>
                    <a:pt x="185723" y="50742"/>
                  </a:cubicBezTo>
                  <a:cubicBezTo>
                    <a:pt x="214079" y="97173"/>
                    <a:pt x="191029" y="152724"/>
                    <a:pt x="191029" y="152724"/>
                  </a:cubicBezTo>
                  <a:lnTo>
                    <a:pt x="184230" y="166487"/>
                  </a:lnTo>
                  <a:cubicBezTo>
                    <a:pt x="184230" y="166487"/>
                    <a:pt x="224194" y="198325"/>
                    <a:pt x="221540" y="250062"/>
                  </a:cubicBezTo>
                  <a:cubicBezTo>
                    <a:pt x="218888" y="301799"/>
                    <a:pt x="203134" y="320869"/>
                    <a:pt x="172291" y="340271"/>
                  </a:cubicBezTo>
                  <a:cubicBezTo>
                    <a:pt x="141614" y="359672"/>
                    <a:pt x="112097" y="357019"/>
                    <a:pt x="112097" y="357019"/>
                  </a:cubicBezTo>
                  <a:lnTo>
                    <a:pt x="46762" y="357019"/>
                  </a:lnTo>
                  <a:cubicBezTo>
                    <a:pt x="46762" y="357019"/>
                    <a:pt x="331" y="294337"/>
                    <a:pt x="331" y="294337"/>
                  </a:cubicBezTo>
                  <a:lnTo>
                    <a:pt x="88218" y="294337"/>
                  </a:lnTo>
                  <a:cubicBezTo>
                    <a:pt x="88218" y="294337"/>
                    <a:pt x="143604" y="298980"/>
                    <a:pt x="143604" y="248736"/>
                  </a:cubicBezTo>
                  <a:cubicBezTo>
                    <a:pt x="143604" y="205622"/>
                    <a:pt x="102479" y="206451"/>
                    <a:pt x="102479" y="206451"/>
                  </a:cubicBezTo>
                  <a:lnTo>
                    <a:pt x="166" y="206451"/>
                  </a:lnTo>
                  <a:lnTo>
                    <a:pt x="43612" y="143272"/>
                  </a:lnTo>
                  <a:lnTo>
                    <a:pt x="86892" y="143272"/>
                  </a:lnTo>
                  <a:cubicBezTo>
                    <a:pt x="95349" y="143272"/>
                    <a:pt x="103640" y="140287"/>
                    <a:pt x="110107" y="134649"/>
                  </a:cubicBezTo>
                  <a:cubicBezTo>
                    <a:pt x="116574" y="129011"/>
                    <a:pt x="122212" y="120056"/>
                    <a:pt x="121715" y="106625"/>
                  </a:cubicBezTo>
                  <a:cubicBezTo>
                    <a:pt x="120720" y="76776"/>
                    <a:pt x="104801" y="64837"/>
                    <a:pt x="72797" y="63676"/>
                  </a:cubicBezTo>
                  <a:cubicBezTo>
                    <a:pt x="40959" y="62516"/>
                    <a:pt x="0" y="63676"/>
                    <a:pt x="0" y="63676"/>
                  </a:cubicBezTo>
                  <a:lnTo>
                    <a:pt x="0" y="166"/>
                  </a:ln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grpSp>
          <p:nvGrpSpPr>
            <p:cNvPr id="147" name="Gráfico 3">
              <a:extLst>
                <a:ext uri="{FF2B5EF4-FFF2-40B4-BE49-F238E27FC236}">
                  <a16:creationId xmlns:a16="http://schemas.microsoft.com/office/drawing/2014/main" id="{38807FA6-24A4-2A9E-D127-B7BB34568AF0}"/>
                </a:ext>
              </a:extLst>
            </p:cNvPr>
            <p:cNvGrpSpPr/>
            <p:nvPr/>
          </p:nvGrpSpPr>
          <p:grpSpPr>
            <a:xfrm>
              <a:off x="7178497" y="2686758"/>
              <a:ext cx="904734" cy="350390"/>
              <a:chOff x="7178497" y="2686758"/>
              <a:chExt cx="904734" cy="350390"/>
            </a:xfrm>
            <a:solidFill>
              <a:srgbClr val="291752"/>
            </a:solidFill>
          </p:grpSpPr>
          <p:sp>
            <p:nvSpPr>
              <p:cNvPr id="148" name="Forma libre: forma 147">
                <a:extLst>
                  <a:ext uri="{FF2B5EF4-FFF2-40B4-BE49-F238E27FC236}">
                    <a16:creationId xmlns:a16="http://schemas.microsoft.com/office/drawing/2014/main" id="{7AAD0C40-D0B9-2FE2-3A74-217907767E2E}"/>
                  </a:ext>
                </a:extLst>
              </p:cNvPr>
              <p:cNvSpPr/>
              <p:nvPr/>
            </p:nvSpPr>
            <p:spPr>
              <a:xfrm>
                <a:off x="7178497" y="2736339"/>
                <a:ext cx="24707" cy="115827"/>
              </a:xfrm>
              <a:custGeom>
                <a:avLst/>
                <a:gdLst>
                  <a:gd name="connsiteX0" fmla="*/ 20562 w 24707"/>
                  <a:gd name="connsiteY0" fmla="*/ 115206 h 115827"/>
                  <a:gd name="connsiteX1" fmla="*/ 24708 w 24707"/>
                  <a:gd name="connsiteY1" fmla="*/ 114543 h 115827"/>
                  <a:gd name="connsiteX2" fmla="*/ 24708 w 24707"/>
                  <a:gd name="connsiteY2" fmla="*/ 1285 h 115827"/>
                  <a:gd name="connsiteX3" fmla="*/ 20562 w 24707"/>
                  <a:gd name="connsiteY3" fmla="*/ 622 h 115827"/>
                  <a:gd name="connsiteX4" fmla="*/ 4146 w 24707"/>
                  <a:gd name="connsiteY4" fmla="*/ 622 h 115827"/>
                  <a:gd name="connsiteX5" fmla="*/ 0 w 24707"/>
                  <a:gd name="connsiteY5" fmla="*/ 1285 h 115827"/>
                  <a:gd name="connsiteX6" fmla="*/ 0 w 24707"/>
                  <a:gd name="connsiteY6" fmla="*/ 114543 h 115827"/>
                  <a:gd name="connsiteX7" fmla="*/ 4146 w 24707"/>
                  <a:gd name="connsiteY7" fmla="*/ 115206 h 115827"/>
                  <a:gd name="connsiteX8" fmla="*/ 20562 w 24707"/>
                  <a:gd name="connsiteY8" fmla="*/ 115206 h 115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707" h="115827">
                    <a:moveTo>
                      <a:pt x="20562" y="115206"/>
                    </a:moveTo>
                    <a:lnTo>
                      <a:pt x="24708" y="114543"/>
                    </a:lnTo>
                    <a:lnTo>
                      <a:pt x="24708" y="1285"/>
                    </a:lnTo>
                    <a:lnTo>
                      <a:pt x="20562" y="622"/>
                    </a:lnTo>
                    <a:cubicBezTo>
                      <a:pt x="15090" y="-207"/>
                      <a:pt x="9618" y="-207"/>
                      <a:pt x="4146" y="622"/>
                    </a:cubicBezTo>
                    <a:lnTo>
                      <a:pt x="0" y="1285"/>
                    </a:lnTo>
                    <a:lnTo>
                      <a:pt x="0" y="114543"/>
                    </a:lnTo>
                    <a:lnTo>
                      <a:pt x="4146" y="115206"/>
                    </a:lnTo>
                    <a:cubicBezTo>
                      <a:pt x="9618" y="116035"/>
                      <a:pt x="15090" y="116035"/>
                      <a:pt x="20562" y="115206"/>
                    </a:cubicBez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49" name="Forma libre: forma 148">
                <a:extLst>
                  <a:ext uri="{FF2B5EF4-FFF2-40B4-BE49-F238E27FC236}">
                    <a16:creationId xmlns:a16="http://schemas.microsoft.com/office/drawing/2014/main" id="{644B0B26-93E1-D816-55B4-03013EDC37BA}"/>
                  </a:ext>
                </a:extLst>
              </p:cNvPr>
              <p:cNvSpPr/>
              <p:nvPr/>
            </p:nvSpPr>
            <p:spPr>
              <a:xfrm>
                <a:off x="7353773" y="2687255"/>
                <a:ext cx="104303" cy="166498"/>
              </a:xfrm>
              <a:custGeom>
                <a:avLst/>
                <a:gdLst>
                  <a:gd name="connsiteX0" fmla="*/ 80922 w 104303"/>
                  <a:gd name="connsiteY0" fmla="*/ 158818 h 166498"/>
                  <a:gd name="connsiteX1" fmla="*/ 87721 w 104303"/>
                  <a:gd name="connsiteY1" fmla="*/ 164787 h 166498"/>
                  <a:gd name="connsiteX2" fmla="*/ 100158 w 104303"/>
                  <a:gd name="connsiteY2" fmla="*/ 164290 h 166498"/>
                  <a:gd name="connsiteX3" fmla="*/ 104303 w 104303"/>
                  <a:gd name="connsiteY3" fmla="*/ 163627 h 166498"/>
                  <a:gd name="connsiteX4" fmla="*/ 104303 w 104303"/>
                  <a:gd name="connsiteY4" fmla="*/ 1285 h 166498"/>
                  <a:gd name="connsiteX5" fmla="*/ 100158 w 104303"/>
                  <a:gd name="connsiteY5" fmla="*/ 622 h 166498"/>
                  <a:gd name="connsiteX6" fmla="*/ 83741 w 104303"/>
                  <a:gd name="connsiteY6" fmla="*/ 622 h 166498"/>
                  <a:gd name="connsiteX7" fmla="*/ 79595 w 104303"/>
                  <a:gd name="connsiteY7" fmla="*/ 1285 h 166498"/>
                  <a:gd name="connsiteX8" fmla="*/ 79595 w 104303"/>
                  <a:gd name="connsiteY8" fmla="*/ 60982 h 166498"/>
                  <a:gd name="connsiteX9" fmla="*/ 45436 w 104303"/>
                  <a:gd name="connsiteY9" fmla="*/ 47052 h 166498"/>
                  <a:gd name="connsiteX10" fmla="*/ 0 w 104303"/>
                  <a:gd name="connsiteY10" fmla="*/ 107744 h 166498"/>
                  <a:gd name="connsiteX11" fmla="*/ 41953 w 104303"/>
                  <a:gd name="connsiteY11" fmla="*/ 166280 h 166498"/>
                  <a:gd name="connsiteX12" fmla="*/ 79761 w 104303"/>
                  <a:gd name="connsiteY12" fmla="*/ 153014 h 166498"/>
                  <a:gd name="connsiteX13" fmla="*/ 80756 w 104303"/>
                  <a:gd name="connsiteY13" fmla="*/ 158652 h 166498"/>
                  <a:gd name="connsiteX14" fmla="*/ 53063 w 104303"/>
                  <a:gd name="connsiteY14" fmla="*/ 149200 h 166498"/>
                  <a:gd name="connsiteX15" fmla="*/ 24376 w 104303"/>
                  <a:gd name="connsiteY15" fmla="*/ 107081 h 166498"/>
                  <a:gd name="connsiteX16" fmla="*/ 51074 w 104303"/>
                  <a:gd name="connsiteY16" fmla="*/ 64961 h 166498"/>
                  <a:gd name="connsiteX17" fmla="*/ 79761 w 104303"/>
                  <a:gd name="connsiteY17" fmla="*/ 96800 h 166498"/>
                  <a:gd name="connsiteX18" fmla="*/ 79761 w 104303"/>
                  <a:gd name="connsiteY18" fmla="*/ 123497 h 166498"/>
                  <a:gd name="connsiteX19" fmla="*/ 53063 w 104303"/>
                  <a:gd name="connsiteY19" fmla="*/ 149366 h 166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4303" h="166498">
                    <a:moveTo>
                      <a:pt x="80922" y="158818"/>
                    </a:moveTo>
                    <a:cubicBezTo>
                      <a:pt x="81585" y="162134"/>
                      <a:pt x="84404" y="164622"/>
                      <a:pt x="87721" y="164787"/>
                    </a:cubicBezTo>
                    <a:cubicBezTo>
                      <a:pt x="92032" y="164953"/>
                      <a:pt x="96510" y="164787"/>
                      <a:pt x="100158" y="164290"/>
                    </a:cubicBezTo>
                    <a:lnTo>
                      <a:pt x="104303" y="163627"/>
                    </a:lnTo>
                    <a:lnTo>
                      <a:pt x="104303" y="1285"/>
                    </a:lnTo>
                    <a:lnTo>
                      <a:pt x="100158" y="622"/>
                    </a:lnTo>
                    <a:cubicBezTo>
                      <a:pt x="94685" y="-207"/>
                      <a:pt x="89213" y="-207"/>
                      <a:pt x="83741" y="622"/>
                    </a:cubicBezTo>
                    <a:lnTo>
                      <a:pt x="79595" y="1285"/>
                    </a:lnTo>
                    <a:lnTo>
                      <a:pt x="79595" y="60982"/>
                    </a:lnTo>
                    <a:cubicBezTo>
                      <a:pt x="76445" y="57002"/>
                      <a:pt x="66164" y="46555"/>
                      <a:pt x="45436" y="47052"/>
                    </a:cubicBezTo>
                    <a:cubicBezTo>
                      <a:pt x="19899" y="47882"/>
                      <a:pt x="0" y="56173"/>
                      <a:pt x="0" y="107744"/>
                    </a:cubicBezTo>
                    <a:cubicBezTo>
                      <a:pt x="0" y="159315"/>
                      <a:pt x="23879" y="165119"/>
                      <a:pt x="41953" y="166280"/>
                    </a:cubicBezTo>
                    <a:cubicBezTo>
                      <a:pt x="59033" y="167441"/>
                      <a:pt x="67988" y="164124"/>
                      <a:pt x="79761" y="153014"/>
                    </a:cubicBezTo>
                    <a:lnTo>
                      <a:pt x="80756" y="158652"/>
                    </a:lnTo>
                    <a:close/>
                    <a:moveTo>
                      <a:pt x="53063" y="149200"/>
                    </a:moveTo>
                    <a:cubicBezTo>
                      <a:pt x="29019" y="149200"/>
                      <a:pt x="24210" y="130462"/>
                      <a:pt x="24376" y="107081"/>
                    </a:cubicBezTo>
                    <a:cubicBezTo>
                      <a:pt x="24708" y="83700"/>
                      <a:pt x="28356" y="64961"/>
                      <a:pt x="51074" y="64961"/>
                    </a:cubicBezTo>
                    <a:cubicBezTo>
                      <a:pt x="73791" y="64961"/>
                      <a:pt x="78269" y="78062"/>
                      <a:pt x="79761" y="96800"/>
                    </a:cubicBezTo>
                    <a:lnTo>
                      <a:pt x="79761" y="123497"/>
                    </a:lnTo>
                    <a:cubicBezTo>
                      <a:pt x="79761" y="123497"/>
                      <a:pt x="77108" y="149366"/>
                      <a:pt x="53063" y="149366"/>
                    </a:cubicBez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50" name="Forma libre: forma 149">
                <a:extLst>
                  <a:ext uri="{FF2B5EF4-FFF2-40B4-BE49-F238E27FC236}">
                    <a16:creationId xmlns:a16="http://schemas.microsoft.com/office/drawing/2014/main" id="{7DBE4E75-7457-CB77-75A2-70BFCF6960BA}"/>
                  </a:ext>
                </a:extLst>
              </p:cNvPr>
              <p:cNvSpPr/>
              <p:nvPr/>
            </p:nvSpPr>
            <p:spPr>
              <a:xfrm>
                <a:off x="7178497" y="2691069"/>
                <a:ext cx="24707" cy="24459"/>
              </a:xfrm>
              <a:custGeom>
                <a:avLst/>
                <a:gdLst>
                  <a:gd name="connsiteX0" fmla="*/ 20562 w 24707"/>
                  <a:gd name="connsiteY0" fmla="*/ 23837 h 24459"/>
                  <a:gd name="connsiteX1" fmla="*/ 24708 w 24707"/>
                  <a:gd name="connsiteY1" fmla="*/ 23174 h 24459"/>
                  <a:gd name="connsiteX2" fmla="*/ 24708 w 24707"/>
                  <a:gd name="connsiteY2" fmla="*/ 1285 h 24459"/>
                  <a:gd name="connsiteX3" fmla="*/ 20562 w 24707"/>
                  <a:gd name="connsiteY3" fmla="*/ 622 h 24459"/>
                  <a:gd name="connsiteX4" fmla="*/ 4146 w 24707"/>
                  <a:gd name="connsiteY4" fmla="*/ 622 h 24459"/>
                  <a:gd name="connsiteX5" fmla="*/ 0 w 24707"/>
                  <a:gd name="connsiteY5" fmla="*/ 1285 h 24459"/>
                  <a:gd name="connsiteX6" fmla="*/ 0 w 24707"/>
                  <a:gd name="connsiteY6" fmla="*/ 23174 h 24459"/>
                  <a:gd name="connsiteX7" fmla="*/ 4146 w 24707"/>
                  <a:gd name="connsiteY7" fmla="*/ 23837 h 24459"/>
                  <a:gd name="connsiteX8" fmla="*/ 20562 w 24707"/>
                  <a:gd name="connsiteY8" fmla="*/ 23837 h 24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707" h="24459">
                    <a:moveTo>
                      <a:pt x="20562" y="23837"/>
                    </a:moveTo>
                    <a:lnTo>
                      <a:pt x="24708" y="23174"/>
                    </a:lnTo>
                    <a:lnTo>
                      <a:pt x="24708" y="1285"/>
                    </a:lnTo>
                    <a:lnTo>
                      <a:pt x="20562" y="622"/>
                    </a:lnTo>
                    <a:cubicBezTo>
                      <a:pt x="15090" y="-207"/>
                      <a:pt x="9618" y="-207"/>
                      <a:pt x="4146" y="622"/>
                    </a:cubicBezTo>
                    <a:lnTo>
                      <a:pt x="0" y="1285"/>
                    </a:lnTo>
                    <a:lnTo>
                      <a:pt x="0" y="23174"/>
                    </a:lnTo>
                    <a:lnTo>
                      <a:pt x="4146" y="23837"/>
                    </a:lnTo>
                    <a:cubicBezTo>
                      <a:pt x="9618" y="24666"/>
                      <a:pt x="15090" y="24666"/>
                      <a:pt x="20562" y="23837"/>
                    </a:cubicBez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51" name="Forma libre: forma 150">
                <a:extLst>
                  <a:ext uri="{FF2B5EF4-FFF2-40B4-BE49-F238E27FC236}">
                    <a16:creationId xmlns:a16="http://schemas.microsoft.com/office/drawing/2014/main" id="{FE30533B-ABDF-7C5A-125B-0718C9013CEA}"/>
                  </a:ext>
                </a:extLst>
              </p:cNvPr>
              <p:cNvSpPr/>
              <p:nvPr/>
            </p:nvSpPr>
            <p:spPr>
              <a:xfrm>
                <a:off x="7888721" y="2736505"/>
                <a:ext cx="24708" cy="115827"/>
              </a:xfrm>
              <a:custGeom>
                <a:avLst/>
                <a:gdLst>
                  <a:gd name="connsiteX0" fmla="*/ 4146 w 24708"/>
                  <a:gd name="connsiteY0" fmla="*/ 622 h 115827"/>
                  <a:gd name="connsiteX1" fmla="*/ 0 w 24708"/>
                  <a:gd name="connsiteY1" fmla="*/ 1285 h 115827"/>
                  <a:gd name="connsiteX2" fmla="*/ 0 w 24708"/>
                  <a:gd name="connsiteY2" fmla="*/ 114543 h 115827"/>
                  <a:gd name="connsiteX3" fmla="*/ 4146 w 24708"/>
                  <a:gd name="connsiteY3" fmla="*/ 115206 h 115827"/>
                  <a:gd name="connsiteX4" fmla="*/ 20563 w 24708"/>
                  <a:gd name="connsiteY4" fmla="*/ 115206 h 115827"/>
                  <a:gd name="connsiteX5" fmla="*/ 24708 w 24708"/>
                  <a:gd name="connsiteY5" fmla="*/ 114543 h 115827"/>
                  <a:gd name="connsiteX6" fmla="*/ 24708 w 24708"/>
                  <a:gd name="connsiteY6" fmla="*/ 1285 h 115827"/>
                  <a:gd name="connsiteX7" fmla="*/ 20563 w 24708"/>
                  <a:gd name="connsiteY7" fmla="*/ 622 h 115827"/>
                  <a:gd name="connsiteX8" fmla="*/ 4146 w 24708"/>
                  <a:gd name="connsiteY8" fmla="*/ 622 h 115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708" h="115827">
                    <a:moveTo>
                      <a:pt x="4146" y="622"/>
                    </a:moveTo>
                    <a:lnTo>
                      <a:pt x="0" y="1285"/>
                    </a:lnTo>
                    <a:lnTo>
                      <a:pt x="0" y="114543"/>
                    </a:lnTo>
                    <a:lnTo>
                      <a:pt x="4146" y="115206"/>
                    </a:lnTo>
                    <a:cubicBezTo>
                      <a:pt x="9618" y="116035"/>
                      <a:pt x="15090" y="116035"/>
                      <a:pt x="20563" y="115206"/>
                    </a:cubicBezTo>
                    <a:lnTo>
                      <a:pt x="24708" y="114543"/>
                    </a:lnTo>
                    <a:lnTo>
                      <a:pt x="24708" y="1285"/>
                    </a:lnTo>
                    <a:lnTo>
                      <a:pt x="20563" y="622"/>
                    </a:lnTo>
                    <a:cubicBezTo>
                      <a:pt x="15090" y="-207"/>
                      <a:pt x="9618" y="-207"/>
                      <a:pt x="4146" y="622"/>
                    </a:cubicBez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52" name="Forma libre: forma 151">
                <a:extLst>
                  <a:ext uri="{FF2B5EF4-FFF2-40B4-BE49-F238E27FC236}">
                    <a16:creationId xmlns:a16="http://schemas.microsoft.com/office/drawing/2014/main" id="{DFC7767C-F50F-E5DA-68C3-C4189629F197}"/>
                  </a:ext>
                </a:extLst>
              </p:cNvPr>
              <p:cNvSpPr/>
              <p:nvPr/>
            </p:nvSpPr>
            <p:spPr>
              <a:xfrm>
                <a:off x="8058525" y="2686758"/>
                <a:ext cx="24707" cy="165575"/>
              </a:xfrm>
              <a:custGeom>
                <a:avLst/>
                <a:gdLst>
                  <a:gd name="connsiteX0" fmla="*/ 20562 w 24707"/>
                  <a:gd name="connsiteY0" fmla="*/ 622 h 165575"/>
                  <a:gd name="connsiteX1" fmla="*/ 4146 w 24707"/>
                  <a:gd name="connsiteY1" fmla="*/ 622 h 165575"/>
                  <a:gd name="connsiteX2" fmla="*/ 0 w 24707"/>
                  <a:gd name="connsiteY2" fmla="*/ 1285 h 165575"/>
                  <a:gd name="connsiteX3" fmla="*/ 0 w 24707"/>
                  <a:gd name="connsiteY3" fmla="*/ 164290 h 165575"/>
                  <a:gd name="connsiteX4" fmla="*/ 4146 w 24707"/>
                  <a:gd name="connsiteY4" fmla="*/ 164953 h 165575"/>
                  <a:gd name="connsiteX5" fmla="*/ 20562 w 24707"/>
                  <a:gd name="connsiteY5" fmla="*/ 164953 h 165575"/>
                  <a:gd name="connsiteX6" fmla="*/ 24708 w 24707"/>
                  <a:gd name="connsiteY6" fmla="*/ 164290 h 165575"/>
                  <a:gd name="connsiteX7" fmla="*/ 24708 w 24707"/>
                  <a:gd name="connsiteY7" fmla="*/ 1285 h 165575"/>
                  <a:gd name="connsiteX8" fmla="*/ 20562 w 24707"/>
                  <a:gd name="connsiteY8" fmla="*/ 622 h 165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707" h="165575">
                    <a:moveTo>
                      <a:pt x="20562" y="622"/>
                    </a:moveTo>
                    <a:cubicBezTo>
                      <a:pt x="15090" y="-207"/>
                      <a:pt x="9618" y="-207"/>
                      <a:pt x="4146" y="622"/>
                    </a:cubicBezTo>
                    <a:lnTo>
                      <a:pt x="0" y="1285"/>
                    </a:lnTo>
                    <a:lnTo>
                      <a:pt x="0" y="164290"/>
                    </a:lnTo>
                    <a:lnTo>
                      <a:pt x="4146" y="164953"/>
                    </a:lnTo>
                    <a:cubicBezTo>
                      <a:pt x="9618" y="165782"/>
                      <a:pt x="15090" y="165782"/>
                      <a:pt x="20562" y="164953"/>
                    </a:cubicBezTo>
                    <a:lnTo>
                      <a:pt x="24708" y="164290"/>
                    </a:lnTo>
                    <a:lnTo>
                      <a:pt x="24708" y="1285"/>
                    </a:lnTo>
                    <a:lnTo>
                      <a:pt x="20562" y="622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53" name="Forma libre: forma 152">
                <a:extLst>
                  <a:ext uri="{FF2B5EF4-FFF2-40B4-BE49-F238E27FC236}">
                    <a16:creationId xmlns:a16="http://schemas.microsoft.com/office/drawing/2014/main" id="{8B03F7EF-7512-2DED-F58A-87C91BD16926}"/>
                  </a:ext>
                </a:extLst>
              </p:cNvPr>
              <p:cNvSpPr/>
              <p:nvPr/>
            </p:nvSpPr>
            <p:spPr>
              <a:xfrm>
                <a:off x="7888721" y="2691235"/>
                <a:ext cx="24708" cy="24459"/>
              </a:xfrm>
              <a:custGeom>
                <a:avLst/>
                <a:gdLst>
                  <a:gd name="connsiteX0" fmla="*/ 4146 w 24708"/>
                  <a:gd name="connsiteY0" fmla="*/ 622 h 24459"/>
                  <a:gd name="connsiteX1" fmla="*/ 0 w 24708"/>
                  <a:gd name="connsiteY1" fmla="*/ 1285 h 24459"/>
                  <a:gd name="connsiteX2" fmla="*/ 0 w 24708"/>
                  <a:gd name="connsiteY2" fmla="*/ 23174 h 24459"/>
                  <a:gd name="connsiteX3" fmla="*/ 4146 w 24708"/>
                  <a:gd name="connsiteY3" fmla="*/ 23837 h 24459"/>
                  <a:gd name="connsiteX4" fmla="*/ 20563 w 24708"/>
                  <a:gd name="connsiteY4" fmla="*/ 23837 h 24459"/>
                  <a:gd name="connsiteX5" fmla="*/ 24708 w 24708"/>
                  <a:gd name="connsiteY5" fmla="*/ 23174 h 24459"/>
                  <a:gd name="connsiteX6" fmla="*/ 24708 w 24708"/>
                  <a:gd name="connsiteY6" fmla="*/ 1285 h 24459"/>
                  <a:gd name="connsiteX7" fmla="*/ 20563 w 24708"/>
                  <a:gd name="connsiteY7" fmla="*/ 622 h 24459"/>
                  <a:gd name="connsiteX8" fmla="*/ 4146 w 24708"/>
                  <a:gd name="connsiteY8" fmla="*/ 622 h 24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708" h="24459">
                    <a:moveTo>
                      <a:pt x="4146" y="622"/>
                    </a:moveTo>
                    <a:lnTo>
                      <a:pt x="0" y="1285"/>
                    </a:lnTo>
                    <a:lnTo>
                      <a:pt x="0" y="23174"/>
                    </a:lnTo>
                    <a:lnTo>
                      <a:pt x="4146" y="23837"/>
                    </a:lnTo>
                    <a:cubicBezTo>
                      <a:pt x="9618" y="24666"/>
                      <a:pt x="15090" y="24666"/>
                      <a:pt x="20563" y="23837"/>
                    </a:cubicBezTo>
                    <a:lnTo>
                      <a:pt x="24708" y="23174"/>
                    </a:lnTo>
                    <a:lnTo>
                      <a:pt x="24708" y="1285"/>
                    </a:lnTo>
                    <a:lnTo>
                      <a:pt x="20563" y="622"/>
                    </a:lnTo>
                    <a:cubicBezTo>
                      <a:pt x="15090" y="-207"/>
                      <a:pt x="9618" y="-207"/>
                      <a:pt x="4146" y="622"/>
                    </a:cubicBez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54" name="Forma libre: forma 153">
                <a:extLst>
                  <a:ext uri="{FF2B5EF4-FFF2-40B4-BE49-F238E27FC236}">
                    <a16:creationId xmlns:a16="http://schemas.microsoft.com/office/drawing/2014/main" id="{D4BC836C-F151-01F9-6AC6-C0547240CDC8}"/>
                  </a:ext>
                </a:extLst>
              </p:cNvPr>
              <p:cNvSpPr/>
              <p:nvPr/>
            </p:nvSpPr>
            <p:spPr>
              <a:xfrm>
                <a:off x="7232224" y="2734474"/>
                <a:ext cx="98167" cy="117859"/>
              </a:xfrm>
              <a:custGeom>
                <a:avLst/>
                <a:gdLst>
                  <a:gd name="connsiteX0" fmla="*/ 73460 w 98167"/>
                  <a:gd name="connsiteY0" fmla="*/ 31009 h 117859"/>
                  <a:gd name="connsiteX1" fmla="*/ 73460 w 98167"/>
                  <a:gd name="connsiteY1" fmla="*/ 116408 h 117859"/>
                  <a:gd name="connsiteX2" fmla="*/ 77606 w 98167"/>
                  <a:gd name="connsiteY2" fmla="*/ 117072 h 117859"/>
                  <a:gd name="connsiteX3" fmla="*/ 94022 w 98167"/>
                  <a:gd name="connsiteY3" fmla="*/ 117072 h 117859"/>
                  <a:gd name="connsiteX4" fmla="*/ 98168 w 98167"/>
                  <a:gd name="connsiteY4" fmla="*/ 116408 h 117859"/>
                  <a:gd name="connsiteX5" fmla="*/ 98168 w 98167"/>
                  <a:gd name="connsiteY5" fmla="*/ 31009 h 117859"/>
                  <a:gd name="connsiteX6" fmla="*/ 98168 w 98167"/>
                  <a:gd name="connsiteY6" fmla="*/ 31009 h 117859"/>
                  <a:gd name="connsiteX7" fmla="*/ 64672 w 98167"/>
                  <a:gd name="connsiteY7" fmla="*/ 0 h 117859"/>
                  <a:gd name="connsiteX8" fmla="*/ 24708 w 98167"/>
                  <a:gd name="connsiteY8" fmla="*/ 13266 h 117859"/>
                  <a:gd name="connsiteX9" fmla="*/ 24708 w 98167"/>
                  <a:gd name="connsiteY9" fmla="*/ 3316 h 117859"/>
                  <a:gd name="connsiteX10" fmla="*/ 20563 w 98167"/>
                  <a:gd name="connsiteY10" fmla="*/ 2653 h 117859"/>
                  <a:gd name="connsiteX11" fmla="*/ 4146 w 98167"/>
                  <a:gd name="connsiteY11" fmla="*/ 2653 h 117859"/>
                  <a:gd name="connsiteX12" fmla="*/ 0 w 98167"/>
                  <a:gd name="connsiteY12" fmla="*/ 3316 h 117859"/>
                  <a:gd name="connsiteX13" fmla="*/ 0 w 98167"/>
                  <a:gd name="connsiteY13" fmla="*/ 116574 h 117859"/>
                  <a:gd name="connsiteX14" fmla="*/ 4146 w 98167"/>
                  <a:gd name="connsiteY14" fmla="*/ 117237 h 117859"/>
                  <a:gd name="connsiteX15" fmla="*/ 20563 w 98167"/>
                  <a:gd name="connsiteY15" fmla="*/ 117237 h 117859"/>
                  <a:gd name="connsiteX16" fmla="*/ 24708 w 98167"/>
                  <a:gd name="connsiteY16" fmla="*/ 116574 h 117859"/>
                  <a:gd name="connsiteX17" fmla="*/ 24708 w 98167"/>
                  <a:gd name="connsiteY17" fmla="*/ 32170 h 117859"/>
                  <a:gd name="connsiteX18" fmla="*/ 53395 w 98167"/>
                  <a:gd name="connsiteY18" fmla="*/ 17246 h 117859"/>
                  <a:gd name="connsiteX19" fmla="*/ 73792 w 98167"/>
                  <a:gd name="connsiteY19" fmla="*/ 31175 h 117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8167" h="117859">
                    <a:moveTo>
                      <a:pt x="73460" y="31009"/>
                    </a:moveTo>
                    <a:lnTo>
                      <a:pt x="73460" y="116408"/>
                    </a:lnTo>
                    <a:lnTo>
                      <a:pt x="77606" y="117072"/>
                    </a:lnTo>
                    <a:cubicBezTo>
                      <a:pt x="83078" y="117901"/>
                      <a:pt x="88550" y="117901"/>
                      <a:pt x="94022" y="117072"/>
                    </a:cubicBezTo>
                    <a:lnTo>
                      <a:pt x="98168" y="116408"/>
                    </a:lnTo>
                    <a:lnTo>
                      <a:pt x="98168" y="31009"/>
                    </a:lnTo>
                    <a:lnTo>
                      <a:pt x="98168" y="31009"/>
                    </a:lnTo>
                    <a:cubicBezTo>
                      <a:pt x="97670" y="25371"/>
                      <a:pt x="93856" y="166"/>
                      <a:pt x="64672" y="0"/>
                    </a:cubicBezTo>
                    <a:cubicBezTo>
                      <a:pt x="44275" y="0"/>
                      <a:pt x="31507" y="7462"/>
                      <a:pt x="24708" y="13266"/>
                    </a:cubicBezTo>
                    <a:lnTo>
                      <a:pt x="24708" y="3316"/>
                    </a:lnTo>
                    <a:lnTo>
                      <a:pt x="20563" y="2653"/>
                    </a:lnTo>
                    <a:cubicBezTo>
                      <a:pt x="15090" y="1824"/>
                      <a:pt x="9618" y="1824"/>
                      <a:pt x="4146" y="2653"/>
                    </a:cubicBezTo>
                    <a:lnTo>
                      <a:pt x="0" y="3316"/>
                    </a:lnTo>
                    <a:lnTo>
                      <a:pt x="0" y="116574"/>
                    </a:lnTo>
                    <a:lnTo>
                      <a:pt x="4146" y="117237"/>
                    </a:lnTo>
                    <a:cubicBezTo>
                      <a:pt x="9618" y="118067"/>
                      <a:pt x="15090" y="118067"/>
                      <a:pt x="20563" y="117237"/>
                    </a:cubicBezTo>
                    <a:lnTo>
                      <a:pt x="24708" y="116574"/>
                    </a:lnTo>
                    <a:lnTo>
                      <a:pt x="24708" y="32170"/>
                    </a:lnTo>
                    <a:cubicBezTo>
                      <a:pt x="24708" y="32170"/>
                      <a:pt x="32502" y="16582"/>
                      <a:pt x="53395" y="17246"/>
                    </a:cubicBezTo>
                    <a:cubicBezTo>
                      <a:pt x="74123" y="17909"/>
                      <a:pt x="73792" y="31175"/>
                      <a:pt x="73792" y="31175"/>
                    </a:cubicBez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55" name="Forma libre: forma 154">
                <a:extLst>
                  <a:ext uri="{FF2B5EF4-FFF2-40B4-BE49-F238E27FC236}">
                    <a16:creationId xmlns:a16="http://schemas.microsoft.com/office/drawing/2014/main" id="{FC8CCD4D-2FC5-FD28-8B6C-4A8D11C81CCE}"/>
                  </a:ext>
                </a:extLst>
              </p:cNvPr>
              <p:cNvSpPr/>
              <p:nvPr/>
            </p:nvSpPr>
            <p:spPr>
              <a:xfrm>
                <a:off x="7484608" y="2736339"/>
                <a:ext cx="98499" cy="117693"/>
              </a:xfrm>
              <a:custGeom>
                <a:avLst/>
                <a:gdLst>
                  <a:gd name="connsiteX0" fmla="*/ 73792 w 98499"/>
                  <a:gd name="connsiteY0" fmla="*/ 104593 h 117693"/>
                  <a:gd name="connsiteX1" fmla="*/ 73792 w 98499"/>
                  <a:gd name="connsiteY1" fmla="*/ 114543 h 117693"/>
                  <a:gd name="connsiteX2" fmla="*/ 77937 w 98499"/>
                  <a:gd name="connsiteY2" fmla="*/ 115206 h 117693"/>
                  <a:gd name="connsiteX3" fmla="*/ 94354 w 98499"/>
                  <a:gd name="connsiteY3" fmla="*/ 115206 h 117693"/>
                  <a:gd name="connsiteX4" fmla="*/ 98499 w 98499"/>
                  <a:gd name="connsiteY4" fmla="*/ 114543 h 117693"/>
                  <a:gd name="connsiteX5" fmla="*/ 98499 w 98499"/>
                  <a:gd name="connsiteY5" fmla="*/ 1285 h 117693"/>
                  <a:gd name="connsiteX6" fmla="*/ 94354 w 98499"/>
                  <a:gd name="connsiteY6" fmla="*/ 622 h 117693"/>
                  <a:gd name="connsiteX7" fmla="*/ 77937 w 98499"/>
                  <a:gd name="connsiteY7" fmla="*/ 622 h 117693"/>
                  <a:gd name="connsiteX8" fmla="*/ 73792 w 98499"/>
                  <a:gd name="connsiteY8" fmla="*/ 1285 h 117693"/>
                  <a:gd name="connsiteX9" fmla="*/ 73792 w 98499"/>
                  <a:gd name="connsiteY9" fmla="*/ 85689 h 117693"/>
                  <a:gd name="connsiteX10" fmla="*/ 45104 w 98499"/>
                  <a:gd name="connsiteY10" fmla="*/ 100614 h 117693"/>
                  <a:gd name="connsiteX11" fmla="*/ 24708 w 98499"/>
                  <a:gd name="connsiteY11" fmla="*/ 86684 h 117693"/>
                  <a:gd name="connsiteX12" fmla="*/ 24708 w 98499"/>
                  <a:gd name="connsiteY12" fmla="*/ 1285 h 117693"/>
                  <a:gd name="connsiteX13" fmla="*/ 20563 w 98499"/>
                  <a:gd name="connsiteY13" fmla="*/ 622 h 117693"/>
                  <a:gd name="connsiteX14" fmla="*/ 4146 w 98499"/>
                  <a:gd name="connsiteY14" fmla="*/ 622 h 117693"/>
                  <a:gd name="connsiteX15" fmla="*/ 0 w 98499"/>
                  <a:gd name="connsiteY15" fmla="*/ 1285 h 117693"/>
                  <a:gd name="connsiteX16" fmla="*/ 0 w 98499"/>
                  <a:gd name="connsiteY16" fmla="*/ 86684 h 117693"/>
                  <a:gd name="connsiteX17" fmla="*/ 0 w 98499"/>
                  <a:gd name="connsiteY17" fmla="*/ 86684 h 117693"/>
                  <a:gd name="connsiteX18" fmla="*/ 33497 w 98499"/>
                  <a:gd name="connsiteY18" fmla="*/ 117693 h 117693"/>
                  <a:gd name="connsiteX19" fmla="*/ 73460 w 98499"/>
                  <a:gd name="connsiteY19" fmla="*/ 104428 h 117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8499" h="117693">
                    <a:moveTo>
                      <a:pt x="73792" y="104593"/>
                    </a:moveTo>
                    <a:lnTo>
                      <a:pt x="73792" y="114543"/>
                    </a:lnTo>
                    <a:lnTo>
                      <a:pt x="77937" y="115206"/>
                    </a:lnTo>
                    <a:cubicBezTo>
                      <a:pt x="83409" y="116035"/>
                      <a:pt x="88882" y="116035"/>
                      <a:pt x="94354" y="115206"/>
                    </a:cubicBezTo>
                    <a:lnTo>
                      <a:pt x="98499" y="114543"/>
                    </a:lnTo>
                    <a:lnTo>
                      <a:pt x="98499" y="1285"/>
                    </a:lnTo>
                    <a:lnTo>
                      <a:pt x="94354" y="622"/>
                    </a:lnTo>
                    <a:cubicBezTo>
                      <a:pt x="88882" y="-207"/>
                      <a:pt x="83409" y="-207"/>
                      <a:pt x="77937" y="622"/>
                    </a:cubicBezTo>
                    <a:lnTo>
                      <a:pt x="73792" y="1285"/>
                    </a:lnTo>
                    <a:lnTo>
                      <a:pt x="73792" y="85689"/>
                    </a:lnTo>
                    <a:cubicBezTo>
                      <a:pt x="73792" y="85689"/>
                      <a:pt x="65998" y="101277"/>
                      <a:pt x="45104" y="100614"/>
                    </a:cubicBezTo>
                    <a:cubicBezTo>
                      <a:pt x="24376" y="99950"/>
                      <a:pt x="24708" y="86684"/>
                      <a:pt x="24708" y="86684"/>
                    </a:cubicBezTo>
                    <a:lnTo>
                      <a:pt x="24708" y="1285"/>
                    </a:lnTo>
                    <a:lnTo>
                      <a:pt x="20563" y="622"/>
                    </a:lnTo>
                    <a:cubicBezTo>
                      <a:pt x="15090" y="-207"/>
                      <a:pt x="9618" y="-207"/>
                      <a:pt x="4146" y="622"/>
                    </a:cubicBezTo>
                    <a:lnTo>
                      <a:pt x="0" y="1285"/>
                    </a:lnTo>
                    <a:lnTo>
                      <a:pt x="0" y="86684"/>
                    </a:lnTo>
                    <a:lnTo>
                      <a:pt x="0" y="86684"/>
                    </a:lnTo>
                    <a:cubicBezTo>
                      <a:pt x="497" y="92322"/>
                      <a:pt x="4312" y="117528"/>
                      <a:pt x="33497" y="117693"/>
                    </a:cubicBezTo>
                    <a:cubicBezTo>
                      <a:pt x="53893" y="117693"/>
                      <a:pt x="66662" y="110231"/>
                      <a:pt x="73460" y="104428"/>
                    </a:cubicBez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56" name="Forma libre: forma 155">
                <a:extLst>
                  <a:ext uri="{FF2B5EF4-FFF2-40B4-BE49-F238E27FC236}">
                    <a16:creationId xmlns:a16="http://schemas.microsoft.com/office/drawing/2014/main" id="{87D31155-2D1F-05A3-C62F-9793D99ACE8C}"/>
                  </a:ext>
                </a:extLst>
              </p:cNvPr>
              <p:cNvSpPr/>
              <p:nvPr/>
            </p:nvSpPr>
            <p:spPr>
              <a:xfrm>
                <a:off x="7178497" y="2869661"/>
                <a:ext cx="104966" cy="167486"/>
              </a:xfrm>
              <a:custGeom>
                <a:avLst/>
                <a:gdLst>
                  <a:gd name="connsiteX0" fmla="*/ 59531 w 104966"/>
                  <a:gd name="connsiteY0" fmla="*/ 48047 h 167486"/>
                  <a:gd name="connsiteX1" fmla="*/ 24708 w 104966"/>
                  <a:gd name="connsiteY1" fmla="*/ 62972 h 167486"/>
                  <a:gd name="connsiteX2" fmla="*/ 24708 w 104966"/>
                  <a:gd name="connsiteY2" fmla="*/ 1285 h 167486"/>
                  <a:gd name="connsiteX3" fmla="*/ 20562 w 104966"/>
                  <a:gd name="connsiteY3" fmla="*/ 622 h 167486"/>
                  <a:gd name="connsiteX4" fmla="*/ 4146 w 104966"/>
                  <a:gd name="connsiteY4" fmla="*/ 622 h 167486"/>
                  <a:gd name="connsiteX5" fmla="*/ 0 w 104966"/>
                  <a:gd name="connsiteY5" fmla="*/ 1285 h 167486"/>
                  <a:gd name="connsiteX6" fmla="*/ 0 w 104966"/>
                  <a:gd name="connsiteY6" fmla="*/ 164290 h 167486"/>
                  <a:gd name="connsiteX7" fmla="*/ 4146 w 104966"/>
                  <a:gd name="connsiteY7" fmla="*/ 164953 h 167486"/>
                  <a:gd name="connsiteX8" fmla="*/ 20562 w 104966"/>
                  <a:gd name="connsiteY8" fmla="*/ 164953 h 167486"/>
                  <a:gd name="connsiteX9" fmla="*/ 24708 w 104966"/>
                  <a:gd name="connsiteY9" fmla="*/ 164290 h 167486"/>
                  <a:gd name="connsiteX10" fmla="*/ 24708 w 104966"/>
                  <a:gd name="connsiteY10" fmla="*/ 153511 h 167486"/>
                  <a:gd name="connsiteX11" fmla="*/ 63013 w 104966"/>
                  <a:gd name="connsiteY11" fmla="*/ 167275 h 167486"/>
                  <a:gd name="connsiteX12" fmla="*/ 104966 w 104966"/>
                  <a:gd name="connsiteY12" fmla="*/ 108739 h 167486"/>
                  <a:gd name="connsiteX13" fmla="*/ 59531 w 104966"/>
                  <a:gd name="connsiteY13" fmla="*/ 48047 h 167486"/>
                  <a:gd name="connsiteX14" fmla="*/ 52069 w 104966"/>
                  <a:gd name="connsiteY14" fmla="*/ 150195 h 167486"/>
                  <a:gd name="connsiteX15" fmla="*/ 25371 w 104966"/>
                  <a:gd name="connsiteY15" fmla="*/ 124326 h 167486"/>
                  <a:gd name="connsiteX16" fmla="*/ 24708 w 104966"/>
                  <a:gd name="connsiteY16" fmla="*/ 131954 h 167486"/>
                  <a:gd name="connsiteX17" fmla="*/ 24708 w 104966"/>
                  <a:gd name="connsiteY17" fmla="*/ 101940 h 167486"/>
                  <a:gd name="connsiteX18" fmla="*/ 25371 w 104966"/>
                  <a:gd name="connsiteY18" fmla="*/ 97795 h 167486"/>
                  <a:gd name="connsiteX19" fmla="*/ 54059 w 104966"/>
                  <a:gd name="connsiteY19" fmla="*/ 65956 h 167486"/>
                  <a:gd name="connsiteX20" fmla="*/ 80756 w 104966"/>
                  <a:gd name="connsiteY20" fmla="*/ 108076 h 167486"/>
                  <a:gd name="connsiteX21" fmla="*/ 52069 w 104966"/>
                  <a:gd name="connsiteY21" fmla="*/ 150195 h 167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4966" h="167486">
                    <a:moveTo>
                      <a:pt x="59531" y="48047"/>
                    </a:moveTo>
                    <a:cubicBezTo>
                      <a:pt x="36481" y="47384"/>
                      <a:pt x="26366" y="60484"/>
                      <a:pt x="24708" y="62972"/>
                    </a:cubicBezTo>
                    <a:lnTo>
                      <a:pt x="24708" y="1285"/>
                    </a:lnTo>
                    <a:lnTo>
                      <a:pt x="20562" y="622"/>
                    </a:lnTo>
                    <a:cubicBezTo>
                      <a:pt x="15090" y="-207"/>
                      <a:pt x="9618" y="-207"/>
                      <a:pt x="4146" y="622"/>
                    </a:cubicBezTo>
                    <a:lnTo>
                      <a:pt x="0" y="1285"/>
                    </a:lnTo>
                    <a:lnTo>
                      <a:pt x="0" y="164290"/>
                    </a:lnTo>
                    <a:lnTo>
                      <a:pt x="4146" y="164953"/>
                    </a:lnTo>
                    <a:cubicBezTo>
                      <a:pt x="9618" y="165782"/>
                      <a:pt x="15090" y="165782"/>
                      <a:pt x="20562" y="164953"/>
                    </a:cubicBezTo>
                    <a:lnTo>
                      <a:pt x="24708" y="164290"/>
                    </a:lnTo>
                    <a:lnTo>
                      <a:pt x="24708" y="153511"/>
                    </a:lnTo>
                    <a:cubicBezTo>
                      <a:pt x="36813" y="164953"/>
                      <a:pt x="45768" y="168436"/>
                      <a:pt x="63013" y="167275"/>
                    </a:cubicBezTo>
                    <a:cubicBezTo>
                      <a:pt x="81254" y="166114"/>
                      <a:pt x="104966" y="160310"/>
                      <a:pt x="104966" y="108739"/>
                    </a:cubicBezTo>
                    <a:cubicBezTo>
                      <a:pt x="104966" y="57168"/>
                      <a:pt x="85068" y="48877"/>
                      <a:pt x="59531" y="48047"/>
                    </a:cubicBezTo>
                    <a:close/>
                    <a:moveTo>
                      <a:pt x="52069" y="150195"/>
                    </a:moveTo>
                    <a:cubicBezTo>
                      <a:pt x="28024" y="150195"/>
                      <a:pt x="25371" y="124326"/>
                      <a:pt x="25371" y="124326"/>
                    </a:cubicBezTo>
                    <a:lnTo>
                      <a:pt x="24708" y="131954"/>
                    </a:lnTo>
                    <a:lnTo>
                      <a:pt x="24708" y="101940"/>
                    </a:lnTo>
                    <a:cubicBezTo>
                      <a:pt x="24708" y="101940"/>
                      <a:pt x="25205" y="100116"/>
                      <a:pt x="25371" y="97795"/>
                    </a:cubicBezTo>
                    <a:cubicBezTo>
                      <a:pt x="26698" y="79056"/>
                      <a:pt x="31341" y="65956"/>
                      <a:pt x="54059" y="65956"/>
                    </a:cubicBezTo>
                    <a:cubicBezTo>
                      <a:pt x="76777" y="65956"/>
                      <a:pt x="80425" y="84695"/>
                      <a:pt x="80756" y="108076"/>
                    </a:cubicBezTo>
                    <a:cubicBezTo>
                      <a:pt x="81088" y="131457"/>
                      <a:pt x="76113" y="150029"/>
                      <a:pt x="52069" y="150195"/>
                    </a:cubicBez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57" name="Forma libre: forma 156">
                <a:extLst>
                  <a:ext uri="{FF2B5EF4-FFF2-40B4-BE49-F238E27FC236}">
                    <a16:creationId xmlns:a16="http://schemas.microsoft.com/office/drawing/2014/main" id="{4BDB2DCC-293A-0BA2-391D-C5E93FDC5D06}"/>
                  </a:ext>
                </a:extLst>
              </p:cNvPr>
              <p:cNvSpPr/>
              <p:nvPr/>
            </p:nvSpPr>
            <p:spPr>
              <a:xfrm>
                <a:off x="7798678" y="2734474"/>
                <a:ext cx="73628" cy="117859"/>
              </a:xfrm>
              <a:custGeom>
                <a:avLst/>
                <a:gdLst>
                  <a:gd name="connsiteX0" fmla="*/ 52732 w 73628"/>
                  <a:gd name="connsiteY0" fmla="*/ 0 h 117859"/>
                  <a:gd name="connsiteX1" fmla="*/ 24708 w 73628"/>
                  <a:gd name="connsiteY1" fmla="*/ 16748 h 117859"/>
                  <a:gd name="connsiteX2" fmla="*/ 24708 w 73628"/>
                  <a:gd name="connsiteY2" fmla="*/ 3316 h 117859"/>
                  <a:gd name="connsiteX3" fmla="*/ 20563 w 73628"/>
                  <a:gd name="connsiteY3" fmla="*/ 2653 h 117859"/>
                  <a:gd name="connsiteX4" fmla="*/ 4146 w 73628"/>
                  <a:gd name="connsiteY4" fmla="*/ 2653 h 117859"/>
                  <a:gd name="connsiteX5" fmla="*/ 0 w 73628"/>
                  <a:gd name="connsiteY5" fmla="*/ 3316 h 117859"/>
                  <a:gd name="connsiteX6" fmla="*/ 0 w 73628"/>
                  <a:gd name="connsiteY6" fmla="*/ 116574 h 117859"/>
                  <a:gd name="connsiteX7" fmla="*/ 4146 w 73628"/>
                  <a:gd name="connsiteY7" fmla="*/ 117237 h 117859"/>
                  <a:gd name="connsiteX8" fmla="*/ 20563 w 73628"/>
                  <a:gd name="connsiteY8" fmla="*/ 117237 h 117859"/>
                  <a:gd name="connsiteX9" fmla="*/ 24708 w 73628"/>
                  <a:gd name="connsiteY9" fmla="*/ 116574 h 117859"/>
                  <a:gd name="connsiteX10" fmla="*/ 24708 w 73628"/>
                  <a:gd name="connsiteY10" fmla="*/ 33994 h 117859"/>
                  <a:gd name="connsiteX11" fmla="*/ 46099 w 73628"/>
                  <a:gd name="connsiteY11" fmla="*/ 19236 h 117859"/>
                  <a:gd name="connsiteX12" fmla="*/ 63511 w 73628"/>
                  <a:gd name="connsiteY12" fmla="*/ 23879 h 117859"/>
                  <a:gd name="connsiteX13" fmla="*/ 71636 w 73628"/>
                  <a:gd name="connsiteY13" fmla="*/ 14758 h 117859"/>
                  <a:gd name="connsiteX14" fmla="*/ 73626 w 73628"/>
                  <a:gd name="connsiteY14" fmla="*/ 4975 h 117859"/>
                  <a:gd name="connsiteX15" fmla="*/ 52566 w 73628"/>
                  <a:gd name="connsiteY15" fmla="*/ 0 h 117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3628" h="117859">
                    <a:moveTo>
                      <a:pt x="52732" y="0"/>
                    </a:moveTo>
                    <a:cubicBezTo>
                      <a:pt x="43446" y="0"/>
                      <a:pt x="31506" y="7296"/>
                      <a:pt x="24708" y="16748"/>
                    </a:cubicBezTo>
                    <a:lnTo>
                      <a:pt x="24708" y="3316"/>
                    </a:lnTo>
                    <a:lnTo>
                      <a:pt x="20563" y="2653"/>
                    </a:lnTo>
                    <a:cubicBezTo>
                      <a:pt x="15090" y="1824"/>
                      <a:pt x="9618" y="1824"/>
                      <a:pt x="4146" y="2653"/>
                    </a:cubicBezTo>
                    <a:lnTo>
                      <a:pt x="0" y="3316"/>
                    </a:lnTo>
                    <a:lnTo>
                      <a:pt x="0" y="116574"/>
                    </a:lnTo>
                    <a:lnTo>
                      <a:pt x="4146" y="117237"/>
                    </a:lnTo>
                    <a:cubicBezTo>
                      <a:pt x="9618" y="118067"/>
                      <a:pt x="15090" y="118067"/>
                      <a:pt x="20563" y="117237"/>
                    </a:cubicBezTo>
                    <a:lnTo>
                      <a:pt x="24708" y="116574"/>
                    </a:lnTo>
                    <a:lnTo>
                      <a:pt x="24708" y="33994"/>
                    </a:lnTo>
                    <a:cubicBezTo>
                      <a:pt x="28356" y="28356"/>
                      <a:pt x="35818" y="19733"/>
                      <a:pt x="46099" y="19236"/>
                    </a:cubicBezTo>
                    <a:cubicBezTo>
                      <a:pt x="61521" y="18572"/>
                      <a:pt x="63511" y="23879"/>
                      <a:pt x="63511" y="23879"/>
                    </a:cubicBezTo>
                    <a:cubicBezTo>
                      <a:pt x="63511" y="23879"/>
                      <a:pt x="69314" y="20231"/>
                      <a:pt x="71636" y="14758"/>
                    </a:cubicBezTo>
                    <a:cubicBezTo>
                      <a:pt x="73792" y="9120"/>
                      <a:pt x="73626" y="4975"/>
                      <a:pt x="73626" y="4975"/>
                    </a:cubicBezTo>
                    <a:cubicBezTo>
                      <a:pt x="73626" y="4975"/>
                      <a:pt x="63345" y="0"/>
                      <a:pt x="52566" y="0"/>
                    </a:cubicBez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58" name="Forma libre: forma 157">
                <a:extLst>
                  <a:ext uri="{FF2B5EF4-FFF2-40B4-BE49-F238E27FC236}">
                    <a16:creationId xmlns:a16="http://schemas.microsoft.com/office/drawing/2014/main" id="{0354C986-A112-E215-5CA2-EFF8706EBED1}"/>
                  </a:ext>
                </a:extLst>
              </p:cNvPr>
              <p:cNvSpPr/>
              <p:nvPr/>
            </p:nvSpPr>
            <p:spPr>
              <a:xfrm>
                <a:off x="7605825" y="2734138"/>
                <a:ext cx="85743" cy="119415"/>
              </a:xfrm>
              <a:custGeom>
                <a:avLst/>
                <a:gdLst>
                  <a:gd name="connsiteX0" fmla="*/ 45270 w 85743"/>
                  <a:gd name="connsiteY0" fmla="*/ 49419 h 119415"/>
                  <a:gd name="connsiteX1" fmla="*/ 24045 w 85743"/>
                  <a:gd name="connsiteY1" fmla="*/ 31676 h 119415"/>
                  <a:gd name="connsiteX2" fmla="*/ 48919 w 85743"/>
                  <a:gd name="connsiteY2" fmla="*/ 17083 h 119415"/>
                  <a:gd name="connsiteX3" fmla="*/ 73958 w 85743"/>
                  <a:gd name="connsiteY3" fmla="*/ 21726 h 119415"/>
                  <a:gd name="connsiteX4" fmla="*/ 78435 w 85743"/>
                  <a:gd name="connsiteY4" fmla="*/ 14762 h 119415"/>
                  <a:gd name="connsiteX5" fmla="*/ 80260 w 85743"/>
                  <a:gd name="connsiteY5" fmla="*/ 5641 h 119415"/>
                  <a:gd name="connsiteX6" fmla="*/ 44276 w 85743"/>
                  <a:gd name="connsiteY6" fmla="*/ 3 h 119415"/>
                  <a:gd name="connsiteX7" fmla="*/ 1161 w 85743"/>
                  <a:gd name="connsiteY7" fmla="*/ 33832 h 119415"/>
                  <a:gd name="connsiteX8" fmla="*/ 40461 w 85743"/>
                  <a:gd name="connsiteY8" fmla="*/ 67328 h 119415"/>
                  <a:gd name="connsiteX9" fmla="*/ 63511 w 85743"/>
                  <a:gd name="connsiteY9" fmla="*/ 85900 h 119415"/>
                  <a:gd name="connsiteX10" fmla="*/ 37643 w 85743"/>
                  <a:gd name="connsiteY10" fmla="*/ 101488 h 119415"/>
                  <a:gd name="connsiteX11" fmla="*/ 6965 w 85743"/>
                  <a:gd name="connsiteY11" fmla="*/ 95518 h 119415"/>
                  <a:gd name="connsiteX12" fmla="*/ 0 w 85743"/>
                  <a:gd name="connsiteY12" fmla="*/ 111769 h 119415"/>
                  <a:gd name="connsiteX13" fmla="*/ 41291 w 85743"/>
                  <a:gd name="connsiteY13" fmla="*/ 119397 h 119415"/>
                  <a:gd name="connsiteX14" fmla="*/ 85731 w 85743"/>
                  <a:gd name="connsiteY14" fmla="*/ 84242 h 119415"/>
                  <a:gd name="connsiteX15" fmla="*/ 45270 w 85743"/>
                  <a:gd name="connsiteY15" fmla="*/ 49087 h 119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5743" h="119415">
                    <a:moveTo>
                      <a:pt x="45270" y="49419"/>
                    </a:moveTo>
                    <a:cubicBezTo>
                      <a:pt x="30346" y="45439"/>
                      <a:pt x="22387" y="42289"/>
                      <a:pt x="24045" y="31676"/>
                    </a:cubicBezTo>
                    <a:cubicBezTo>
                      <a:pt x="25703" y="21063"/>
                      <a:pt x="36150" y="17083"/>
                      <a:pt x="48919" y="17083"/>
                    </a:cubicBezTo>
                    <a:cubicBezTo>
                      <a:pt x="61687" y="17083"/>
                      <a:pt x="73958" y="21726"/>
                      <a:pt x="73958" y="21726"/>
                    </a:cubicBezTo>
                    <a:cubicBezTo>
                      <a:pt x="73958" y="21726"/>
                      <a:pt x="76114" y="20234"/>
                      <a:pt x="78435" y="14762"/>
                    </a:cubicBezTo>
                    <a:cubicBezTo>
                      <a:pt x="80591" y="9455"/>
                      <a:pt x="80260" y="5641"/>
                      <a:pt x="80260" y="5641"/>
                    </a:cubicBezTo>
                    <a:cubicBezTo>
                      <a:pt x="80260" y="5641"/>
                      <a:pt x="63345" y="-162"/>
                      <a:pt x="44276" y="3"/>
                    </a:cubicBezTo>
                    <a:cubicBezTo>
                      <a:pt x="25206" y="169"/>
                      <a:pt x="-165" y="8792"/>
                      <a:pt x="1161" y="33832"/>
                    </a:cubicBezTo>
                    <a:cubicBezTo>
                      <a:pt x="2488" y="58871"/>
                      <a:pt x="22553" y="62685"/>
                      <a:pt x="40461" y="67328"/>
                    </a:cubicBezTo>
                    <a:cubicBezTo>
                      <a:pt x="58371" y="71971"/>
                      <a:pt x="64672" y="77609"/>
                      <a:pt x="63511" y="85900"/>
                    </a:cubicBezTo>
                    <a:cubicBezTo>
                      <a:pt x="62350" y="94191"/>
                      <a:pt x="56878" y="102814"/>
                      <a:pt x="37643" y="101488"/>
                    </a:cubicBezTo>
                    <a:cubicBezTo>
                      <a:pt x="18407" y="100161"/>
                      <a:pt x="6965" y="95518"/>
                      <a:pt x="6965" y="95518"/>
                    </a:cubicBezTo>
                    <a:cubicBezTo>
                      <a:pt x="-165" y="100659"/>
                      <a:pt x="0" y="111769"/>
                      <a:pt x="0" y="111769"/>
                    </a:cubicBezTo>
                    <a:cubicBezTo>
                      <a:pt x="0" y="111769"/>
                      <a:pt x="13432" y="118899"/>
                      <a:pt x="41291" y="119397"/>
                    </a:cubicBezTo>
                    <a:cubicBezTo>
                      <a:pt x="69149" y="119894"/>
                      <a:pt x="85068" y="110442"/>
                      <a:pt x="85731" y="84242"/>
                    </a:cubicBezTo>
                    <a:cubicBezTo>
                      <a:pt x="86395" y="58042"/>
                      <a:pt x="60194" y="53233"/>
                      <a:pt x="45270" y="49087"/>
                    </a:cubicBez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59" name="Forma libre: forma 158">
                <a:extLst>
                  <a:ext uri="{FF2B5EF4-FFF2-40B4-BE49-F238E27FC236}">
                    <a16:creationId xmlns:a16="http://schemas.microsoft.com/office/drawing/2014/main" id="{CBE5E59C-F304-EE49-F0E7-EE8BBE84C270}"/>
                  </a:ext>
                </a:extLst>
              </p:cNvPr>
              <p:cNvSpPr/>
              <p:nvPr/>
            </p:nvSpPr>
            <p:spPr>
              <a:xfrm>
                <a:off x="7701713" y="2711432"/>
                <a:ext cx="78466" cy="142996"/>
              </a:xfrm>
              <a:custGeom>
                <a:avLst/>
                <a:gdLst>
                  <a:gd name="connsiteX0" fmla="*/ 77398 w 78466"/>
                  <a:gd name="connsiteY0" fmla="*/ 124194 h 142996"/>
                  <a:gd name="connsiteX1" fmla="*/ 57002 w 78466"/>
                  <a:gd name="connsiteY1" fmla="*/ 124194 h 142996"/>
                  <a:gd name="connsiteX2" fmla="*/ 44233 w 78466"/>
                  <a:gd name="connsiteY2" fmla="*/ 104793 h 142996"/>
                  <a:gd name="connsiteX3" fmla="*/ 44233 w 78466"/>
                  <a:gd name="connsiteY3" fmla="*/ 41448 h 142996"/>
                  <a:gd name="connsiteX4" fmla="*/ 75906 w 78466"/>
                  <a:gd name="connsiteY4" fmla="*/ 41448 h 142996"/>
                  <a:gd name="connsiteX5" fmla="*/ 76569 w 78466"/>
                  <a:gd name="connsiteY5" fmla="*/ 38629 h 142996"/>
                  <a:gd name="connsiteX6" fmla="*/ 76569 w 78466"/>
                  <a:gd name="connsiteY6" fmla="*/ 27519 h 142996"/>
                  <a:gd name="connsiteX7" fmla="*/ 75906 w 78466"/>
                  <a:gd name="connsiteY7" fmla="*/ 24700 h 142996"/>
                  <a:gd name="connsiteX8" fmla="*/ 44233 w 78466"/>
                  <a:gd name="connsiteY8" fmla="*/ 24700 h 142996"/>
                  <a:gd name="connsiteX9" fmla="*/ 44233 w 78466"/>
                  <a:gd name="connsiteY9" fmla="*/ 324 h 142996"/>
                  <a:gd name="connsiteX10" fmla="*/ 32626 w 78466"/>
                  <a:gd name="connsiteY10" fmla="*/ 490 h 142996"/>
                  <a:gd name="connsiteX11" fmla="*/ 19857 w 78466"/>
                  <a:gd name="connsiteY11" fmla="*/ 5133 h 142996"/>
                  <a:gd name="connsiteX12" fmla="*/ 19857 w 78466"/>
                  <a:gd name="connsiteY12" fmla="*/ 24700 h 142996"/>
                  <a:gd name="connsiteX13" fmla="*/ 1285 w 78466"/>
                  <a:gd name="connsiteY13" fmla="*/ 24700 h 142996"/>
                  <a:gd name="connsiteX14" fmla="*/ 622 w 78466"/>
                  <a:gd name="connsiteY14" fmla="*/ 27519 h 142996"/>
                  <a:gd name="connsiteX15" fmla="*/ 622 w 78466"/>
                  <a:gd name="connsiteY15" fmla="*/ 38629 h 142996"/>
                  <a:gd name="connsiteX16" fmla="*/ 1285 w 78466"/>
                  <a:gd name="connsiteY16" fmla="*/ 41448 h 142996"/>
                  <a:gd name="connsiteX17" fmla="*/ 20023 w 78466"/>
                  <a:gd name="connsiteY17" fmla="*/ 41448 h 142996"/>
                  <a:gd name="connsiteX18" fmla="*/ 19857 w 78466"/>
                  <a:gd name="connsiteY18" fmla="*/ 99487 h 142996"/>
                  <a:gd name="connsiteX19" fmla="*/ 57831 w 78466"/>
                  <a:gd name="connsiteY19" fmla="*/ 142932 h 142996"/>
                  <a:gd name="connsiteX20" fmla="*/ 78393 w 78466"/>
                  <a:gd name="connsiteY20" fmla="*/ 140777 h 142996"/>
                  <a:gd name="connsiteX21" fmla="*/ 78393 w 78466"/>
                  <a:gd name="connsiteY21" fmla="*/ 133149 h 142996"/>
                  <a:gd name="connsiteX22" fmla="*/ 77232 w 78466"/>
                  <a:gd name="connsiteY22" fmla="*/ 124360 h 142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8466" h="142996">
                    <a:moveTo>
                      <a:pt x="77398" y="124194"/>
                    </a:moveTo>
                    <a:cubicBezTo>
                      <a:pt x="77398" y="124194"/>
                      <a:pt x="70765" y="126018"/>
                      <a:pt x="57002" y="124194"/>
                    </a:cubicBezTo>
                    <a:cubicBezTo>
                      <a:pt x="43405" y="122370"/>
                      <a:pt x="44233" y="104793"/>
                      <a:pt x="44233" y="104793"/>
                    </a:cubicBezTo>
                    <a:lnTo>
                      <a:pt x="44233" y="41448"/>
                    </a:lnTo>
                    <a:lnTo>
                      <a:pt x="75906" y="41448"/>
                    </a:lnTo>
                    <a:lnTo>
                      <a:pt x="76569" y="38629"/>
                    </a:lnTo>
                    <a:cubicBezTo>
                      <a:pt x="77398" y="34981"/>
                      <a:pt x="77398" y="31167"/>
                      <a:pt x="76569" y="27519"/>
                    </a:cubicBezTo>
                    <a:lnTo>
                      <a:pt x="75906" y="24700"/>
                    </a:lnTo>
                    <a:lnTo>
                      <a:pt x="44233" y="24700"/>
                    </a:lnTo>
                    <a:lnTo>
                      <a:pt x="44233" y="324"/>
                    </a:lnTo>
                    <a:cubicBezTo>
                      <a:pt x="44233" y="324"/>
                      <a:pt x="43902" y="-505"/>
                      <a:pt x="32626" y="490"/>
                    </a:cubicBezTo>
                    <a:cubicBezTo>
                      <a:pt x="23505" y="1485"/>
                      <a:pt x="19857" y="5133"/>
                      <a:pt x="19857" y="5133"/>
                    </a:cubicBezTo>
                    <a:cubicBezTo>
                      <a:pt x="19857" y="5133"/>
                      <a:pt x="19857" y="12926"/>
                      <a:pt x="19857" y="24700"/>
                    </a:cubicBezTo>
                    <a:lnTo>
                      <a:pt x="1285" y="24700"/>
                    </a:lnTo>
                    <a:lnTo>
                      <a:pt x="622" y="27519"/>
                    </a:lnTo>
                    <a:cubicBezTo>
                      <a:pt x="-207" y="31167"/>
                      <a:pt x="-207" y="34981"/>
                      <a:pt x="622" y="38629"/>
                    </a:cubicBezTo>
                    <a:lnTo>
                      <a:pt x="1285" y="41448"/>
                    </a:lnTo>
                    <a:lnTo>
                      <a:pt x="20023" y="41448"/>
                    </a:lnTo>
                    <a:cubicBezTo>
                      <a:pt x="20023" y="59357"/>
                      <a:pt x="20023" y="80914"/>
                      <a:pt x="19857" y="99487"/>
                    </a:cubicBezTo>
                    <a:cubicBezTo>
                      <a:pt x="19360" y="139782"/>
                      <a:pt x="43736" y="143596"/>
                      <a:pt x="57831" y="142932"/>
                    </a:cubicBezTo>
                    <a:cubicBezTo>
                      <a:pt x="71926" y="142269"/>
                      <a:pt x="78393" y="140777"/>
                      <a:pt x="78393" y="140777"/>
                    </a:cubicBezTo>
                    <a:cubicBezTo>
                      <a:pt x="78393" y="140777"/>
                      <a:pt x="78559" y="139118"/>
                      <a:pt x="78393" y="133149"/>
                    </a:cubicBezTo>
                    <a:cubicBezTo>
                      <a:pt x="78227" y="127179"/>
                      <a:pt x="77232" y="124360"/>
                      <a:pt x="77232" y="124360"/>
                    </a:cubicBez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60" name="Forma libre: forma 159">
                <a:extLst>
                  <a:ext uri="{FF2B5EF4-FFF2-40B4-BE49-F238E27FC236}">
                    <a16:creationId xmlns:a16="http://schemas.microsoft.com/office/drawing/2014/main" id="{6A89478B-E995-882A-724F-E8790D13FCC1}"/>
                  </a:ext>
                </a:extLst>
              </p:cNvPr>
              <p:cNvSpPr/>
              <p:nvPr/>
            </p:nvSpPr>
            <p:spPr>
              <a:xfrm>
                <a:off x="7409697" y="2892346"/>
                <a:ext cx="78467" cy="142996"/>
              </a:xfrm>
              <a:custGeom>
                <a:avLst/>
                <a:gdLst>
                  <a:gd name="connsiteX0" fmla="*/ 77399 w 78467"/>
                  <a:gd name="connsiteY0" fmla="*/ 124194 h 142996"/>
                  <a:gd name="connsiteX1" fmla="*/ 57002 w 78467"/>
                  <a:gd name="connsiteY1" fmla="*/ 124194 h 142996"/>
                  <a:gd name="connsiteX2" fmla="*/ 44234 w 78467"/>
                  <a:gd name="connsiteY2" fmla="*/ 104793 h 142996"/>
                  <a:gd name="connsiteX3" fmla="*/ 44234 w 78467"/>
                  <a:gd name="connsiteY3" fmla="*/ 41448 h 142996"/>
                  <a:gd name="connsiteX4" fmla="*/ 75906 w 78467"/>
                  <a:gd name="connsiteY4" fmla="*/ 41448 h 142996"/>
                  <a:gd name="connsiteX5" fmla="*/ 76569 w 78467"/>
                  <a:gd name="connsiteY5" fmla="*/ 38629 h 142996"/>
                  <a:gd name="connsiteX6" fmla="*/ 76569 w 78467"/>
                  <a:gd name="connsiteY6" fmla="*/ 27519 h 142996"/>
                  <a:gd name="connsiteX7" fmla="*/ 75906 w 78467"/>
                  <a:gd name="connsiteY7" fmla="*/ 24700 h 142996"/>
                  <a:gd name="connsiteX8" fmla="*/ 44234 w 78467"/>
                  <a:gd name="connsiteY8" fmla="*/ 24700 h 142996"/>
                  <a:gd name="connsiteX9" fmla="*/ 44234 w 78467"/>
                  <a:gd name="connsiteY9" fmla="*/ 324 h 142996"/>
                  <a:gd name="connsiteX10" fmla="*/ 32626 w 78467"/>
                  <a:gd name="connsiteY10" fmla="*/ 490 h 142996"/>
                  <a:gd name="connsiteX11" fmla="*/ 19858 w 78467"/>
                  <a:gd name="connsiteY11" fmla="*/ 5133 h 142996"/>
                  <a:gd name="connsiteX12" fmla="*/ 19858 w 78467"/>
                  <a:gd name="connsiteY12" fmla="*/ 24700 h 142996"/>
                  <a:gd name="connsiteX13" fmla="*/ 1285 w 78467"/>
                  <a:gd name="connsiteY13" fmla="*/ 24700 h 142996"/>
                  <a:gd name="connsiteX14" fmla="*/ 622 w 78467"/>
                  <a:gd name="connsiteY14" fmla="*/ 27519 h 142996"/>
                  <a:gd name="connsiteX15" fmla="*/ 622 w 78467"/>
                  <a:gd name="connsiteY15" fmla="*/ 38629 h 142996"/>
                  <a:gd name="connsiteX16" fmla="*/ 1285 w 78467"/>
                  <a:gd name="connsiteY16" fmla="*/ 41448 h 142996"/>
                  <a:gd name="connsiteX17" fmla="*/ 20023 w 78467"/>
                  <a:gd name="connsiteY17" fmla="*/ 41448 h 142996"/>
                  <a:gd name="connsiteX18" fmla="*/ 19858 w 78467"/>
                  <a:gd name="connsiteY18" fmla="*/ 99487 h 142996"/>
                  <a:gd name="connsiteX19" fmla="*/ 57831 w 78467"/>
                  <a:gd name="connsiteY19" fmla="*/ 142932 h 142996"/>
                  <a:gd name="connsiteX20" fmla="*/ 78393 w 78467"/>
                  <a:gd name="connsiteY20" fmla="*/ 140777 h 142996"/>
                  <a:gd name="connsiteX21" fmla="*/ 78393 w 78467"/>
                  <a:gd name="connsiteY21" fmla="*/ 133149 h 142996"/>
                  <a:gd name="connsiteX22" fmla="*/ 77233 w 78467"/>
                  <a:gd name="connsiteY22" fmla="*/ 124360 h 142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8467" h="142996">
                    <a:moveTo>
                      <a:pt x="77399" y="124194"/>
                    </a:moveTo>
                    <a:cubicBezTo>
                      <a:pt x="77399" y="124194"/>
                      <a:pt x="70765" y="126018"/>
                      <a:pt x="57002" y="124194"/>
                    </a:cubicBezTo>
                    <a:cubicBezTo>
                      <a:pt x="43404" y="122370"/>
                      <a:pt x="44234" y="104793"/>
                      <a:pt x="44234" y="104793"/>
                    </a:cubicBezTo>
                    <a:lnTo>
                      <a:pt x="44234" y="41448"/>
                    </a:lnTo>
                    <a:lnTo>
                      <a:pt x="75906" y="41448"/>
                    </a:lnTo>
                    <a:lnTo>
                      <a:pt x="76569" y="38629"/>
                    </a:lnTo>
                    <a:cubicBezTo>
                      <a:pt x="77399" y="34981"/>
                      <a:pt x="77399" y="31167"/>
                      <a:pt x="76569" y="27519"/>
                    </a:cubicBezTo>
                    <a:lnTo>
                      <a:pt x="75906" y="24700"/>
                    </a:lnTo>
                    <a:lnTo>
                      <a:pt x="44234" y="24700"/>
                    </a:lnTo>
                    <a:lnTo>
                      <a:pt x="44234" y="324"/>
                    </a:lnTo>
                    <a:cubicBezTo>
                      <a:pt x="44234" y="324"/>
                      <a:pt x="43902" y="-505"/>
                      <a:pt x="32626" y="490"/>
                    </a:cubicBezTo>
                    <a:cubicBezTo>
                      <a:pt x="23506" y="1485"/>
                      <a:pt x="19858" y="5133"/>
                      <a:pt x="19858" y="5133"/>
                    </a:cubicBezTo>
                    <a:cubicBezTo>
                      <a:pt x="19858" y="5133"/>
                      <a:pt x="19858" y="12926"/>
                      <a:pt x="19858" y="24700"/>
                    </a:cubicBezTo>
                    <a:lnTo>
                      <a:pt x="1285" y="24700"/>
                    </a:lnTo>
                    <a:lnTo>
                      <a:pt x="622" y="27519"/>
                    </a:lnTo>
                    <a:cubicBezTo>
                      <a:pt x="-207" y="31167"/>
                      <a:pt x="-207" y="34981"/>
                      <a:pt x="622" y="38629"/>
                    </a:cubicBezTo>
                    <a:lnTo>
                      <a:pt x="1285" y="41448"/>
                    </a:lnTo>
                    <a:lnTo>
                      <a:pt x="20023" y="41448"/>
                    </a:lnTo>
                    <a:cubicBezTo>
                      <a:pt x="20023" y="59357"/>
                      <a:pt x="20023" y="80914"/>
                      <a:pt x="19858" y="99487"/>
                    </a:cubicBezTo>
                    <a:cubicBezTo>
                      <a:pt x="19360" y="139782"/>
                      <a:pt x="43736" y="143596"/>
                      <a:pt x="57831" y="142932"/>
                    </a:cubicBezTo>
                    <a:cubicBezTo>
                      <a:pt x="71926" y="142269"/>
                      <a:pt x="78393" y="140777"/>
                      <a:pt x="78393" y="140777"/>
                    </a:cubicBezTo>
                    <a:cubicBezTo>
                      <a:pt x="78393" y="140777"/>
                      <a:pt x="78559" y="139118"/>
                      <a:pt x="78393" y="133149"/>
                    </a:cubicBezTo>
                    <a:cubicBezTo>
                      <a:pt x="78228" y="127179"/>
                      <a:pt x="77233" y="124360"/>
                      <a:pt x="77233" y="124360"/>
                    </a:cubicBez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61" name="Forma libre: forma 160">
                <a:extLst>
                  <a:ext uri="{FF2B5EF4-FFF2-40B4-BE49-F238E27FC236}">
                    <a16:creationId xmlns:a16="http://schemas.microsoft.com/office/drawing/2014/main" id="{84AE0EF6-DC01-F4D4-2B00-F23FF403027D}"/>
                  </a:ext>
                </a:extLst>
              </p:cNvPr>
              <p:cNvSpPr/>
              <p:nvPr/>
            </p:nvSpPr>
            <p:spPr>
              <a:xfrm>
                <a:off x="7300233" y="2917536"/>
                <a:ext cx="100972" cy="119565"/>
              </a:xfrm>
              <a:custGeom>
                <a:avLst/>
                <a:gdLst>
                  <a:gd name="connsiteX0" fmla="*/ 51053 w 100972"/>
                  <a:gd name="connsiteY0" fmla="*/ 173 h 119565"/>
                  <a:gd name="connsiteX1" fmla="*/ 145 w 100972"/>
                  <a:gd name="connsiteY1" fmla="*/ 59206 h 119565"/>
                  <a:gd name="connsiteX2" fmla="*/ 54369 w 100972"/>
                  <a:gd name="connsiteY2" fmla="*/ 119566 h 119565"/>
                  <a:gd name="connsiteX3" fmla="*/ 94664 w 100972"/>
                  <a:gd name="connsiteY3" fmla="*/ 109285 h 119565"/>
                  <a:gd name="connsiteX4" fmla="*/ 92509 w 100972"/>
                  <a:gd name="connsiteY4" fmla="*/ 100994 h 119565"/>
                  <a:gd name="connsiteX5" fmla="*/ 87036 w 100972"/>
                  <a:gd name="connsiteY5" fmla="*/ 93863 h 119565"/>
                  <a:gd name="connsiteX6" fmla="*/ 55198 w 100972"/>
                  <a:gd name="connsiteY6" fmla="*/ 100994 h 119565"/>
                  <a:gd name="connsiteX7" fmla="*/ 25184 w 100972"/>
                  <a:gd name="connsiteY7" fmla="*/ 65673 h 119565"/>
                  <a:gd name="connsiteX8" fmla="*/ 98312 w 100972"/>
                  <a:gd name="connsiteY8" fmla="*/ 65341 h 119565"/>
                  <a:gd name="connsiteX9" fmla="*/ 100965 w 100972"/>
                  <a:gd name="connsiteY9" fmla="*/ 38644 h 119565"/>
                  <a:gd name="connsiteX10" fmla="*/ 51384 w 100972"/>
                  <a:gd name="connsiteY10" fmla="*/ 173 h 119565"/>
                  <a:gd name="connsiteX11" fmla="*/ 76424 w 100972"/>
                  <a:gd name="connsiteY11" fmla="*/ 50749 h 119565"/>
                  <a:gd name="connsiteX12" fmla="*/ 24521 w 100972"/>
                  <a:gd name="connsiteY12" fmla="*/ 50749 h 119565"/>
                  <a:gd name="connsiteX13" fmla="*/ 56691 w 100972"/>
                  <a:gd name="connsiteY13" fmla="*/ 17253 h 119565"/>
                  <a:gd name="connsiteX14" fmla="*/ 76424 w 100972"/>
                  <a:gd name="connsiteY14" fmla="*/ 50749 h 119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0972" h="119565">
                    <a:moveTo>
                      <a:pt x="51053" y="173"/>
                    </a:moveTo>
                    <a:cubicBezTo>
                      <a:pt x="-5328" y="1665"/>
                      <a:pt x="145" y="59206"/>
                      <a:pt x="145" y="59206"/>
                    </a:cubicBezTo>
                    <a:cubicBezTo>
                      <a:pt x="-187" y="105968"/>
                      <a:pt x="28003" y="119566"/>
                      <a:pt x="54369" y="119566"/>
                    </a:cubicBezTo>
                    <a:cubicBezTo>
                      <a:pt x="80735" y="119566"/>
                      <a:pt x="94664" y="109285"/>
                      <a:pt x="94664" y="109285"/>
                    </a:cubicBezTo>
                    <a:cubicBezTo>
                      <a:pt x="94664" y="109285"/>
                      <a:pt x="94996" y="106632"/>
                      <a:pt x="92509" y="100994"/>
                    </a:cubicBezTo>
                    <a:cubicBezTo>
                      <a:pt x="90021" y="95356"/>
                      <a:pt x="87036" y="93863"/>
                      <a:pt x="87036" y="93863"/>
                    </a:cubicBezTo>
                    <a:cubicBezTo>
                      <a:pt x="87036" y="93863"/>
                      <a:pt x="76092" y="100994"/>
                      <a:pt x="55198" y="100994"/>
                    </a:cubicBezTo>
                    <a:cubicBezTo>
                      <a:pt x="24023" y="100994"/>
                      <a:pt x="25184" y="65673"/>
                      <a:pt x="25184" y="65673"/>
                    </a:cubicBezTo>
                    <a:lnTo>
                      <a:pt x="98312" y="65341"/>
                    </a:lnTo>
                    <a:cubicBezTo>
                      <a:pt x="98312" y="65341"/>
                      <a:pt x="101131" y="56885"/>
                      <a:pt x="100965" y="38644"/>
                    </a:cubicBezTo>
                    <a:cubicBezTo>
                      <a:pt x="100634" y="-4802"/>
                      <a:pt x="51384" y="173"/>
                      <a:pt x="51384" y="173"/>
                    </a:cubicBezTo>
                    <a:close/>
                    <a:moveTo>
                      <a:pt x="76424" y="50749"/>
                    </a:moveTo>
                    <a:lnTo>
                      <a:pt x="24521" y="50749"/>
                    </a:lnTo>
                    <a:cubicBezTo>
                      <a:pt x="24521" y="50749"/>
                      <a:pt x="23194" y="17087"/>
                      <a:pt x="56691" y="17253"/>
                    </a:cubicBezTo>
                    <a:cubicBezTo>
                      <a:pt x="82393" y="17418"/>
                      <a:pt x="76424" y="50749"/>
                      <a:pt x="76424" y="50749"/>
                    </a:cubicBez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62" name="Forma libre: forma 161">
                <a:extLst>
                  <a:ext uri="{FF2B5EF4-FFF2-40B4-BE49-F238E27FC236}">
                    <a16:creationId xmlns:a16="http://schemas.microsoft.com/office/drawing/2014/main" id="{3238EBAE-D958-636B-D24D-38DC4F9F95CB}"/>
                  </a:ext>
                </a:extLst>
              </p:cNvPr>
              <p:cNvSpPr/>
              <p:nvPr/>
            </p:nvSpPr>
            <p:spPr>
              <a:xfrm>
                <a:off x="7933973" y="2734131"/>
                <a:ext cx="96858" cy="120110"/>
              </a:xfrm>
              <a:custGeom>
                <a:avLst/>
                <a:gdLst>
                  <a:gd name="connsiteX0" fmla="*/ 49931 w 96858"/>
                  <a:gd name="connsiteY0" fmla="*/ 342 h 120110"/>
                  <a:gd name="connsiteX1" fmla="*/ 23565 w 96858"/>
                  <a:gd name="connsiteY1" fmla="*/ 3327 h 120110"/>
                  <a:gd name="connsiteX2" fmla="*/ 8640 w 96858"/>
                  <a:gd name="connsiteY2" fmla="*/ 8302 h 120110"/>
                  <a:gd name="connsiteX3" fmla="*/ 10796 w 96858"/>
                  <a:gd name="connsiteY3" fmla="*/ 17920 h 120110"/>
                  <a:gd name="connsiteX4" fmla="*/ 15771 w 96858"/>
                  <a:gd name="connsiteY4" fmla="*/ 24221 h 120110"/>
                  <a:gd name="connsiteX5" fmla="*/ 48770 w 96858"/>
                  <a:gd name="connsiteY5" fmla="*/ 18583 h 120110"/>
                  <a:gd name="connsiteX6" fmla="*/ 72814 w 96858"/>
                  <a:gd name="connsiteY6" fmla="*/ 37155 h 120110"/>
                  <a:gd name="connsiteX7" fmla="*/ 73146 w 96858"/>
                  <a:gd name="connsiteY7" fmla="*/ 50587 h 120110"/>
                  <a:gd name="connsiteX8" fmla="*/ 42966 w 96858"/>
                  <a:gd name="connsiteY8" fmla="*/ 49095 h 120110"/>
                  <a:gd name="connsiteX9" fmla="*/ 17 w 96858"/>
                  <a:gd name="connsiteY9" fmla="*/ 80933 h 120110"/>
                  <a:gd name="connsiteX10" fmla="*/ 35504 w 96858"/>
                  <a:gd name="connsiteY10" fmla="*/ 120067 h 120110"/>
                  <a:gd name="connsiteX11" fmla="*/ 74970 w 96858"/>
                  <a:gd name="connsiteY11" fmla="*/ 103651 h 120110"/>
                  <a:gd name="connsiteX12" fmla="*/ 77623 w 96858"/>
                  <a:gd name="connsiteY12" fmla="*/ 115756 h 120110"/>
                  <a:gd name="connsiteX13" fmla="*/ 87241 w 96858"/>
                  <a:gd name="connsiteY13" fmla="*/ 117912 h 120110"/>
                  <a:gd name="connsiteX14" fmla="*/ 96858 w 96858"/>
                  <a:gd name="connsiteY14" fmla="*/ 115424 h 120110"/>
                  <a:gd name="connsiteX15" fmla="*/ 96858 w 96858"/>
                  <a:gd name="connsiteY15" fmla="*/ 37984 h 120110"/>
                  <a:gd name="connsiteX16" fmla="*/ 87406 w 96858"/>
                  <a:gd name="connsiteY16" fmla="*/ 10789 h 120110"/>
                  <a:gd name="connsiteX17" fmla="*/ 49931 w 96858"/>
                  <a:gd name="connsiteY17" fmla="*/ 11 h 120110"/>
                  <a:gd name="connsiteX18" fmla="*/ 45950 w 96858"/>
                  <a:gd name="connsiteY18" fmla="*/ 103485 h 120110"/>
                  <a:gd name="connsiteX19" fmla="*/ 23896 w 96858"/>
                  <a:gd name="connsiteY19" fmla="*/ 82591 h 120110"/>
                  <a:gd name="connsiteX20" fmla="*/ 47111 w 96858"/>
                  <a:gd name="connsiteY20" fmla="*/ 64019 h 120110"/>
                  <a:gd name="connsiteX21" fmla="*/ 72814 w 96858"/>
                  <a:gd name="connsiteY21" fmla="*/ 64848 h 120110"/>
                  <a:gd name="connsiteX22" fmla="*/ 72482 w 96858"/>
                  <a:gd name="connsiteY22" fmla="*/ 80767 h 120110"/>
                  <a:gd name="connsiteX23" fmla="*/ 45950 w 96858"/>
                  <a:gd name="connsiteY23" fmla="*/ 103485 h 120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6858" h="120110">
                    <a:moveTo>
                      <a:pt x="49931" y="342"/>
                    </a:moveTo>
                    <a:cubicBezTo>
                      <a:pt x="49931" y="342"/>
                      <a:pt x="34343" y="342"/>
                      <a:pt x="23565" y="3327"/>
                    </a:cubicBezTo>
                    <a:cubicBezTo>
                      <a:pt x="12786" y="6146"/>
                      <a:pt x="8640" y="8302"/>
                      <a:pt x="8640" y="8302"/>
                    </a:cubicBezTo>
                    <a:cubicBezTo>
                      <a:pt x="8640" y="8302"/>
                      <a:pt x="8640" y="13608"/>
                      <a:pt x="10796" y="17920"/>
                    </a:cubicBezTo>
                    <a:cubicBezTo>
                      <a:pt x="12952" y="22065"/>
                      <a:pt x="15771" y="24221"/>
                      <a:pt x="15771" y="24221"/>
                    </a:cubicBezTo>
                    <a:cubicBezTo>
                      <a:pt x="15771" y="24221"/>
                      <a:pt x="28373" y="18251"/>
                      <a:pt x="48770" y="18583"/>
                    </a:cubicBezTo>
                    <a:cubicBezTo>
                      <a:pt x="69166" y="18915"/>
                      <a:pt x="71985" y="28864"/>
                      <a:pt x="72814" y="37155"/>
                    </a:cubicBezTo>
                    <a:cubicBezTo>
                      <a:pt x="72980" y="39643"/>
                      <a:pt x="73146" y="44783"/>
                      <a:pt x="73146" y="50587"/>
                    </a:cubicBezTo>
                    <a:cubicBezTo>
                      <a:pt x="68834" y="49758"/>
                      <a:pt x="58222" y="48266"/>
                      <a:pt x="42966" y="49095"/>
                    </a:cubicBezTo>
                    <a:cubicBezTo>
                      <a:pt x="22735" y="50090"/>
                      <a:pt x="515" y="55230"/>
                      <a:pt x="17" y="80933"/>
                    </a:cubicBezTo>
                    <a:cubicBezTo>
                      <a:pt x="-480" y="106801"/>
                      <a:pt x="9635" y="118907"/>
                      <a:pt x="35504" y="120067"/>
                    </a:cubicBezTo>
                    <a:cubicBezTo>
                      <a:pt x="54740" y="120896"/>
                      <a:pt x="68834" y="109620"/>
                      <a:pt x="74970" y="103651"/>
                    </a:cubicBezTo>
                    <a:lnTo>
                      <a:pt x="77623" y="115756"/>
                    </a:lnTo>
                    <a:cubicBezTo>
                      <a:pt x="77623" y="115756"/>
                      <a:pt x="81437" y="118243"/>
                      <a:pt x="87241" y="117912"/>
                    </a:cubicBezTo>
                    <a:cubicBezTo>
                      <a:pt x="93045" y="117580"/>
                      <a:pt x="96858" y="115424"/>
                      <a:pt x="96858" y="115424"/>
                    </a:cubicBezTo>
                    <a:lnTo>
                      <a:pt x="96858" y="37984"/>
                    </a:lnTo>
                    <a:cubicBezTo>
                      <a:pt x="96858" y="37984"/>
                      <a:pt x="96527" y="20075"/>
                      <a:pt x="87406" y="10789"/>
                    </a:cubicBezTo>
                    <a:cubicBezTo>
                      <a:pt x="78286" y="1503"/>
                      <a:pt x="59383" y="-155"/>
                      <a:pt x="49931" y="11"/>
                    </a:cubicBezTo>
                    <a:close/>
                    <a:moveTo>
                      <a:pt x="45950" y="103485"/>
                    </a:moveTo>
                    <a:cubicBezTo>
                      <a:pt x="22072" y="104977"/>
                      <a:pt x="24062" y="85410"/>
                      <a:pt x="23896" y="82591"/>
                    </a:cubicBezTo>
                    <a:cubicBezTo>
                      <a:pt x="23896" y="79772"/>
                      <a:pt x="24560" y="63190"/>
                      <a:pt x="47111" y="64019"/>
                    </a:cubicBezTo>
                    <a:cubicBezTo>
                      <a:pt x="59880" y="64516"/>
                      <a:pt x="68005" y="64682"/>
                      <a:pt x="72814" y="64848"/>
                    </a:cubicBezTo>
                    <a:cubicBezTo>
                      <a:pt x="72814" y="73637"/>
                      <a:pt x="72482" y="80767"/>
                      <a:pt x="72482" y="80767"/>
                    </a:cubicBezTo>
                    <a:cubicBezTo>
                      <a:pt x="72482" y="80767"/>
                      <a:pt x="69829" y="101992"/>
                      <a:pt x="45950" y="103485"/>
                    </a:cubicBez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63" name="Forma libre: forma 162">
                <a:extLst>
                  <a:ext uri="{FF2B5EF4-FFF2-40B4-BE49-F238E27FC236}">
                    <a16:creationId xmlns:a16="http://schemas.microsoft.com/office/drawing/2014/main" id="{0D3C296B-B4F5-61D0-BA24-63CF7233DAF9}"/>
                  </a:ext>
                </a:extLst>
              </p:cNvPr>
              <p:cNvSpPr/>
              <p:nvPr/>
            </p:nvSpPr>
            <p:spPr>
              <a:xfrm>
                <a:off x="7502997" y="2916537"/>
                <a:ext cx="96858" cy="120110"/>
              </a:xfrm>
              <a:custGeom>
                <a:avLst/>
                <a:gdLst>
                  <a:gd name="connsiteX0" fmla="*/ 49930 w 96858"/>
                  <a:gd name="connsiteY0" fmla="*/ 342 h 120110"/>
                  <a:gd name="connsiteX1" fmla="*/ 23564 w 96858"/>
                  <a:gd name="connsiteY1" fmla="*/ 3327 h 120110"/>
                  <a:gd name="connsiteX2" fmla="*/ 8640 w 96858"/>
                  <a:gd name="connsiteY2" fmla="*/ 8302 h 120110"/>
                  <a:gd name="connsiteX3" fmla="*/ 10796 w 96858"/>
                  <a:gd name="connsiteY3" fmla="*/ 17920 h 120110"/>
                  <a:gd name="connsiteX4" fmla="*/ 15770 w 96858"/>
                  <a:gd name="connsiteY4" fmla="*/ 24221 h 120110"/>
                  <a:gd name="connsiteX5" fmla="*/ 48770 w 96858"/>
                  <a:gd name="connsiteY5" fmla="*/ 18583 h 120110"/>
                  <a:gd name="connsiteX6" fmla="*/ 72814 w 96858"/>
                  <a:gd name="connsiteY6" fmla="*/ 37155 h 120110"/>
                  <a:gd name="connsiteX7" fmla="*/ 73146 w 96858"/>
                  <a:gd name="connsiteY7" fmla="*/ 50587 h 120110"/>
                  <a:gd name="connsiteX8" fmla="*/ 42966 w 96858"/>
                  <a:gd name="connsiteY8" fmla="*/ 49095 h 120110"/>
                  <a:gd name="connsiteX9" fmla="*/ 17 w 96858"/>
                  <a:gd name="connsiteY9" fmla="*/ 80933 h 120110"/>
                  <a:gd name="connsiteX10" fmla="*/ 35503 w 96858"/>
                  <a:gd name="connsiteY10" fmla="*/ 120067 h 120110"/>
                  <a:gd name="connsiteX11" fmla="*/ 74970 w 96858"/>
                  <a:gd name="connsiteY11" fmla="*/ 103651 h 120110"/>
                  <a:gd name="connsiteX12" fmla="*/ 77623 w 96858"/>
                  <a:gd name="connsiteY12" fmla="*/ 115756 h 120110"/>
                  <a:gd name="connsiteX13" fmla="*/ 87240 w 96858"/>
                  <a:gd name="connsiteY13" fmla="*/ 117912 h 120110"/>
                  <a:gd name="connsiteX14" fmla="*/ 96858 w 96858"/>
                  <a:gd name="connsiteY14" fmla="*/ 115424 h 120110"/>
                  <a:gd name="connsiteX15" fmla="*/ 96858 w 96858"/>
                  <a:gd name="connsiteY15" fmla="*/ 37984 h 120110"/>
                  <a:gd name="connsiteX16" fmla="*/ 87406 w 96858"/>
                  <a:gd name="connsiteY16" fmla="*/ 10789 h 120110"/>
                  <a:gd name="connsiteX17" fmla="*/ 49930 w 96858"/>
                  <a:gd name="connsiteY17" fmla="*/ 11 h 120110"/>
                  <a:gd name="connsiteX18" fmla="*/ 45950 w 96858"/>
                  <a:gd name="connsiteY18" fmla="*/ 103485 h 120110"/>
                  <a:gd name="connsiteX19" fmla="*/ 23896 w 96858"/>
                  <a:gd name="connsiteY19" fmla="*/ 82591 h 120110"/>
                  <a:gd name="connsiteX20" fmla="*/ 47111 w 96858"/>
                  <a:gd name="connsiteY20" fmla="*/ 64019 h 120110"/>
                  <a:gd name="connsiteX21" fmla="*/ 72814 w 96858"/>
                  <a:gd name="connsiteY21" fmla="*/ 64848 h 120110"/>
                  <a:gd name="connsiteX22" fmla="*/ 72482 w 96858"/>
                  <a:gd name="connsiteY22" fmla="*/ 80767 h 120110"/>
                  <a:gd name="connsiteX23" fmla="*/ 45950 w 96858"/>
                  <a:gd name="connsiteY23" fmla="*/ 103485 h 120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6858" h="120110">
                    <a:moveTo>
                      <a:pt x="49930" y="342"/>
                    </a:moveTo>
                    <a:cubicBezTo>
                      <a:pt x="49930" y="342"/>
                      <a:pt x="34343" y="342"/>
                      <a:pt x="23564" y="3327"/>
                    </a:cubicBezTo>
                    <a:cubicBezTo>
                      <a:pt x="12786" y="6312"/>
                      <a:pt x="8640" y="8302"/>
                      <a:pt x="8640" y="8302"/>
                    </a:cubicBezTo>
                    <a:cubicBezTo>
                      <a:pt x="8640" y="8302"/>
                      <a:pt x="8640" y="13608"/>
                      <a:pt x="10796" y="17920"/>
                    </a:cubicBezTo>
                    <a:cubicBezTo>
                      <a:pt x="12952" y="22065"/>
                      <a:pt x="15770" y="24221"/>
                      <a:pt x="15770" y="24221"/>
                    </a:cubicBezTo>
                    <a:cubicBezTo>
                      <a:pt x="15770" y="24221"/>
                      <a:pt x="28373" y="18251"/>
                      <a:pt x="48770" y="18583"/>
                    </a:cubicBezTo>
                    <a:cubicBezTo>
                      <a:pt x="69166" y="18915"/>
                      <a:pt x="71985" y="28864"/>
                      <a:pt x="72814" y="37155"/>
                    </a:cubicBezTo>
                    <a:cubicBezTo>
                      <a:pt x="72980" y="39643"/>
                      <a:pt x="73146" y="44783"/>
                      <a:pt x="73146" y="50587"/>
                    </a:cubicBezTo>
                    <a:cubicBezTo>
                      <a:pt x="68834" y="49758"/>
                      <a:pt x="58221" y="48266"/>
                      <a:pt x="42966" y="49095"/>
                    </a:cubicBezTo>
                    <a:cubicBezTo>
                      <a:pt x="22735" y="50090"/>
                      <a:pt x="515" y="55230"/>
                      <a:pt x="17" y="80933"/>
                    </a:cubicBezTo>
                    <a:cubicBezTo>
                      <a:pt x="-480" y="106801"/>
                      <a:pt x="9635" y="118907"/>
                      <a:pt x="35503" y="120067"/>
                    </a:cubicBezTo>
                    <a:cubicBezTo>
                      <a:pt x="54739" y="120896"/>
                      <a:pt x="68834" y="109620"/>
                      <a:pt x="74970" y="103651"/>
                    </a:cubicBezTo>
                    <a:lnTo>
                      <a:pt x="77623" y="115756"/>
                    </a:lnTo>
                    <a:cubicBezTo>
                      <a:pt x="77623" y="115756"/>
                      <a:pt x="81437" y="118243"/>
                      <a:pt x="87240" y="117912"/>
                    </a:cubicBezTo>
                    <a:cubicBezTo>
                      <a:pt x="93044" y="117580"/>
                      <a:pt x="96858" y="115424"/>
                      <a:pt x="96858" y="115424"/>
                    </a:cubicBezTo>
                    <a:lnTo>
                      <a:pt x="96858" y="37984"/>
                    </a:lnTo>
                    <a:cubicBezTo>
                      <a:pt x="96858" y="37984"/>
                      <a:pt x="96527" y="20075"/>
                      <a:pt x="87406" y="10789"/>
                    </a:cubicBezTo>
                    <a:cubicBezTo>
                      <a:pt x="78286" y="1503"/>
                      <a:pt x="59382" y="-155"/>
                      <a:pt x="49930" y="11"/>
                    </a:cubicBezTo>
                    <a:close/>
                    <a:moveTo>
                      <a:pt x="45950" y="103485"/>
                    </a:moveTo>
                    <a:cubicBezTo>
                      <a:pt x="22072" y="104977"/>
                      <a:pt x="24062" y="85410"/>
                      <a:pt x="23896" y="82591"/>
                    </a:cubicBezTo>
                    <a:cubicBezTo>
                      <a:pt x="23896" y="79772"/>
                      <a:pt x="24559" y="63190"/>
                      <a:pt x="47111" y="64019"/>
                    </a:cubicBezTo>
                    <a:cubicBezTo>
                      <a:pt x="59880" y="64516"/>
                      <a:pt x="68005" y="64682"/>
                      <a:pt x="72814" y="64848"/>
                    </a:cubicBezTo>
                    <a:cubicBezTo>
                      <a:pt x="72814" y="73637"/>
                      <a:pt x="72482" y="80767"/>
                      <a:pt x="72482" y="80767"/>
                    </a:cubicBezTo>
                    <a:cubicBezTo>
                      <a:pt x="72482" y="80767"/>
                      <a:pt x="69829" y="101992"/>
                      <a:pt x="45950" y="103485"/>
                    </a:cubicBez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</p:grpSp>
      <p:sp>
        <p:nvSpPr>
          <p:cNvPr id="165" name="Forma libre: forma 164">
            <a:extLst>
              <a:ext uri="{FF2B5EF4-FFF2-40B4-BE49-F238E27FC236}">
                <a16:creationId xmlns:a16="http://schemas.microsoft.com/office/drawing/2014/main" id="{C774C80F-A7D0-D6D5-575F-4C75E96136F3}"/>
              </a:ext>
            </a:extLst>
          </p:cNvPr>
          <p:cNvSpPr/>
          <p:nvPr/>
        </p:nvSpPr>
        <p:spPr>
          <a:xfrm>
            <a:off x="9198398" y="2138669"/>
            <a:ext cx="1999006" cy="1448305"/>
          </a:xfrm>
          <a:custGeom>
            <a:avLst/>
            <a:gdLst>
              <a:gd name="connsiteX0" fmla="*/ 1757733 w 1999006"/>
              <a:gd name="connsiteY0" fmla="*/ 0 h 1448305"/>
              <a:gd name="connsiteX1" fmla="*/ 1999007 w 1999006"/>
              <a:gd name="connsiteY1" fmla="*/ 241274 h 1448305"/>
              <a:gd name="connsiteX2" fmla="*/ 1999007 w 1999006"/>
              <a:gd name="connsiteY2" fmla="*/ 1207032 h 1448305"/>
              <a:gd name="connsiteX3" fmla="*/ 1757733 w 1999006"/>
              <a:gd name="connsiteY3" fmla="*/ 1448305 h 1448305"/>
              <a:gd name="connsiteX4" fmla="*/ 241274 w 1999006"/>
              <a:gd name="connsiteY4" fmla="*/ 1448305 h 1448305"/>
              <a:gd name="connsiteX5" fmla="*/ 0 w 1999006"/>
              <a:gd name="connsiteY5" fmla="*/ 1207032 h 1448305"/>
              <a:gd name="connsiteX6" fmla="*/ 0 w 1999006"/>
              <a:gd name="connsiteY6" fmla="*/ 241274 h 1448305"/>
              <a:gd name="connsiteX7" fmla="*/ 241274 w 1999006"/>
              <a:gd name="connsiteY7" fmla="*/ 0 h 144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9006" h="1448305">
                <a:moveTo>
                  <a:pt x="1757733" y="0"/>
                </a:moveTo>
                <a:cubicBezTo>
                  <a:pt x="1890985" y="0"/>
                  <a:pt x="1999007" y="108022"/>
                  <a:pt x="1999007" y="241274"/>
                </a:cubicBezTo>
                <a:lnTo>
                  <a:pt x="1999007" y="1207032"/>
                </a:lnTo>
                <a:cubicBezTo>
                  <a:pt x="1999007" y="1340283"/>
                  <a:pt x="1890984" y="1448305"/>
                  <a:pt x="1757733" y="1448305"/>
                </a:cubicBezTo>
                <a:lnTo>
                  <a:pt x="241274" y="1448305"/>
                </a:lnTo>
                <a:cubicBezTo>
                  <a:pt x="108022" y="1448305"/>
                  <a:pt x="0" y="1340283"/>
                  <a:pt x="0" y="1207032"/>
                </a:cubicBezTo>
                <a:lnTo>
                  <a:pt x="0" y="241274"/>
                </a:lnTo>
                <a:cubicBezTo>
                  <a:pt x="0" y="108022"/>
                  <a:pt x="108022" y="0"/>
                  <a:pt x="241274" y="0"/>
                </a:cubicBezTo>
                <a:close/>
              </a:path>
            </a:pathLst>
          </a:custGeom>
          <a:solidFill>
            <a:srgbClr val="ECECE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grpSp>
        <p:nvGrpSpPr>
          <p:cNvPr id="166" name="Gráfico 3">
            <a:extLst>
              <a:ext uri="{FF2B5EF4-FFF2-40B4-BE49-F238E27FC236}">
                <a16:creationId xmlns:a16="http://schemas.microsoft.com/office/drawing/2014/main" id="{177DFAA6-F020-DCCD-4804-1DB83BD39DC0}"/>
              </a:ext>
            </a:extLst>
          </p:cNvPr>
          <p:cNvGrpSpPr/>
          <p:nvPr/>
        </p:nvGrpSpPr>
        <p:grpSpPr>
          <a:xfrm>
            <a:off x="9790057" y="2556379"/>
            <a:ext cx="815355" cy="612719"/>
            <a:chOff x="9790057" y="2556379"/>
            <a:chExt cx="815355" cy="612719"/>
          </a:xfrm>
          <a:solidFill>
            <a:srgbClr val="291752"/>
          </a:solidFill>
        </p:grpSpPr>
        <p:sp>
          <p:nvSpPr>
            <p:cNvPr id="167" name="Forma libre: forma 166">
              <a:extLst>
                <a:ext uri="{FF2B5EF4-FFF2-40B4-BE49-F238E27FC236}">
                  <a16:creationId xmlns:a16="http://schemas.microsoft.com/office/drawing/2014/main" id="{B9B59FBD-DF5A-18E0-4695-08B4B6355BD8}"/>
                </a:ext>
              </a:extLst>
            </p:cNvPr>
            <p:cNvSpPr/>
            <p:nvPr/>
          </p:nvSpPr>
          <p:spPr>
            <a:xfrm>
              <a:off x="9790057" y="2556379"/>
              <a:ext cx="463642" cy="463809"/>
            </a:xfrm>
            <a:custGeom>
              <a:avLst/>
              <a:gdLst>
                <a:gd name="connsiteX0" fmla="*/ 0 w 463642"/>
                <a:gd name="connsiteY0" fmla="*/ 497 h 463809"/>
                <a:gd name="connsiteX1" fmla="*/ 0 w 463642"/>
                <a:gd name="connsiteY1" fmla="*/ 463809 h 463809"/>
                <a:gd name="connsiteX2" fmla="*/ 248404 w 463642"/>
                <a:gd name="connsiteY2" fmla="*/ 463809 h 463809"/>
                <a:gd name="connsiteX3" fmla="*/ 264323 w 463642"/>
                <a:gd name="connsiteY3" fmla="*/ 462151 h 463809"/>
                <a:gd name="connsiteX4" fmla="*/ 280242 w 463642"/>
                <a:gd name="connsiteY4" fmla="*/ 459000 h 463809"/>
                <a:gd name="connsiteX5" fmla="*/ 296161 w 463642"/>
                <a:gd name="connsiteY5" fmla="*/ 455021 h 463809"/>
                <a:gd name="connsiteX6" fmla="*/ 310422 w 463642"/>
                <a:gd name="connsiteY6" fmla="*/ 450212 h 463809"/>
                <a:gd name="connsiteX7" fmla="*/ 325512 w 463642"/>
                <a:gd name="connsiteY7" fmla="*/ 444574 h 463809"/>
                <a:gd name="connsiteX8" fmla="*/ 338944 w 463642"/>
                <a:gd name="connsiteY8" fmla="*/ 437443 h 463809"/>
                <a:gd name="connsiteX9" fmla="*/ 352376 w 463642"/>
                <a:gd name="connsiteY9" fmla="*/ 429484 h 463809"/>
                <a:gd name="connsiteX10" fmla="*/ 365143 w 463642"/>
                <a:gd name="connsiteY10" fmla="*/ 421524 h 463809"/>
                <a:gd name="connsiteX11" fmla="*/ 376254 w 463642"/>
                <a:gd name="connsiteY11" fmla="*/ 412736 h 463809"/>
                <a:gd name="connsiteX12" fmla="*/ 387364 w 463642"/>
                <a:gd name="connsiteY12" fmla="*/ 403118 h 463809"/>
                <a:gd name="connsiteX13" fmla="*/ 397645 w 463642"/>
                <a:gd name="connsiteY13" fmla="*/ 393500 h 463809"/>
                <a:gd name="connsiteX14" fmla="*/ 407926 w 463642"/>
                <a:gd name="connsiteY14" fmla="*/ 382390 h 463809"/>
                <a:gd name="connsiteX15" fmla="*/ 416715 w 463642"/>
                <a:gd name="connsiteY15" fmla="*/ 371280 h 463809"/>
                <a:gd name="connsiteX16" fmla="*/ 425504 w 463642"/>
                <a:gd name="connsiteY16" fmla="*/ 359340 h 463809"/>
                <a:gd name="connsiteX17" fmla="*/ 432634 w 463642"/>
                <a:gd name="connsiteY17" fmla="*/ 346572 h 463809"/>
                <a:gd name="connsiteX18" fmla="*/ 439764 w 463642"/>
                <a:gd name="connsiteY18" fmla="*/ 333803 h 463809"/>
                <a:gd name="connsiteX19" fmla="*/ 446066 w 463642"/>
                <a:gd name="connsiteY19" fmla="*/ 320372 h 463809"/>
                <a:gd name="connsiteX20" fmla="*/ 450875 w 463642"/>
                <a:gd name="connsiteY20" fmla="*/ 306940 h 463809"/>
                <a:gd name="connsiteX21" fmla="*/ 455684 w 463642"/>
                <a:gd name="connsiteY21" fmla="*/ 292679 h 463809"/>
                <a:gd name="connsiteX22" fmla="*/ 458834 w 463642"/>
                <a:gd name="connsiteY22" fmla="*/ 277589 h 463809"/>
                <a:gd name="connsiteX23" fmla="*/ 461156 w 463642"/>
                <a:gd name="connsiteY23" fmla="*/ 263328 h 463809"/>
                <a:gd name="connsiteX24" fmla="*/ 462814 w 463642"/>
                <a:gd name="connsiteY24" fmla="*/ 247409 h 463809"/>
                <a:gd name="connsiteX25" fmla="*/ 463643 w 463642"/>
                <a:gd name="connsiteY25" fmla="*/ 232319 h 463809"/>
                <a:gd name="connsiteX26" fmla="*/ 462814 w 463642"/>
                <a:gd name="connsiteY26" fmla="*/ 221209 h 463809"/>
                <a:gd name="connsiteX27" fmla="*/ 461985 w 463642"/>
                <a:gd name="connsiteY27" fmla="*/ 210928 h 463809"/>
                <a:gd name="connsiteX28" fmla="*/ 459663 w 463642"/>
                <a:gd name="connsiteY28" fmla="*/ 190200 h 463809"/>
                <a:gd name="connsiteX29" fmla="*/ 454855 w 463642"/>
                <a:gd name="connsiteY29" fmla="*/ 170301 h 463809"/>
                <a:gd name="connsiteX30" fmla="*/ 448553 w 463642"/>
                <a:gd name="connsiteY30" fmla="*/ 151231 h 463809"/>
                <a:gd name="connsiteX31" fmla="*/ 440594 w 463642"/>
                <a:gd name="connsiteY31" fmla="*/ 132162 h 463809"/>
                <a:gd name="connsiteX32" fmla="*/ 431142 w 463642"/>
                <a:gd name="connsiteY32" fmla="*/ 114750 h 463809"/>
                <a:gd name="connsiteX33" fmla="*/ 420031 w 463642"/>
                <a:gd name="connsiteY33" fmla="*/ 98002 h 463809"/>
                <a:gd name="connsiteX34" fmla="*/ 408092 w 463642"/>
                <a:gd name="connsiteY34" fmla="*/ 82083 h 463809"/>
                <a:gd name="connsiteX35" fmla="*/ 400133 w 463642"/>
                <a:gd name="connsiteY35" fmla="*/ 73294 h 463809"/>
                <a:gd name="connsiteX36" fmla="*/ 391344 w 463642"/>
                <a:gd name="connsiteY36" fmla="*/ 64505 h 463809"/>
                <a:gd name="connsiteX37" fmla="*/ 381892 w 463642"/>
                <a:gd name="connsiteY37" fmla="*/ 55717 h 463809"/>
                <a:gd name="connsiteX38" fmla="*/ 372440 w 463642"/>
                <a:gd name="connsiteY38" fmla="*/ 48586 h 463809"/>
                <a:gd name="connsiteX39" fmla="*/ 362988 w 463642"/>
                <a:gd name="connsiteY39" fmla="*/ 41456 h 463809"/>
                <a:gd name="connsiteX40" fmla="*/ 352707 w 463642"/>
                <a:gd name="connsiteY40" fmla="*/ 34326 h 463809"/>
                <a:gd name="connsiteX41" fmla="*/ 341597 w 463642"/>
                <a:gd name="connsiteY41" fmla="*/ 28024 h 463809"/>
                <a:gd name="connsiteX42" fmla="*/ 330487 w 463642"/>
                <a:gd name="connsiteY42" fmla="*/ 22386 h 463809"/>
                <a:gd name="connsiteX43" fmla="*/ 319377 w 463642"/>
                <a:gd name="connsiteY43" fmla="*/ 17577 h 463809"/>
                <a:gd name="connsiteX44" fmla="*/ 307437 w 463642"/>
                <a:gd name="connsiteY44" fmla="*/ 12768 h 463809"/>
                <a:gd name="connsiteX45" fmla="*/ 295498 w 463642"/>
                <a:gd name="connsiteY45" fmla="*/ 9618 h 463809"/>
                <a:gd name="connsiteX46" fmla="*/ 283558 w 463642"/>
                <a:gd name="connsiteY46" fmla="*/ 6467 h 463809"/>
                <a:gd name="connsiteX47" fmla="*/ 270790 w 463642"/>
                <a:gd name="connsiteY47" fmla="*/ 3316 h 463809"/>
                <a:gd name="connsiteX48" fmla="*/ 258022 w 463642"/>
                <a:gd name="connsiteY48" fmla="*/ 1658 h 463809"/>
                <a:gd name="connsiteX49" fmla="*/ 245253 w 463642"/>
                <a:gd name="connsiteY49" fmla="*/ 829 h 463809"/>
                <a:gd name="connsiteX50" fmla="*/ 231821 w 463642"/>
                <a:gd name="connsiteY50" fmla="*/ 0 h 463809"/>
                <a:gd name="connsiteX51" fmla="*/ 166 w 463642"/>
                <a:gd name="connsiteY51" fmla="*/ 0 h 463809"/>
                <a:gd name="connsiteX52" fmla="*/ 111101 w 463642"/>
                <a:gd name="connsiteY52" fmla="*/ 110936 h 463809"/>
                <a:gd name="connsiteX53" fmla="*/ 231655 w 463642"/>
                <a:gd name="connsiteY53" fmla="*/ 110936 h 463809"/>
                <a:gd name="connsiteX54" fmla="*/ 244424 w 463642"/>
                <a:gd name="connsiteY54" fmla="*/ 111765 h 463809"/>
                <a:gd name="connsiteX55" fmla="*/ 256363 w 463642"/>
                <a:gd name="connsiteY55" fmla="*/ 114087 h 463809"/>
                <a:gd name="connsiteX56" fmla="*/ 267474 w 463642"/>
                <a:gd name="connsiteY56" fmla="*/ 116408 h 463809"/>
                <a:gd name="connsiteX57" fmla="*/ 278584 w 463642"/>
                <a:gd name="connsiteY57" fmla="*/ 120388 h 463809"/>
                <a:gd name="connsiteX58" fmla="*/ 289694 w 463642"/>
                <a:gd name="connsiteY58" fmla="*/ 126026 h 463809"/>
                <a:gd name="connsiteX59" fmla="*/ 299146 w 463642"/>
                <a:gd name="connsiteY59" fmla="*/ 132327 h 463809"/>
                <a:gd name="connsiteX60" fmla="*/ 308598 w 463642"/>
                <a:gd name="connsiteY60" fmla="*/ 138629 h 463809"/>
                <a:gd name="connsiteX61" fmla="*/ 317386 w 463642"/>
                <a:gd name="connsiteY61" fmla="*/ 146588 h 463809"/>
                <a:gd name="connsiteX62" fmla="*/ 325346 w 463642"/>
                <a:gd name="connsiteY62" fmla="*/ 155377 h 463809"/>
                <a:gd name="connsiteX63" fmla="*/ 331648 w 463642"/>
                <a:gd name="connsiteY63" fmla="*/ 164829 h 463809"/>
                <a:gd name="connsiteX64" fmla="*/ 337949 w 463642"/>
                <a:gd name="connsiteY64" fmla="*/ 174447 h 463809"/>
                <a:gd name="connsiteX65" fmla="*/ 342758 w 463642"/>
                <a:gd name="connsiteY65" fmla="*/ 185557 h 463809"/>
                <a:gd name="connsiteX66" fmla="*/ 347566 w 463642"/>
                <a:gd name="connsiteY66" fmla="*/ 196667 h 463809"/>
                <a:gd name="connsiteX67" fmla="*/ 349888 w 463642"/>
                <a:gd name="connsiteY67" fmla="*/ 207777 h 463809"/>
                <a:gd name="connsiteX68" fmla="*/ 352210 w 463642"/>
                <a:gd name="connsiteY68" fmla="*/ 219717 h 463809"/>
                <a:gd name="connsiteX69" fmla="*/ 352210 w 463642"/>
                <a:gd name="connsiteY69" fmla="*/ 232485 h 463809"/>
                <a:gd name="connsiteX70" fmla="*/ 352210 w 463642"/>
                <a:gd name="connsiteY70" fmla="*/ 232485 h 463809"/>
                <a:gd name="connsiteX71" fmla="*/ 352210 w 463642"/>
                <a:gd name="connsiteY71" fmla="*/ 244424 h 463809"/>
                <a:gd name="connsiteX72" fmla="*/ 349888 w 463642"/>
                <a:gd name="connsiteY72" fmla="*/ 257193 h 463809"/>
                <a:gd name="connsiteX73" fmla="*/ 347566 w 463642"/>
                <a:gd name="connsiteY73" fmla="*/ 268303 h 463809"/>
                <a:gd name="connsiteX74" fmla="*/ 342758 w 463642"/>
                <a:gd name="connsiteY74" fmla="*/ 279413 h 463809"/>
                <a:gd name="connsiteX75" fmla="*/ 337949 w 463642"/>
                <a:gd name="connsiteY75" fmla="*/ 290523 h 463809"/>
                <a:gd name="connsiteX76" fmla="*/ 331648 w 463642"/>
                <a:gd name="connsiteY76" fmla="*/ 300141 h 463809"/>
                <a:gd name="connsiteX77" fmla="*/ 325346 w 463642"/>
                <a:gd name="connsiteY77" fmla="*/ 309593 h 463809"/>
                <a:gd name="connsiteX78" fmla="*/ 317386 w 463642"/>
                <a:gd name="connsiteY78" fmla="*/ 318382 h 463809"/>
                <a:gd name="connsiteX79" fmla="*/ 308598 w 463642"/>
                <a:gd name="connsiteY79" fmla="*/ 325512 h 463809"/>
                <a:gd name="connsiteX80" fmla="*/ 299146 w 463642"/>
                <a:gd name="connsiteY80" fmla="*/ 332643 h 463809"/>
                <a:gd name="connsiteX81" fmla="*/ 289694 w 463642"/>
                <a:gd name="connsiteY81" fmla="*/ 338944 h 463809"/>
                <a:gd name="connsiteX82" fmla="*/ 278584 w 463642"/>
                <a:gd name="connsiteY82" fmla="*/ 343753 h 463809"/>
                <a:gd name="connsiteX83" fmla="*/ 267474 w 463642"/>
                <a:gd name="connsiteY83" fmla="*/ 347733 h 463809"/>
                <a:gd name="connsiteX84" fmla="*/ 256363 w 463642"/>
                <a:gd name="connsiteY84" fmla="*/ 350883 h 463809"/>
                <a:gd name="connsiteX85" fmla="*/ 244424 w 463642"/>
                <a:gd name="connsiteY85" fmla="*/ 353205 h 463809"/>
                <a:gd name="connsiteX86" fmla="*/ 111101 w 463642"/>
                <a:gd name="connsiteY86" fmla="*/ 353205 h 463809"/>
                <a:gd name="connsiteX87" fmla="*/ 111101 w 463642"/>
                <a:gd name="connsiteY87" fmla="*/ 110770 h 463809"/>
                <a:gd name="connsiteX88" fmla="*/ 111101 w 463642"/>
                <a:gd name="connsiteY88" fmla="*/ 110770 h 463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463642" h="463809">
                  <a:moveTo>
                    <a:pt x="0" y="497"/>
                  </a:moveTo>
                  <a:lnTo>
                    <a:pt x="0" y="463809"/>
                  </a:lnTo>
                  <a:lnTo>
                    <a:pt x="248404" y="463809"/>
                  </a:lnTo>
                  <a:lnTo>
                    <a:pt x="264323" y="462151"/>
                  </a:lnTo>
                  <a:lnTo>
                    <a:pt x="280242" y="459000"/>
                  </a:lnTo>
                  <a:lnTo>
                    <a:pt x="296161" y="455021"/>
                  </a:lnTo>
                  <a:lnTo>
                    <a:pt x="310422" y="450212"/>
                  </a:lnTo>
                  <a:lnTo>
                    <a:pt x="325512" y="444574"/>
                  </a:lnTo>
                  <a:lnTo>
                    <a:pt x="338944" y="437443"/>
                  </a:lnTo>
                  <a:lnTo>
                    <a:pt x="352376" y="429484"/>
                  </a:lnTo>
                  <a:lnTo>
                    <a:pt x="365143" y="421524"/>
                  </a:lnTo>
                  <a:lnTo>
                    <a:pt x="376254" y="412736"/>
                  </a:lnTo>
                  <a:lnTo>
                    <a:pt x="387364" y="403118"/>
                  </a:lnTo>
                  <a:lnTo>
                    <a:pt x="397645" y="393500"/>
                  </a:lnTo>
                  <a:lnTo>
                    <a:pt x="407926" y="382390"/>
                  </a:lnTo>
                  <a:lnTo>
                    <a:pt x="416715" y="371280"/>
                  </a:lnTo>
                  <a:lnTo>
                    <a:pt x="425504" y="359340"/>
                  </a:lnTo>
                  <a:lnTo>
                    <a:pt x="432634" y="346572"/>
                  </a:lnTo>
                  <a:lnTo>
                    <a:pt x="439764" y="333803"/>
                  </a:lnTo>
                  <a:lnTo>
                    <a:pt x="446066" y="320372"/>
                  </a:lnTo>
                  <a:lnTo>
                    <a:pt x="450875" y="306940"/>
                  </a:lnTo>
                  <a:lnTo>
                    <a:pt x="455684" y="292679"/>
                  </a:lnTo>
                  <a:lnTo>
                    <a:pt x="458834" y="277589"/>
                  </a:lnTo>
                  <a:lnTo>
                    <a:pt x="461156" y="263328"/>
                  </a:lnTo>
                  <a:lnTo>
                    <a:pt x="462814" y="247409"/>
                  </a:lnTo>
                  <a:lnTo>
                    <a:pt x="463643" y="232319"/>
                  </a:lnTo>
                  <a:lnTo>
                    <a:pt x="462814" y="221209"/>
                  </a:lnTo>
                  <a:lnTo>
                    <a:pt x="461985" y="210928"/>
                  </a:lnTo>
                  <a:lnTo>
                    <a:pt x="459663" y="190200"/>
                  </a:lnTo>
                  <a:lnTo>
                    <a:pt x="454855" y="170301"/>
                  </a:lnTo>
                  <a:lnTo>
                    <a:pt x="448553" y="151231"/>
                  </a:lnTo>
                  <a:lnTo>
                    <a:pt x="440594" y="132162"/>
                  </a:lnTo>
                  <a:lnTo>
                    <a:pt x="431142" y="114750"/>
                  </a:lnTo>
                  <a:lnTo>
                    <a:pt x="420031" y="98002"/>
                  </a:lnTo>
                  <a:lnTo>
                    <a:pt x="408092" y="82083"/>
                  </a:lnTo>
                  <a:lnTo>
                    <a:pt x="400133" y="73294"/>
                  </a:lnTo>
                  <a:lnTo>
                    <a:pt x="391344" y="64505"/>
                  </a:lnTo>
                  <a:lnTo>
                    <a:pt x="381892" y="55717"/>
                  </a:lnTo>
                  <a:lnTo>
                    <a:pt x="372440" y="48586"/>
                  </a:lnTo>
                  <a:lnTo>
                    <a:pt x="362988" y="41456"/>
                  </a:lnTo>
                  <a:lnTo>
                    <a:pt x="352707" y="34326"/>
                  </a:lnTo>
                  <a:lnTo>
                    <a:pt x="341597" y="28024"/>
                  </a:lnTo>
                  <a:lnTo>
                    <a:pt x="330487" y="22386"/>
                  </a:lnTo>
                  <a:lnTo>
                    <a:pt x="319377" y="17577"/>
                  </a:lnTo>
                  <a:lnTo>
                    <a:pt x="307437" y="12768"/>
                  </a:lnTo>
                  <a:lnTo>
                    <a:pt x="295498" y="9618"/>
                  </a:lnTo>
                  <a:lnTo>
                    <a:pt x="283558" y="6467"/>
                  </a:lnTo>
                  <a:lnTo>
                    <a:pt x="270790" y="3316"/>
                  </a:lnTo>
                  <a:lnTo>
                    <a:pt x="258022" y="1658"/>
                  </a:lnTo>
                  <a:lnTo>
                    <a:pt x="245253" y="829"/>
                  </a:lnTo>
                  <a:lnTo>
                    <a:pt x="231821" y="0"/>
                  </a:lnTo>
                  <a:lnTo>
                    <a:pt x="166" y="0"/>
                  </a:lnTo>
                  <a:close/>
                  <a:moveTo>
                    <a:pt x="111101" y="110936"/>
                  </a:moveTo>
                  <a:lnTo>
                    <a:pt x="231655" y="110936"/>
                  </a:lnTo>
                  <a:lnTo>
                    <a:pt x="244424" y="111765"/>
                  </a:lnTo>
                  <a:lnTo>
                    <a:pt x="256363" y="114087"/>
                  </a:lnTo>
                  <a:lnTo>
                    <a:pt x="267474" y="116408"/>
                  </a:lnTo>
                  <a:lnTo>
                    <a:pt x="278584" y="120388"/>
                  </a:lnTo>
                  <a:lnTo>
                    <a:pt x="289694" y="126026"/>
                  </a:lnTo>
                  <a:lnTo>
                    <a:pt x="299146" y="132327"/>
                  </a:lnTo>
                  <a:lnTo>
                    <a:pt x="308598" y="138629"/>
                  </a:lnTo>
                  <a:lnTo>
                    <a:pt x="317386" y="146588"/>
                  </a:lnTo>
                  <a:lnTo>
                    <a:pt x="325346" y="155377"/>
                  </a:lnTo>
                  <a:lnTo>
                    <a:pt x="331648" y="164829"/>
                  </a:lnTo>
                  <a:lnTo>
                    <a:pt x="337949" y="174447"/>
                  </a:lnTo>
                  <a:lnTo>
                    <a:pt x="342758" y="185557"/>
                  </a:lnTo>
                  <a:lnTo>
                    <a:pt x="347566" y="196667"/>
                  </a:lnTo>
                  <a:lnTo>
                    <a:pt x="349888" y="207777"/>
                  </a:lnTo>
                  <a:lnTo>
                    <a:pt x="352210" y="219717"/>
                  </a:lnTo>
                  <a:lnTo>
                    <a:pt x="352210" y="232485"/>
                  </a:lnTo>
                  <a:lnTo>
                    <a:pt x="352210" y="232485"/>
                  </a:lnTo>
                  <a:lnTo>
                    <a:pt x="352210" y="244424"/>
                  </a:lnTo>
                  <a:lnTo>
                    <a:pt x="349888" y="257193"/>
                  </a:lnTo>
                  <a:lnTo>
                    <a:pt x="347566" y="268303"/>
                  </a:lnTo>
                  <a:lnTo>
                    <a:pt x="342758" y="279413"/>
                  </a:lnTo>
                  <a:lnTo>
                    <a:pt x="337949" y="290523"/>
                  </a:lnTo>
                  <a:lnTo>
                    <a:pt x="331648" y="300141"/>
                  </a:lnTo>
                  <a:lnTo>
                    <a:pt x="325346" y="309593"/>
                  </a:lnTo>
                  <a:lnTo>
                    <a:pt x="317386" y="318382"/>
                  </a:lnTo>
                  <a:lnTo>
                    <a:pt x="308598" y="325512"/>
                  </a:lnTo>
                  <a:lnTo>
                    <a:pt x="299146" y="332643"/>
                  </a:lnTo>
                  <a:lnTo>
                    <a:pt x="289694" y="338944"/>
                  </a:lnTo>
                  <a:lnTo>
                    <a:pt x="278584" y="343753"/>
                  </a:lnTo>
                  <a:lnTo>
                    <a:pt x="267474" y="347733"/>
                  </a:lnTo>
                  <a:lnTo>
                    <a:pt x="256363" y="350883"/>
                  </a:lnTo>
                  <a:lnTo>
                    <a:pt x="244424" y="353205"/>
                  </a:lnTo>
                  <a:lnTo>
                    <a:pt x="111101" y="353205"/>
                  </a:lnTo>
                  <a:lnTo>
                    <a:pt x="111101" y="110770"/>
                  </a:lnTo>
                  <a:lnTo>
                    <a:pt x="111101" y="110770"/>
                  </a:ln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68" name="Forma libre: forma 167">
              <a:extLst>
                <a:ext uri="{FF2B5EF4-FFF2-40B4-BE49-F238E27FC236}">
                  <a16:creationId xmlns:a16="http://schemas.microsoft.com/office/drawing/2014/main" id="{E164B802-F1FB-AA7B-8E46-7CFF32C36A45}"/>
                </a:ext>
              </a:extLst>
            </p:cNvPr>
            <p:cNvSpPr/>
            <p:nvPr/>
          </p:nvSpPr>
          <p:spPr>
            <a:xfrm>
              <a:off x="10142101" y="2556379"/>
              <a:ext cx="463311" cy="463809"/>
            </a:xfrm>
            <a:custGeom>
              <a:avLst/>
              <a:gdLst>
                <a:gd name="connsiteX0" fmla="*/ 229666 w 463311"/>
                <a:gd name="connsiteY0" fmla="*/ 497 h 463809"/>
                <a:gd name="connsiteX1" fmla="*/ 216898 w 463311"/>
                <a:gd name="connsiteY1" fmla="*/ 1327 h 463809"/>
                <a:gd name="connsiteX2" fmla="*/ 204129 w 463311"/>
                <a:gd name="connsiteY2" fmla="*/ 2156 h 463809"/>
                <a:gd name="connsiteX3" fmla="*/ 191360 w 463311"/>
                <a:gd name="connsiteY3" fmla="*/ 4477 h 463809"/>
                <a:gd name="connsiteX4" fmla="*/ 179422 w 463311"/>
                <a:gd name="connsiteY4" fmla="*/ 6799 h 463809"/>
                <a:gd name="connsiteX5" fmla="*/ 166653 w 463311"/>
                <a:gd name="connsiteY5" fmla="*/ 9949 h 463809"/>
                <a:gd name="connsiteX6" fmla="*/ 154714 w 463311"/>
                <a:gd name="connsiteY6" fmla="*/ 13929 h 463809"/>
                <a:gd name="connsiteX7" fmla="*/ 143603 w 463311"/>
                <a:gd name="connsiteY7" fmla="*/ 17909 h 463809"/>
                <a:gd name="connsiteX8" fmla="*/ 132493 w 463311"/>
                <a:gd name="connsiteY8" fmla="*/ 23547 h 463809"/>
                <a:gd name="connsiteX9" fmla="*/ 121383 w 463311"/>
                <a:gd name="connsiteY9" fmla="*/ 29185 h 463809"/>
                <a:gd name="connsiteX10" fmla="*/ 111102 w 463311"/>
                <a:gd name="connsiteY10" fmla="*/ 35486 h 463809"/>
                <a:gd name="connsiteX11" fmla="*/ 100821 w 463311"/>
                <a:gd name="connsiteY11" fmla="*/ 41788 h 463809"/>
                <a:gd name="connsiteX12" fmla="*/ 90540 w 463311"/>
                <a:gd name="connsiteY12" fmla="*/ 48918 h 463809"/>
                <a:gd name="connsiteX13" fmla="*/ 81088 w 463311"/>
                <a:gd name="connsiteY13" fmla="*/ 56878 h 463809"/>
                <a:gd name="connsiteX14" fmla="*/ 72299 w 463311"/>
                <a:gd name="connsiteY14" fmla="*/ 64837 h 463809"/>
                <a:gd name="connsiteX15" fmla="*/ 63511 w 463311"/>
                <a:gd name="connsiteY15" fmla="*/ 73626 h 463809"/>
                <a:gd name="connsiteX16" fmla="*/ 55551 w 463311"/>
                <a:gd name="connsiteY16" fmla="*/ 82414 h 463809"/>
                <a:gd name="connsiteX17" fmla="*/ 55551 w 463311"/>
                <a:gd name="connsiteY17" fmla="*/ 82414 h 463809"/>
                <a:gd name="connsiteX18" fmla="*/ 43612 w 463311"/>
                <a:gd name="connsiteY18" fmla="*/ 98334 h 463809"/>
                <a:gd name="connsiteX19" fmla="*/ 32502 w 463311"/>
                <a:gd name="connsiteY19" fmla="*/ 115082 h 463809"/>
                <a:gd name="connsiteX20" fmla="*/ 23050 w 463311"/>
                <a:gd name="connsiteY20" fmla="*/ 132493 h 463809"/>
                <a:gd name="connsiteX21" fmla="*/ 15090 w 463311"/>
                <a:gd name="connsiteY21" fmla="*/ 151563 h 463809"/>
                <a:gd name="connsiteX22" fmla="*/ 8789 w 463311"/>
                <a:gd name="connsiteY22" fmla="*/ 170633 h 463809"/>
                <a:gd name="connsiteX23" fmla="*/ 3980 w 463311"/>
                <a:gd name="connsiteY23" fmla="*/ 190532 h 463809"/>
                <a:gd name="connsiteX24" fmla="*/ 1658 w 463311"/>
                <a:gd name="connsiteY24" fmla="*/ 211260 h 463809"/>
                <a:gd name="connsiteX25" fmla="*/ 829 w 463311"/>
                <a:gd name="connsiteY25" fmla="*/ 221541 h 463809"/>
                <a:gd name="connsiteX26" fmla="*/ 0 w 463311"/>
                <a:gd name="connsiteY26" fmla="*/ 232651 h 463809"/>
                <a:gd name="connsiteX27" fmla="*/ 0 w 463311"/>
                <a:gd name="connsiteY27" fmla="*/ 463809 h 463809"/>
                <a:gd name="connsiteX28" fmla="*/ 111102 w 463311"/>
                <a:gd name="connsiteY28" fmla="*/ 463809 h 463809"/>
                <a:gd name="connsiteX29" fmla="*/ 111102 w 463311"/>
                <a:gd name="connsiteY29" fmla="*/ 219882 h 463809"/>
                <a:gd name="connsiteX30" fmla="*/ 113424 w 463311"/>
                <a:gd name="connsiteY30" fmla="*/ 207943 h 463809"/>
                <a:gd name="connsiteX31" fmla="*/ 116575 w 463311"/>
                <a:gd name="connsiteY31" fmla="*/ 196004 h 463809"/>
                <a:gd name="connsiteX32" fmla="*/ 120554 w 463311"/>
                <a:gd name="connsiteY32" fmla="*/ 184894 h 463809"/>
                <a:gd name="connsiteX33" fmla="*/ 126026 w 463311"/>
                <a:gd name="connsiteY33" fmla="*/ 173783 h 463809"/>
                <a:gd name="connsiteX34" fmla="*/ 132327 w 463311"/>
                <a:gd name="connsiteY34" fmla="*/ 163502 h 463809"/>
                <a:gd name="connsiteX35" fmla="*/ 139457 w 463311"/>
                <a:gd name="connsiteY35" fmla="*/ 154714 h 463809"/>
                <a:gd name="connsiteX36" fmla="*/ 147418 w 463311"/>
                <a:gd name="connsiteY36" fmla="*/ 145925 h 463809"/>
                <a:gd name="connsiteX37" fmla="*/ 156206 w 463311"/>
                <a:gd name="connsiteY37" fmla="*/ 137965 h 463809"/>
                <a:gd name="connsiteX38" fmla="*/ 165658 w 463311"/>
                <a:gd name="connsiteY38" fmla="*/ 130835 h 463809"/>
                <a:gd name="connsiteX39" fmla="*/ 175939 w 463311"/>
                <a:gd name="connsiteY39" fmla="*/ 125197 h 463809"/>
                <a:gd name="connsiteX40" fmla="*/ 187050 w 463311"/>
                <a:gd name="connsiteY40" fmla="*/ 119559 h 463809"/>
                <a:gd name="connsiteX41" fmla="*/ 198160 w 463311"/>
                <a:gd name="connsiteY41" fmla="*/ 115579 h 463809"/>
                <a:gd name="connsiteX42" fmla="*/ 210099 w 463311"/>
                <a:gd name="connsiteY42" fmla="*/ 113258 h 463809"/>
                <a:gd name="connsiteX43" fmla="*/ 222867 w 463311"/>
                <a:gd name="connsiteY43" fmla="*/ 111599 h 463809"/>
                <a:gd name="connsiteX44" fmla="*/ 235636 w 463311"/>
                <a:gd name="connsiteY44" fmla="*/ 111599 h 463809"/>
                <a:gd name="connsiteX45" fmla="*/ 247575 w 463311"/>
                <a:gd name="connsiteY45" fmla="*/ 112429 h 463809"/>
                <a:gd name="connsiteX46" fmla="*/ 259515 w 463311"/>
                <a:gd name="connsiteY46" fmla="*/ 114750 h 463809"/>
                <a:gd name="connsiteX47" fmla="*/ 270625 w 463311"/>
                <a:gd name="connsiteY47" fmla="*/ 117901 h 463809"/>
                <a:gd name="connsiteX48" fmla="*/ 281735 w 463311"/>
                <a:gd name="connsiteY48" fmla="*/ 121881 h 463809"/>
                <a:gd name="connsiteX49" fmla="*/ 292016 w 463311"/>
                <a:gd name="connsiteY49" fmla="*/ 127519 h 463809"/>
                <a:gd name="connsiteX50" fmla="*/ 301468 w 463311"/>
                <a:gd name="connsiteY50" fmla="*/ 133820 h 463809"/>
                <a:gd name="connsiteX51" fmla="*/ 310257 w 463311"/>
                <a:gd name="connsiteY51" fmla="*/ 140950 h 463809"/>
                <a:gd name="connsiteX52" fmla="*/ 319045 w 463311"/>
                <a:gd name="connsiteY52" fmla="*/ 148910 h 463809"/>
                <a:gd name="connsiteX53" fmla="*/ 326175 w 463311"/>
                <a:gd name="connsiteY53" fmla="*/ 157698 h 463809"/>
                <a:gd name="connsiteX54" fmla="*/ 332477 w 463311"/>
                <a:gd name="connsiteY54" fmla="*/ 167150 h 463809"/>
                <a:gd name="connsiteX55" fmla="*/ 338778 w 463311"/>
                <a:gd name="connsiteY55" fmla="*/ 177431 h 463809"/>
                <a:gd name="connsiteX56" fmla="*/ 343587 w 463311"/>
                <a:gd name="connsiteY56" fmla="*/ 187713 h 463809"/>
                <a:gd name="connsiteX57" fmla="*/ 347567 w 463311"/>
                <a:gd name="connsiteY57" fmla="*/ 198823 h 463809"/>
                <a:gd name="connsiteX58" fmla="*/ 349888 w 463311"/>
                <a:gd name="connsiteY58" fmla="*/ 210762 h 463809"/>
                <a:gd name="connsiteX59" fmla="*/ 352210 w 463311"/>
                <a:gd name="connsiteY59" fmla="*/ 222701 h 463809"/>
                <a:gd name="connsiteX60" fmla="*/ 352210 w 463311"/>
                <a:gd name="connsiteY60" fmla="*/ 463478 h 463809"/>
                <a:gd name="connsiteX61" fmla="*/ 463312 w 463311"/>
                <a:gd name="connsiteY61" fmla="*/ 463478 h 463809"/>
                <a:gd name="connsiteX62" fmla="*/ 463312 w 463311"/>
                <a:gd name="connsiteY62" fmla="*/ 236133 h 463809"/>
                <a:gd name="connsiteX63" fmla="*/ 462483 w 463311"/>
                <a:gd name="connsiteY63" fmla="*/ 224194 h 463809"/>
                <a:gd name="connsiteX64" fmla="*/ 461654 w 463311"/>
                <a:gd name="connsiteY64" fmla="*/ 212255 h 463809"/>
                <a:gd name="connsiteX65" fmla="*/ 459995 w 463311"/>
                <a:gd name="connsiteY65" fmla="*/ 200315 h 463809"/>
                <a:gd name="connsiteX66" fmla="*/ 458337 w 463311"/>
                <a:gd name="connsiteY66" fmla="*/ 188376 h 463809"/>
                <a:gd name="connsiteX67" fmla="*/ 455187 w 463311"/>
                <a:gd name="connsiteY67" fmla="*/ 177266 h 463809"/>
                <a:gd name="connsiteX68" fmla="*/ 452036 w 463311"/>
                <a:gd name="connsiteY68" fmla="*/ 166155 h 463809"/>
                <a:gd name="connsiteX69" fmla="*/ 448885 w 463311"/>
                <a:gd name="connsiteY69" fmla="*/ 155045 h 463809"/>
                <a:gd name="connsiteX70" fmla="*/ 444077 w 463311"/>
                <a:gd name="connsiteY70" fmla="*/ 144764 h 463809"/>
                <a:gd name="connsiteX71" fmla="*/ 439267 w 463311"/>
                <a:gd name="connsiteY71" fmla="*/ 134483 h 463809"/>
                <a:gd name="connsiteX72" fmla="*/ 434459 w 463311"/>
                <a:gd name="connsiteY72" fmla="*/ 124202 h 463809"/>
                <a:gd name="connsiteX73" fmla="*/ 428986 w 463311"/>
                <a:gd name="connsiteY73" fmla="*/ 114750 h 463809"/>
                <a:gd name="connsiteX74" fmla="*/ 422685 w 463311"/>
                <a:gd name="connsiteY74" fmla="*/ 104469 h 463809"/>
                <a:gd name="connsiteX75" fmla="*/ 416383 w 463311"/>
                <a:gd name="connsiteY75" fmla="*/ 95680 h 463809"/>
                <a:gd name="connsiteX76" fmla="*/ 409253 w 463311"/>
                <a:gd name="connsiteY76" fmla="*/ 86892 h 463809"/>
                <a:gd name="connsiteX77" fmla="*/ 402123 w 463311"/>
                <a:gd name="connsiteY77" fmla="*/ 78103 h 463809"/>
                <a:gd name="connsiteX78" fmla="*/ 394164 w 463311"/>
                <a:gd name="connsiteY78" fmla="*/ 69314 h 463809"/>
                <a:gd name="connsiteX79" fmla="*/ 386203 w 463311"/>
                <a:gd name="connsiteY79" fmla="*/ 61355 h 463809"/>
                <a:gd name="connsiteX80" fmla="*/ 377415 w 463311"/>
                <a:gd name="connsiteY80" fmla="*/ 54224 h 463809"/>
                <a:gd name="connsiteX81" fmla="*/ 368626 w 463311"/>
                <a:gd name="connsiteY81" fmla="*/ 47094 h 463809"/>
                <a:gd name="connsiteX82" fmla="*/ 359838 w 463311"/>
                <a:gd name="connsiteY82" fmla="*/ 40793 h 463809"/>
                <a:gd name="connsiteX83" fmla="*/ 350386 w 463311"/>
                <a:gd name="connsiteY83" fmla="*/ 34491 h 463809"/>
                <a:gd name="connsiteX84" fmla="*/ 340105 w 463311"/>
                <a:gd name="connsiteY84" fmla="*/ 28853 h 463809"/>
                <a:gd name="connsiteX85" fmla="*/ 330653 w 463311"/>
                <a:gd name="connsiteY85" fmla="*/ 23215 h 463809"/>
                <a:gd name="connsiteX86" fmla="*/ 320372 w 463311"/>
                <a:gd name="connsiteY86" fmla="*/ 18406 h 463809"/>
                <a:gd name="connsiteX87" fmla="*/ 309262 w 463311"/>
                <a:gd name="connsiteY87" fmla="*/ 14427 h 463809"/>
                <a:gd name="connsiteX88" fmla="*/ 298981 w 463311"/>
                <a:gd name="connsiteY88" fmla="*/ 10447 h 463809"/>
                <a:gd name="connsiteX89" fmla="*/ 287870 w 463311"/>
                <a:gd name="connsiteY89" fmla="*/ 7296 h 463809"/>
                <a:gd name="connsiteX90" fmla="*/ 276760 w 463311"/>
                <a:gd name="connsiteY90" fmla="*/ 4975 h 463809"/>
                <a:gd name="connsiteX91" fmla="*/ 264820 w 463311"/>
                <a:gd name="connsiteY91" fmla="*/ 3316 h 463809"/>
                <a:gd name="connsiteX92" fmla="*/ 252881 w 463311"/>
                <a:gd name="connsiteY92" fmla="*/ 1658 h 463809"/>
                <a:gd name="connsiteX93" fmla="*/ 241771 w 463311"/>
                <a:gd name="connsiteY93" fmla="*/ 829 h 463809"/>
                <a:gd name="connsiteX94" fmla="*/ 229003 w 463311"/>
                <a:gd name="connsiteY94" fmla="*/ 0 h 463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463311" h="463809">
                  <a:moveTo>
                    <a:pt x="229666" y="497"/>
                  </a:moveTo>
                  <a:lnTo>
                    <a:pt x="216898" y="1327"/>
                  </a:lnTo>
                  <a:lnTo>
                    <a:pt x="204129" y="2156"/>
                  </a:lnTo>
                  <a:lnTo>
                    <a:pt x="191360" y="4477"/>
                  </a:lnTo>
                  <a:lnTo>
                    <a:pt x="179422" y="6799"/>
                  </a:lnTo>
                  <a:lnTo>
                    <a:pt x="166653" y="9949"/>
                  </a:lnTo>
                  <a:lnTo>
                    <a:pt x="154714" y="13929"/>
                  </a:lnTo>
                  <a:lnTo>
                    <a:pt x="143603" y="17909"/>
                  </a:lnTo>
                  <a:lnTo>
                    <a:pt x="132493" y="23547"/>
                  </a:lnTo>
                  <a:lnTo>
                    <a:pt x="121383" y="29185"/>
                  </a:lnTo>
                  <a:lnTo>
                    <a:pt x="111102" y="35486"/>
                  </a:lnTo>
                  <a:lnTo>
                    <a:pt x="100821" y="41788"/>
                  </a:lnTo>
                  <a:lnTo>
                    <a:pt x="90540" y="48918"/>
                  </a:lnTo>
                  <a:lnTo>
                    <a:pt x="81088" y="56878"/>
                  </a:lnTo>
                  <a:lnTo>
                    <a:pt x="72299" y="64837"/>
                  </a:lnTo>
                  <a:lnTo>
                    <a:pt x="63511" y="73626"/>
                  </a:lnTo>
                  <a:lnTo>
                    <a:pt x="55551" y="82414"/>
                  </a:lnTo>
                  <a:cubicBezTo>
                    <a:pt x="75782" y="110770"/>
                    <a:pt x="81254" y="117072"/>
                    <a:pt x="55551" y="82414"/>
                  </a:cubicBezTo>
                  <a:lnTo>
                    <a:pt x="43612" y="98334"/>
                  </a:lnTo>
                  <a:lnTo>
                    <a:pt x="32502" y="115082"/>
                  </a:lnTo>
                  <a:lnTo>
                    <a:pt x="23050" y="132493"/>
                  </a:lnTo>
                  <a:lnTo>
                    <a:pt x="15090" y="151563"/>
                  </a:lnTo>
                  <a:lnTo>
                    <a:pt x="8789" y="170633"/>
                  </a:lnTo>
                  <a:lnTo>
                    <a:pt x="3980" y="190532"/>
                  </a:lnTo>
                  <a:lnTo>
                    <a:pt x="1658" y="211260"/>
                  </a:lnTo>
                  <a:lnTo>
                    <a:pt x="829" y="221541"/>
                  </a:lnTo>
                  <a:lnTo>
                    <a:pt x="0" y="232651"/>
                  </a:lnTo>
                  <a:lnTo>
                    <a:pt x="0" y="463809"/>
                  </a:lnTo>
                  <a:lnTo>
                    <a:pt x="111102" y="463809"/>
                  </a:lnTo>
                  <a:lnTo>
                    <a:pt x="111102" y="219882"/>
                  </a:lnTo>
                  <a:lnTo>
                    <a:pt x="113424" y="207943"/>
                  </a:lnTo>
                  <a:lnTo>
                    <a:pt x="116575" y="196004"/>
                  </a:lnTo>
                  <a:lnTo>
                    <a:pt x="120554" y="184894"/>
                  </a:lnTo>
                  <a:lnTo>
                    <a:pt x="126026" y="173783"/>
                  </a:lnTo>
                  <a:lnTo>
                    <a:pt x="132327" y="163502"/>
                  </a:lnTo>
                  <a:lnTo>
                    <a:pt x="139457" y="154714"/>
                  </a:lnTo>
                  <a:lnTo>
                    <a:pt x="147418" y="145925"/>
                  </a:lnTo>
                  <a:lnTo>
                    <a:pt x="156206" y="137965"/>
                  </a:lnTo>
                  <a:lnTo>
                    <a:pt x="165658" y="130835"/>
                  </a:lnTo>
                  <a:lnTo>
                    <a:pt x="175939" y="125197"/>
                  </a:lnTo>
                  <a:lnTo>
                    <a:pt x="187050" y="119559"/>
                  </a:lnTo>
                  <a:lnTo>
                    <a:pt x="198160" y="115579"/>
                  </a:lnTo>
                  <a:lnTo>
                    <a:pt x="210099" y="113258"/>
                  </a:lnTo>
                  <a:lnTo>
                    <a:pt x="222867" y="111599"/>
                  </a:lnTo>
                  <a:lnTo>
                    <a:pt x="235636" y="111599"/>
                  </a:lnTo>
                  <a:lnTo>
                    <a:pt x="247575" y="112429"/>
                  </a:lnTo>
                  <a:lnTo>
                    <a:pt x="259515" y="114750"/>
                  </a:lnTo>
                  <a:lnTo>
                    <a:pt x="270625" y="117901"/>
                  </a:lnTo>
                  <a:lnTo>
                    <a:pt x="281735" y="121881"/>
                  </a:lnTo>
                  <a:lnTo>
                    <a:pt x="292016" y="127519"/>
                  </a:lnTo>
                  <a:lnTo>
                    <a:pt x="301468" y="133820"/>
                  </a:lnTo>
                  <a:lnTo>
                    <a:pt x="310257" y="140950"/>
                  </a:lnTo>
                  <a:lnTo>
                    <a:pt x="319045" y="148910"/>
                  </a:lnTo>
                  <a:lnTo>
                    <a:pt x="326175" y="157698"/>
                  </a:lnTo>
                  <a:lnTo>
                    <a:pt x="332477" y="167150"/>
                  </a:lnTo>
                  <a:lnTo>
                    <a:pt x="338778" y="177431"/>
                  </a:lnTo>
                  <a:lnTo>
                    <a:pt x="343587" y="187713"/>
                  </a:lnTo>
                  <a:lnTo>
                    <a:pt x="347567" y="198823"/>
                  </a:lnTo>
                  <a:lnTo>
                    <a:pt x="349888" y="210762"/>
                  </a:lnTo>
                  <a:lnTo>
                    <a:pt x="352210" y="222701"/>
                  </a:lnTo>
                  <a:lnTo>
                    <a:pt x="352210" y="463478"/>
                  </a:lnTo>
                  <a:lnTo>
                    <a:pt x="463312" y="463478"/>
                  </a:lnTo>
                  <a:lnTo>
                    <a:pt x="463312" y="236133"/>
                  </a:lnTo>
                  <a:lnTo>
                    <a:pt x="462483" y="224194"/>
                  </a:lnTo>
                  <a:lnTo>
                    <a:pt x="461654" y="212255"/>
                  </a:lnTo>
                  <a:lnTo>
                    <a:pt x="459995" y="200315"/>
                  </a:lnTo>
                  <a:lnTo>
                    <a:pt x="458337" y="188376"/>
                  </a:lnTo>
                  <a:lnTo>
                    <a:pt x="455187" y="177266"/>
                  </a:lnTo>
                  <a:lnTo>
                    <a:pt x="452036" y="166155"/>
                  </a:lnTo>
                  <a:lnTo>
                    <a:pt x="448885" y="155045"/>
                  </a:lnTo>
                  <a:lnTo>
                    <a:pt x="444077" y="144764"/>
                  </a:lnTo>
                  <a:lnTo>
                    <a:pt x="439267" y="134483"/>
                  </a:lnTo>
                  <a:lnTo>
                    <a:pt x="434459" y="124202"/>
                  </a:lnTo>
                  <a:lnTo>
                    <a:pt x="428986" y="114750"/>
                  </a:lnTo>
                  <a:lnTo>
                    <a:pt x="422685" y="104469"/>
                  </a:lnTo>
                  <a:lnTo>
                    <a:pt x="416383" y="95680"/>
                  </a:lnTo>
                  <a:lnTo>
                    <a:pt x="409253" y="86892"/>
                  </a:lnTo>
                  <a:lnTo>
                    <a:pt x="402123" y="78103"/>
                  </a:lnTo>
                  <a:lnTo>
                    <a:pt x="394164" y="69314"/>
                  </a:lnTo>
                  <a:lnTo>
                    <a:pt x="386203" y="61355"/>
                  </a:lnTo>
                  <a:lnTo>
                    <a:pt x="377415" y="54224"/>
                  </a:lnTo>
                  <a:lnTo>
                    <a:pt x="368626" y="47094"/>
                  </a:lnTo>
                  <a:lnTo>
                    <a:pt x="359838" y="40793"/>
                  </a:lnTo>
                  <a:lnTo>
                    <a:pt x="350386" y="34491"/>
                  </a:lnTo>
                  <a:lnTo>
                    <a:pt x="340105" y="28853"/>
                  </a:lnTo>
                  <a:lnTo>
                    <a:pt x="330653" y="23215"/>
                  </a:lnTo>
                  <a:lnTo>
                    <a:pt x="320372" y="18406"/>
                  </a:lnTo>
                  <a:lnTo>
                    <a:pt x="309262" y="14427"/>
                  </a:lnTo>
                  <a:lnTo>
                    <a:pt x="298981" y="10447"/>
                  </a:lnTo>
                  <a:lnTo>
                    <a:pt x="287870" y="7296"/>
                  </a:lnTo>
                  <a:lnTo>
                    <a:pt x="276760" y="4975"/>
                  </a:lnTo>
                  <a:lnTo>
                    <a:pt x="264820" y="3316"/>
                  </a:lnTo>
                  <a:lnTo>
                    <a:pt x="252881" y="1658"/>
                  </a:lnTo>
                  <a:lnTo>
                    <a:pt x="241771" y="829"/>
                  </a:lnTo>
                  <a:lnTo>
                    <a:pt x="229003" y="0"/>
                  </a:ln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69" name="Forma libre: forma 168">
              <a:extLst>
                <a:ext uri="{FF2B5EF4-FFF2-40B4-BE49-F238E27FC236}">
                  <a16:creationId xmlns:a16="http://schemas.microsoft.com/office/drawing/2014/main" id="{8CADA0B7-626A-07D2-646D-4C91C0A21489}"/>
                </a:ext>
              </a:extLst>
            </p:cNvPr>
            <p:cNvSpPr/>
            <p:nvPr/>
          </p:nvSpPr>
          <p:spPr>
            <a:xfrm>
              <a:off x="9791052" y="3078890"/>
              <a:ext cx="814360" cy="90208"/>
            </a:xfrm>
            <a:custGeom>
              <a:avLst/>
              <a:gdLst>
                <a:gd name="connsiteX0" fmla="*/ 802919 w 814360"/>
                <a:gd name="connsiteY0" fmla="*/ 0 h 90208"/>
                <a:gd name="connsiteX1" fmla="*/ 798939 w 814360"/>
                <a:gd name="connsiteY1" fmla="*/ 829 h 90208"/>
                <a:gd name="connsiteX2" fmla="*/ 794960 w 814360"/>
                <a:gd name="connsiteY2" fmla="*/ 1658 h 90208"/>
                <a:gd name="connsiteX3" fmla="*/ 791809 w 814360"/>
                <a:gd name="connsiteY3" fmla="*/ 3316 h 90208"/>
                <a:gd name="connsiteX4" fmla="*/ 789487 w 814360"/>
                <a:gd name="connsiteY4" fmla="*/ 4975 h 90208"/>
                <a:gd name="connsiteX5" fmla="*/ 787165 w 814360"/>
                <a:gd name="connsiteY5" fmla="*/ 8125 h 90208"/>
                <a:gd name="connsiteX6" fmla="*/ 785507 w 814360"/>
                <a:gd name="connsiteY6" fmla="*/ 12105 h 90208"/>
                <a:gd name="connsiteX7" fmla="*/ 783849 w 814360"/>
                <a:gd name="connsiteY7" fmla="*/ 16914 h 90208"/>
                <a:gd name="connsiteX8" fmla="*/ 783849 w 814360"/>
                <a:gd name="connsiteY8" fmla="*/ 26532 h 90208"/>
                <a:gd name="connsiteX9" fmla="*/ 775060 w 814360"/>
                <a:gd name="connsiteY9" fmla="*/ 26532 h 90208"/>
                <a:gd name="connsiteX10" fmla="*/ 775060 w 814360"/>
                <a:gd name="connsiteY10" fmla="*/ 36150 h 90208"/>
                <a:gd name="connsiteX11" fmla="*/ 783849 w 814360"/>
                <a:gd name="connsiteY11" fmla="*/ 36150 h 90208"/>
                <a:gd name="connsiteX12" fmla="*/ 783849 w 814360"/>
                <a:gd name="connsiteY12" fmla="*/ 88550 h 90208"/>
                <a:gd name="connsiteX13" fmla="*/ 794960 w 814360"/>
                <a:gd name="connsiteY13" fmla="*/ 88550 h 90208"/>
                <a:gd name="connsiteX14" fmla="*/ 794960 w 814360"/>
                <a:gd name="connsiteY14" fmla="*/ 36150 h 90208"/>
                <a:gd name="connsiteX15" fmla="*/ 814029 w 814360"/>
                <a:gd name="connsiteY15" fmla="*/ 36150 h 90208"/>
                <a:gd name="connsiteX16" fmla="*/ 814029 w 814360"/>
                <a:gd name="connsiteY16" fmla="*/ 26532 h 90208"/>
                <a:gd name="connsiteX17" fmla="*/ 794130 w 814360"/>
                <a:gd name="connsiteY17" fmla="*/ 26532 h 90208"/>
                <a:gd name="connsiteX18" fmla="*/ 794130 w 814360"/>
                <a:gd name="connsiteY18" fmla="*/ 22552 h 90208"/>
                <a:gd name="connsiteX19" fmla="*/ 794130 w 814360"/>
                <a:gd name="connsiteY19" fmla="*/ 22552 h 90208"/>
                <a:gd name="connsiteX20" fmla="*/ 794960 w 814360"/>
                <a:gd name="connsiteY20" fmla="*/ 16914 h 90208"/>
                <a:gd name="connsiteX21" fmla="*/ 796617 w 814360"/>
                <a:gd name="connsiteY21" fmla="*/ 12934 h 90208"/>
                <a:gd name="connsiteX22" fmla="*/ 798275 w 814360"/>
                <a:gd name="connsiteY22" fmla="*/ 11276 h 90208"/>
                <a:gd name="connsiteX23" fmla="*/ 799934 w 814360"/>
                <a:gd name="connsiteY23" fmla="*/ 10447 h 90208"/>
                <a:gd name="connsiteX24" fmla="*/ 804743 w 814360"/>
                <a:gd name="connsiteY24" fmla="*/ 9618 h 90208"/>
                <a:gd name="connsiteX25" fmla="*/ 808722 w 814360"/>
                <a:gd name="connsiteY25" fmla="*/ 10447 h 90208"/>
                <a:gd name="connsiteX26" fmla="*/ 812703 w 814360"/>
                <a:gd name="connsiteY26" fmla="*/ 11276 h 90208"/>
                <a:gd name="connsiteX27" fmla="*/ 814361 w 814360"/>
                <a:gd name="connsiteY27" fmla="*/ 12105 h 90208"/>
                <a:gd name="connsiteX28" fmla="*/ 814361 w 814360"/>
                <a:gd name="connsiteY28" fmla="*/ 1824 h 90208"/>
                <a:gd name="connsiteX29" fmla="*/ 813532 w 814360"/>
                <a:gd name="connsiteY29" fmla="*/ 1824 h 90208"/>
                <a:gd name="connsiteX30" fmla="*/ 808722 w 814360"/>
                <a:gd name="connsiteY30" fmla="*/ 995 h 90208"/>
                <a:gd name="connsiteX31" fmla="*/ 803251 w 814360"/>
                <a:gd name="connsiteY31" fmla="*/ 166 h 90208"/>
                <a:gd name="connsiteX32" fmla="*/ 803251 w 814360"/>
                <a:gd name="connsiteY32" fmla="*/ 166 h 90208"/>
                <a:gd name="connsiteX33" fmla="*/ 168975 w 814360"/>
                <a:gd name="connsiteY33" fmla="*/ 829 h 90208"/>
                <a:gd name="connsiteX34" fmla="*/ 168975 w 814360"/>
                <a:gd name="connsiteY34" fmla="*/ 88218 h 90208"/>
                <a:gd name="connsiteX35" fmla="*/ 180084 w 814360"/>
                <a:gd name="connsiteY35" fmla="*/ 88218 h 90208"/>
                <a:gd name="connsiteX36" fmla="*/ 180084 w 814360"/>
                <a:gd name="connsiteY36" fmla="*/ 78766 h 90208"/>
                <a:gd name="connsiteX37" fmla="*/ 184893 w 814360"/>
                <a:gd name="connsiteY37" fmla="*/ 83575 h 90208"/>
                <a:gd name="connsiteX38" fmla="*/ 189703 w 814360"/>
                <a:gd name="connsiteY38" fmla="*/ 86726 h 90208"/>
                <a:gd name="connsiteX39" fmla="*/ 196004 w 814360"/>
                <a:gd name="connsiteY39" fmla="*/ 89047 h 90208"/>
                <a:gd name="connsiteX40" fmla="*/ 202305 w 814360"/>
                <a:gd name="connsiteY40" fmla="*/ 89876 h 90208"/>
                <a:gd name="connsiteX41" fmla="*/ 207777 w 814360"/>
                <a:gd name="connsiteY41" fmla="*/ 89047 h 90208"/>
                <a:gd name="connsiteX42" fmla="*/ 213249 w 814360"/>
                <a:gd name="connsiteY42" fmla="*/ 87389 h 90208"/>
                <a:gd name="connsiteX43" fmla="*/ 218058 w 814360"/>
                <a:gd name="connsiteY43" fmla="*/ 85068 h 90208"/>
                <a:gd name="connsiteX44" fmla="*/ 222867 w 814360"/>
                <a:gd name="connsiteY44" fmla="*/ 81088 h 90208"/>
                <a:gd name="connsiteX45" fmla="*/ 222867 w 814360"/>
                <a:gd name="connsiteY45" fmla="*/ 81088 h 90208"/>
                <a:gd name="connsiteX46" fmla="*/ 226847 w 814360"/>
                <a:gd name="connsiteY46" fmla="*/ 77108 h 90208"/>
                <a:gd name="connsiteX47" fmla="*/ 229169 w 814360"/>
                <a:gd name="connsiteY47" fmla="*/ 71470 h 90208"/>
                <a:gd name="connsiteX48" fmla="*/ 231489 w 814360"/>
                <a:gd name="connsiteY48" fmla="*/ 64340 h 90208"/>
                <a:gd name="connsiteX49" fmla="*/ 232319 w 814360"/>
                <a:gd name="connsiteY49" fmla="*/ 57209 h 90208"/>
                <a:gd name="connsiteX50" fmla="*/ 231489 w 814360"/>
                <a:gd name="connsiteY50" fmla="*/ 49250 h 90208"/>
                <a:gd name="connsiteX51" fmla="*/ 229169 w 814360"/>
                <a:gd name="connsiteY51" fmla="*/ 42948 h 90208"/>
                <a:gd name="connsiteX52" fmla="*/ 226847 w 814360"/>
                <a:gd name="connsiteY52" fmla="*/ 37310 h 90208"/>
                <a:gd name="connsiteX53" fmla="*/ 222867 w 814360"/>
                <a:gd name="connsiteY53" fmla="*/ 32501 h 90208"/>
                <a:gd name="connsiteX54" fmla="*/ 218058 w 814360"/>
                <a:gd name="connsiteY54" fmla="*/ 29351 h 90208"/>
                <a:gd name="connsiteX55" fmla="*/ 213249 w 814360"/>
                <a:gd name="connsiteY55" fmla="*/ 26200 h 90208"/>
                <a:gd name="connsiteX56" fmla="*/ 207777 w 814360"/>
                <a:gd name="connsiteY56" fmla="*/ 25371 h 90208"/>
                <a:gd name="connsiteX57" fmla="*/ 202305 w 814360"/>
                <a:gd name="connsiteY57" fmla="*/ 24542 h 90208"/>
                <a:gd name="connsiteX58" fmla="*/ 196004 w 814360"/>
                <a:gd name="connsiteY58" fmla="*/ 25371 h 90208"/>
                <a:gd name="connsiteX59" fmla="*/ 189703 w 814360"/>
                <a:gd name="connsiteY59" fmla="*/ 27693 h 90208"/>
                <a:gd name="connsiteX60" fmla="*/ 184893 w 814360"/>
                <a:gd name="connsiteY60" fmla="*/ 30843 h 90208"/>
                <a:gd name="connsiteX61" fmla="*/ 180084 w 814360"/>
                <a:gd name="connsiteY61" fmla="*/ 36481 h 90208"/>
                <a:gd name="connsiteX62" fmla="*/ 180084 w 814360"/>
                <a:gd name="connsiteY62" fmla="*/ 663 h 90208"/>
                <a:gd name="connsiteX63" fmla="*/ 168975 w 814360"/>
                <a:gd name="connsiteY63" fmla="*/ 663 h 90208"/>
                <a:gd name="connsiteX64" fmla="*/ 308598 w 814360"/>
                <a:gd name="connsiteY64" fmla="*/ 829 h 90208"/>
                <a:gd name="connsiteX65" fmla="*/ 308598 w 814360"/>
                <a:gd name="connsiteY65" fmla="*/ 88218 h 90208"/>
                <a:gd name="connsiteX66" fmla="*/ 319708 w 814360"/>
                <a:gd name="connsiteY66" fmla="*/ 88218 h 90208"/>
                <a:gd name="connsiteX67" fmla="*/ 319708 w 814360"/>
                <a:gd name="connsiteY67" fmla="*/ 829 h 90208"/>
                <a:gd name="connsiteX68" fmla="*/ 308598 w 814360"/>
                <a:gd name="connsiteY68" fmla="*/ 829 h 90208"/>
                <a:gd name="connsiteX69" fmla="*/ 379239 w 814360"/>
                <a:gd name="connsiteY69" fmla="*/ 829 h 90208"/>
                <a:gd name="connsiteX70" fmla="*/ 379239 w 814360"/>
                <a:gd name="connsiteY70" fmla="*/ 35818 h 90208"/>
                <a:gd name="connsiteX71" fmla="*/ 374429 w 814360"/>
                <a:gd name="connsiteY71" fmla="*/ 31009 h 90208"/>
                <a:gd name="connsiteX72" fmla="*/ 368958 w 814360"/>
                <a:gd name="connsiteY72" fmla="*/ 27029 h 90208"/>
                <a:gd name="connsiteX73" fmla="*/ 363486 w 814360"/>
                <a:gd name="connsiteY73" fmla="*/ 25371 h 90208"/>
                <a:gd name="connsiteX74" fmla="*/ 356355 w 814360"/>
                <a:gd name="connsiteY74" fmla="*/ 24542 h 90208"/>
                <a:gd name="connsiteX75" fmla="*/ 350883 w 814360"/>
                <a:gd name="connsiteY75" fmla="*/ 25371 h 90208"/>
                <a:gd name="connsiteX76" fmla="*/ 346074 w 814360"/>
                <a:gd name="connsiteY76" fmla="*/ 27029 h 90208"/>
                <a:gd name="connsiteX77" fmla="*/ 340602 w 814360"/>
                <a:gd name="connsiteY77" fmla="*/ 29351 h 90208"/>
                <a:gd name="connsiteX78" fmla="*/ 336622 w 814360"/>
                <a:gd name="connsiteY78" fmla="*/ 32501 h 90208"/>
                <a:gd name="connsiteX79" fmla="*/ 332643 w 814360"/>
                <a:gd name="connsiteY79" fmla="*/ 37310 h 90208"/>
                <a:gd name="connsiteX80" fmla="*/ 329492 w 814360"/>
                <a:gd name="connsiteY80" fmla="*/ 42948 h 90208"/>
                <a:gd name="connsiteX81" fmla="*/ 327170 w 814360"/>
                <a:gd name="connsiteY81" fmla="*/ 49250 h 90208"/>
                <a:gd name="connsiteX82" fmla="*/ 327170 w 814360"/>
                <a:gd name="connsiteY82" fmla="*/ 65169 h 90208"/>
                <a:gd name="connsiteX83" fmla="*/ 327170 w 814360"/>
                <a:gd name="connsiteY83" fmla="*/ 65169 h 90208"/>
                <a:gd name="connsiteX84" fmla="*/ 329492 w 814360"/>
                <a:gd name="connsiteY84" fmla="*/ 71470 h 90208"/>
                <a:gd name="connsiteX85" fmla="*/ 332643 w 814360"/>
                <a:gd name="connsiteY85" fmla="*/ 77108 h 90208"/>
                <a:gd name="connsiteX86" fmla="*/ 336622 w 814360"/>
                <a:gd name="connsiteY86" fmla="*/ 81917 h 90208"/>
                <a:gd name="connsiteX87" fmla="*/ 340602 w 814360"/>
                <a:gd name="connsiteY87" fmla="*/ 85068 h 90208"/>
                <a:gd name="connsiteX88" fmla="*/ 346074 w 814360"/>
                <a:gd name="connsiteY88" fmla="*/ 87389 h 90208"/>
                <a:gd name="connsiteX89" fmla="*/ 350883 w 814360"/>
                <a:gd name="connsiteY89" fmla="*/ 89047 h 90208"/>
                <a:gd name="connsiteX90" fmla="*/ 356355 w 814360"/>
                <a:gd name="connsiteY90" fmla="*/ 89876 h 90208"/>
                <a:gd name="connsiteX91" fmla="*/ 362657 w 814360"/>
                <a:gd name="connsiteY91" fmla="*/ 89047 h 90208"/>
                <a:gd name="connsiteX92" fmla="*/ 368958 w 814360"/>
                <a:gd name="connsiteY92" fmla="*/ 86726 h 90208"/>
                <a:gd name="connsiteX93" fmla="*/ 374429 w 814360"/>
                <a:gd name="connsiteY93" fmla="*/ 83575 h 90208"/>
                <a:gd name="connsiteX94" fmla="*/ 379239 w 814360"/>
                <a:gd name="connsiteY94" fmla="*/ 77937 h 90208"/>
                <a:gd name="connsiteX95" fmla="*/ 379239 w 814360"/>
                <a:gd name="connsiteY95" fmla="*/ 88218 h 90208"/>
                <a:gd name="connsiteX96" fmla="*/ 389520 w 814360"/>
                <a:gd name="connsiteY96" fmla="*/ 88218 h 90208"/>
                <a:gd name="connsiteX97" fmla="*/ 389520 w 814360"/>
                <a:gd name="connsiteY97" fmla="*/ 829 h 90208"/>
                <a:gd name="connsiteX98" fmla="*/ 379239 w 814360"/>
                <a:gd name="connsiteY98" fmla="*/ 829 h 90208"/>
                <a:gd name="connsiteX99" fmla="*/ 641903 w 814360"/>
                <a:gd name="connsiteY99" fmla="*/ 829 h 90208"/>
                <a:gd name="connsiteX100" fmla="*/ 641903 w 814360"/>
                <a:gd name="connsiteY100" fmla="*/ 35818 h 90208"/>
                <a:gd name="connsiteX101" fmla="*/ 637095 w 814360"/>
                <a:gd name="connsiteY101" fmla="*/ 31009 h 90208"/>
                <a:gd name="connsiteX102" fmla="*/ 632286 w 814360"/>
                <a:gd name="connsiteY102" fmla="*/ 27029 h 90208"/>
                <a:gd name="connsiteX103" fmla="*/ 625985 w 814360"/>
                <a:gd name="connsiteY103" fmla="*/ 25371 h 90208"/>
                <a:gd name="connsiteX104" fmla="*/ 619684 w 814360"/>
                <a:gd name="connsiteY104" fmla="*/ 24542 h 90208"/>
                <a:gd name="connsiteX105" fmla="*/ 614211 w 814360"/>
                <a:gd name="connsiteY105" fmla="*/ 25371 h 90208"/>
                <a:gd name="connsiteX106" fmla="*/ 609403 w 814360"/>
                <a:gd name="connsiteY106" fmla="*/ 27029 h 90208"/>
                <a:gd name="connsiteX107" fmla="*/ 603930 w 814360"/>
                <a:gd name="connsiteY107" fmla="*/ 29351 h 90208"/>
                <a:gd name="connsiteX108" fmla="*/ 599122 w 814360"/>
                <a:gd name="connsiteY108" fmla="*/ 32501 h 90208"/>
                <a:gd name="connsiteX109" fmla="*/ 595141 w 814360"/>
                <a:gd name="connsiteY109" fmla="*/ 37310 h 90208"/>
                <a:gd name="connsiteX110" fmla="*/ 592820 w 814360"/>
                <a:gd name="connsiteY110" fmla="*/ 42948 h 90208"/>
                <a:gd name="connsiteX111" fmla="*/ 590498 w 814360"/>
                <a:gd name="connsiteY111" fmla="*/ 49250 h 90208"/>
                <a:gd name="connsiteX112" fmla="*/ 589670 w 814360"/>
                <a:gd name="connsiteY112" fmla="*/ 57209 h 90208"/>
                <a:gd name="connsiteX113" fmla="*/ 590498 w 814360"/>
                <a:gd name="connsiteY113" fmla="*/ 65169 h 90208"/>
                <a:gd name="connsiteX114" fmla="*/ 590498 w 814360"/>
                <a:gd name="connsiteY114" fmla="*/ 65169 h 90208"/>
                <a:gd name="connsiteX115" fmla="*/ 592820 w 814360"/>
                <a:gd name="connsiteY115" fmla="*/ 71470 h 90208"/>
                <a:gd name="connsiteX116" fmla="*/ 595141 w 814360"/>
                <a:gd name="connsiteY116" fmla="*/ 77108 h 90208"/>
                <a:gd name="connsiteX117" fmla="*/ 599122 w 814360"/>
                <a:gd name="connsiteY117" fmla="*/ 81917 h 90208"/>
                <a:gd name="connsiteX118" fmla="*/ 603930 w 814360"/>
                <a:gd name="connsiteY118" fmla="*/ 85068 h 90208"/>
                <a:gd name="connsiteX119" fmla="*/ 609403 w 814360"/>
                <a:gd name="connsiteY119" fmla="*/ 87389 h 90208"/>
                <a:gd name="connsiteX120" fmla="*/ 614211 w 814360"/>
                <a:gd name="connsiteY120" fmla="*/ 89047 h 90208"/>
                <a:gd name="connsiteX121" fmla="*/ 619684 w 814360"/>
                <a:gd name="connsiteY121" fmla="*/ 89876 h 90208"/>
                <a:gd name="connsiteX122" fmla="*/ 625985 w 814360"/>
                <a:gd name="connsiteY122" fmla="*/ 89047 h 90208"/>
                <a:gd name="connsiteX123" fmla="*/ 632286 w 814360"/>
                <a:gd name="connsiteY123" fmla="*/ 86726 h 90208"/>
                <a:gd name="connsiteX124" fmla="*/ 637095 w 814360"/>
                <a:gd name="connsiteY124" fmla="*/ 83575 h 90208"/>
                <a:gd name="connsiteX125" fmla="*/ 641903 w 814360"/>
                <a:gd name="connsiteY125" fmla="*/ 77937 h 90208"/>
                <a:gd name="connsiteX126" fmla="*/ 641903 w 814360"/>
                <a:gd name="connsiteY126" fmla="*/ 88218 h 90208"/>
                <a:gd name="connsiteX127" fmla="*/ 653014 w 814360"/>
                <a:gd name="connsiteY127" fmla="*/ 88218 h 90208"/>
                <a:gd name="connsiteX128" fmla="*/ 653014 w 814360"/>
                <a:gd name="connsiteY128" fmla="*/ 829 h 90208"/>
                <a:gd name="connsiteX129" fmla="*/ 641903 w 814360"/>
                <a:gd name="connsiteY129" fmla="*/ 829 h 90208"/>
                <a:gd name="connsiteX130" fmla="*/ 0 w 814360"/>
                <a:gd name="connsiteY130" fmla="*/ 3980 h 90208"/>
                <a:gd name="connsiteX131" fmla="*/ 0 w 814360"/>
                <a:gd name="connsiteY131" fmla="*/ 88218 h 90208"/>
                <a:gd name="connsiteX132" fmla="*/ 29350 w 814360"/>
                <a:gd name="connsiteY132" fmla="*/ 88218 h 90208"/>
                <a:gd name="connsiteX133" fmla="*/ 38139 w 814360"/>
                <a:gd name="connsiteY133" fmla="*/ 87389 h 90208"/>
                <a:gd name="connsiteX134" fmla="*/ 46927 w 814360"/>
                <a:gd name="connsiteY134" fmla="*/ 85068 h 90208"/>
                <a:gd name="connsiteX135" fmla="*/ 54888 w 814360"/>
                <a:gd name="connsiteY135" fmla="*/ 81917 h 90208"/>
                <a:gd name="connsiteX136" fmla="*/ 61189 w 814360"/>
                <a:gd name="connsiteY136" fmla="*/ 76279 h 90208"/>
                <a:gd name="connsiteX137" fmla="*/ 66660 w 814360"/>
                <a:gd name="connsiteY137" fmla="*/ 70641 h 90208"/>
                <a:gd name="connsiteX138" fmla="*/ 70641 w 814360"/>
                <a:gd name="connsiteY138" fmla="*/ 63510 h 90208"/>
                <a:gd name="connsiteX139" fmla="*/ 72962 w 814360"/>
                <a:gd name="connsiteY139" fmla="*/ 54722 h 90208"/>
                <a:gd name="connsiteX140" fmla="*/ 73792 w 814360"/>
                <a:gd name="connsiteY140" fmla="*/ 45933 h 90208"/>
                <a:gd name="connsiteX141" fmla="*/ 72962 w 814360"/>
                <a:gd name="connsiteY141" fmla="*/ 37145 h 90208"/>
                <a:gd name="connsiteX142" fmla="*/ 70641 w 814360"/>
                <a:gd name="connsiteY142" fmla="*/ 29185 h 90208"/>
                <a:gd name="connsiteX143" fmla="*/ 66660 w 814360"/>
                <a:gd name="connsiteY143" fmla="*/ 22055 h 90208"/>
                <a:gd name="connsiteX144" fmla="*/ 66660 w 814360"/>
                <a:gd name="connsiteY144" fmla="*/ 22055 h 90208"/>
                <a:gd name="connsiteX145" fmla="*/ 61189 w 814360"/>
                <a:gd name="connsiteY145" fmla="*/ 15753 h 90208"/>
                <a:gd name="connsiteX146" fmla="*/ 54888 w 814360"/>
                <a:gd name="connsiteY146" fmla="*/ 10944 h 90208"/>
                <a:gd name="connsiteX147" fmla="*/ 46927 w 814360"/>
                <a:gd name="connsiteY147" fmla="*/ 6965 h 90208"/>
                <a:gd name="connsiteX148" fmla="*/ 38139 w 814360"/>
                <a:gd name="connsiteY148" fmla="*/ 4643 h 90208"/>
                <a:gd name="connsiteX149" fmla="*/ 29350 w 814360"/>
                <a:gd name="connsiteY149" fmla="*/ 3814 h 90208"/>
                <a:gd name="connsiteX150" fmla="*/ 0 w 814360"/>
                <a:gd name="connsiteY150" fmla="*/ 3814 h 90208"/>
                <a:gd name="connsiteX151" fmla="*/ 0 w 814360"/>
                <a:gd name="connsiteY151" fmla="*/ 3814 h 90208"/>
                <a:gd name="connsiteX152" fmla="*/ 426167 w 814360"/>
                <a:gd name="connsiteY152" fmla="*/ 3980 h 90208"/>
                <a:gd name="connsiteX153" fmla="*/ 426167 w 814360"/>
                <a:gd name="connsiteY153" fmla="*/ 88218 h 90208"/>
                <a:gd name="connsiteX154" fmla="*/ 437277 w 814360"/>
                <a:gd name="connsiteY154" fmla="*/ 88218 h 90208"/>
                <a:gd name="connsiteX155" fmla="*/ 437277 w 814360"/>
                <a:gd name="connsiteY155" fmla="*/ 22220 h 90208"/>
                <a:gd name="connsiteX156" fmla="*/ 488848 w 814360"/>
                <a:gd name="connsiteY156" fmla="*/ 88218 h 90208"/>
                <a:gd name="connsiteX157" fmla="*/ 497637 w 814360"/>
                <a:gd name="connsiteY157" fmla="*/ 88218 h 90208"/>
                <a:gd name="connsiteX158" fmla="*/ 497637 w 814360"/>
                <a:gd name="connsiteY158" fmla="*/ 3980 h 90208"/>
                <a:gd name="connsiteX159" fmla="*/ 487355 w 814360"/>
                <a:gd name="connsiteY159" fmla="*/ 3980 h 90208"/>
                <a:gd name="connsiteX160" fmla="*/ 487355 w 814360"/>
                <a:gd name="connsiteY160" fmla="*/ 69149 h 90208"/>
                <a:gd name="connsiteX161" fmla="*/ 436613 w 814360"/>
                <a:gd name="connsiteY161" fmla="*/ 3980 h 90208"/>
                <a:gd name="connsiteX162" fmla="*/ 426332 w 814360"/>
                <a:gd name="connsiteY162" fmla="*/ 3980 h 90208"/>
                <a:gd name="connsiteX163" fmla="*/ 88218 w 814360"/>
                <a:gd name="connsiteY163" fmla="*/ 4809 h 90208"/>
                <a:gd name="connsiteX164" fmla="*/ 85068 w 814360"/>
                <a:gd name="connsiteY164" fmla="*/ 5638 h 90208"/>
                <a:gd name="connsiteX165" fmla="*/ 83409 w 814360"/>
                <a:gd name="connsiteY165" fmla="*/ 7296 h 90208"/>
                <a:gd name="connsiteX166" fmla="*/ 81751 w 814360"/>
                <a:gd name="connsiteY166" fmla="*/ 9618 h 90208"/>
                <a:gd name="connsiteX167" fmla="*/ 80922 w 814360"/>
                <a:gd name="connsiteY167" fmla="*/ 11939 h 90208"/>
                <a:gd name="connsiteX168" fmla="*/ 81751 w 814360"/>
                <a:gd name="connsiteY168" fmla="*/ 14261 h 90208"/>
                <a:gd name="connsiteX169" fmla="*/ 83409 w 814360"/>
                <a:gd name="connsiteY169" fmla="*/ 16582 h 90208"/>
                <a:gd name="connsiteX170" fmla="*/ 85068 w 814360"/>
                <a:gd name="connsiteY170" fmla="*/ 18241 h 90208"/>
                <a:gd name="connsiteX171" fmla="*/ 90539 w 814360"/>
                <a:gd name="connsiteY171" fmla="*/ 18241 h 90208"/>
                <a:gd name="connsiteX172" fmla="*/ 92861 w 814360"/>
                <a:gd name="connsiteY172" fmla="*/ 16582 h 90208"/>
                <a:gd name="connsiteX173" fmla="*/ 93690 w 814360"/>
                <a:gd name="connsiteY173" fmla="*/ 14261 h 90208"/>
                <a:gd name="connsiteX174" fmla="*/ 94520 w 814360"/>
                <a:gd name="connsiteY174" fmla="*/ 11939 h 90208"/>
                <a:gd name="connsiteX175" fmla="*/ 93690 w 814360"/>
                <a:gd name="connsiteY175" fmla="*/ 9618 h 90208"/>
                <a:gd name="connsiteX176" fmla="*/ 92861 w 814360"/>
                <a:gd name="connsiteY176" fmla="*/ 7296 h 90208"/>
                <a:gd name="connsiteX177" fmla="*/ 90539 w 814360"/>
                <a:gd name="connsiteY177" fmla="*/ 5638 h 90208"/>
                <a:gd name="connsiteX178" fmla="*/ 88218 w 814360"/>
                <a:gd name="connsiteY178" fmla="*/ 4809 h 90208"/>
                <a:gd name="connsiteX179" fmla="*/ 518365 w 814360"/>
                <a:gd name="connsiteY179" fmla="*/ 4809 h 90208"/>
                <a:gd name="connsiteX180" fmla="*/ 516044 w 814360"/>
                <a:gd name="connsiteY180" fmla="*/ 5638 h 90208"/>
                <a:gd name="connsiteX181" fmla="*/ 514385 w 814360"/>
                <a:gd name="connsiteY181" fmla="*/ 7296 h 90208"/>
                <a:gd name="connsiteX182" fmla="*/ 512727 w 814360"/>
                <a:gd name="connsiteY182" fmla="*/ 9618 h 90208"/>
                <a:gd name="connsiteX183" fmla="*/ 511898 w 814360"/>
                <a:gd name="connsiteY183" fmla="*/ 11939 h 90208"/>
                <a:gd name="connsiteX184" fmla="*/ 512727 w 814360"/>
                <a:gd name="connsiteY184" fmla="*/ 14261 h 90208"/>
                <a:gd name="connsiteX185" fmla="*/ 514385 w 814360"/>
                <a:gd name="connsiteY185" fmla="*/ 16582 h 90208"/>
                <a:gd name="connsiteX186" fmla="*/ 516044 w 814360"/>
                <a:gd name="connsiteY186" fmla="*/ 18241 h 90208"/>
                <a:gd name="connsiteX187" fmla="*/ 521516 w 814360"/>
                <a:gd name="connsiteY187" fmla="*/ 18241 h 90208"/>
                <a:gd name="connsiteX188" fmla="*/ 523174 w 814360"/>
                <a:gd name="connsiteY188" fmla="*/ 16582 h 90208"/>
                <a:gd name="connsiteX189" fmla="*/ 524832 w 814360"/>
                <a:gd name="connsiteY189" fmla="*/ 14261 h 90208"/>
                <a:gd name="connsiteX190" fmla="*/ 525662 w 814360"/>
                <a:gd name="connsiteY190" fmla="*/ 11939 h 90208"/>
                <a:gd name="connsiteX191" fmla="*/ 524832 w 814360"/>
                <a:gd name="connsiteY191" fmla="*/ 9618 h 90208"/>
                <a:gd name="connsiteX192" fmla="*/ 523174 w 814360"/>
                <a:gd name="connsiteY192" fmla="*/ 7296 h 90208"/>
                <a:gd name="connsiteX193" fmla="*/ 521516 w 814360"/>
                <a:gd name="connsiteY193" fmla="*/ 5638 h 90208"/>
                <a:gd name="connsiteX194" fmla="*/ 518365 w 814360"/>
                <a:gd name="connsiteY194" fmla="*/ 4809 h 90208"/>
                <a:gd name="connsiteX195" fmla="*/ 10612 w 814360"/>
                <a:gd name="connsiteY195" fmla="*/ 14427 h 90208"/>
                <a:gd name="connsiteX196" fmla="*/ 29682 w 814360"/>
                <a:gd name="connsiteY196" fmla="*/ 14427 h 90208"/>
                <a:gd name="connsiteX197" fmla="*/ 36812 w 814360"/>
                <a:gd name="connsiteY197" fmla="*/ 15256 h 90208"/>
                <a:gd name="connsiteX198" fmla="*/ 43114 w 814360"/>
                <a:gd name="connsiteY198" fmla="*/ 16914 h 90208"/>
                <a:gd name="connsiteX199" fmla="*/ 48586 w 814360"/>
                <a:gd name="connsiteY199" fmla="*/ 20065 h 90208"/>
                <a:gd name="connsiteX200" fmla="*/ 53395 w 814360"/>
                <a:gd name="connsiteY200" fmla="*/ 23215 h 90208"/>
                <a:gd name="connsiteX201" fmla="*/ 57374 w 814360"/>
                <a:gd name="connsiteY201" fmla="*/ 28024 h 90208"/>
                <a:gd name="connsiteX202" fmla="*/ 60525 w 814360"/>
                <a:gd name="connsiteY202" fmla="*/ 33662 h 90208"/>
                <a:gd name="connsiteX203" fmla="*/ 62184 w 814360"/>
                <a:gd name="connsiteY203" fmla="*/ 39964 h 90208"/>
                <a:gd name="connsiteX204" fmla="*/ 63013 w 814360"/>
                <a:gd name="connsiteY204" fmla="*/ 46265 h 90208"/>
                <a:gd name="connsiteX205" fmla="*/ 63013 w 814360"/>
                <a:gd name="connsiteY205" fmla="*/ 47094 h 90208"/>
                <a:gd name="connsiteX206" fmla="*/ 62184 w 814360"/>
                <a:gd name="connsiteY206" fmla="*/ 53395 h 90208"/>
                <a:gd name="connsiteX207" fmla="*/ 60525 w 814360"/>
                <a:gd name="connsiteY207" fmla="*/ 59697 h 90208"/>
                <a:gd name="connsiteX208" fmla="*/ 57374 w 814360"/>
                <a:gd name="connsiteY208" fmla="*/ 64505 h 90208"/>
                <a:gd name="connsiteX209" fmla="*/ 53395 w 814360"/>
                <a:gd name="connsiteY209" fmla="*/ 69314 h 90208"/>
                <a:gd name="connsiteX210" fmla="*/ 48586 w 814360"/>
                <a:gd name="connsiteY210" fmla="*/ 73294 h 90208"/>
                <a:gd name="connsiteX211" fmla="*/ 43114 w 814360"/>
                <a:gd name="connsiteY211" fmla="*/ 75616 h 90208"/>
                <a:gd name="connsiteX212" fmla="*/ 36812 w 814360"/>
                <a:gd name="connsiteY212" fmla="*/ 77937 h 90208"/>
                <a:gd name="connsiteX213" fmla="*/ 10612 w 814360"/>
                <a:gd name="connsiteY213" fmla="*/ 77937 h 90208"/>
                <a:gd name="connsiteX214" fmla="*/ 10612 w 814360"/>
                <a:gd name="connsiteY214" fmla="*/ 14427 h 90208"/>
                <a:gd name="connsiteX215" fmla="*/ 10612 w 814360"/>
                <a:gd name="connsiteY215" fmla="*/ 14427 h 90208"/>
                <a:gd name="connsiteX216" fmla="*/ 132825 w 814360"/>
                <a:gd name="connsiteY216" fmla="*/ 24708 h 90208"/>
                <a:gd name="connsiteX217" fmla="*/ 126524 w 814360"/>
                <a:gd name="connsiteY217" fmla="*/ 25537 h 90208"/>
                <a:gd name="connsiteX218" fmla="*/ 121051 w 814360"/>
                <a:gd name="connsiteY218" fmla="*/ 27195 h 90208"/>
                <a:gd name="connsiteX219" fmla="*/ 115579 w 814360"/>
                <a:gd name="connsiteY219" fmla="*/ 30346 h 90208"/>
                <a:gd name="connsiteX220" fmla="*/ 111599 w 814360"/>
                <a:gd name="connsiteY220" fmla="*/ 34326 h 90208"/>
                <a:gd name="connsiteX221" fmla="*/ 107620 w 814360"/>
                <a:gd name="connsiteY221" fmla="*/ 39134 h 90208"/>
                <a:gd name="connsiteX222" fmla="*/ 105298 w 814360"/>
                <a:gd name="connsiteY222" fmla="*/ 44772 h 90208"/>
                <a:gd name="connsiteX223" fmla="*/ 103640 w 814360"/>
                <a:gd name="connsiteY223" fmla="*/ 50410 h 90208"/>
                <a:gd name="connsiteX224" fmla="*/ 102811 w 814360"/>
                <a:gd name="connsiteY224" fmla="*/ 57541 h 90208"/>
                <a:gd name="connsiteX225" fmla="*/ 103640 w 814360"/>
                <a:gd name="connsiteY225" fmla="*/ 63842 h 90208"/>
                <a:gd name="connsiteX226" fmla="*/ 105298 w 814360"/>
                <a:gd name="connsiteY226" fmla="*/ 70143 h 90208"/>
                <a:gd name="connsiteX227" fmla="*/ 107620 w 814360"/>
                <a:gd name="connsiteY227" fmla="*/ 75781 h 90208"/>
                <a:gd name="connsiteX228" fmla="*/ 111599 w 814360"/>
                <a:gd name="connsiteY228" fmla="*/ 80590 h 90208"/>
                <a:gd name="connsiteX229" fmla="*/ 116408 w 814360"/>
                <a:gd name="connsiteY229" fmla="*/ 84570 h 90208"/>
                <a:gd name="connsiteX230" fmla="*/ 121880 w 814360"/>
                <a:gd name="connsiteY230" fmla="*/ 87721 h 90208"/>
                <a:gd name="connsiteX231" fmla="*/ 127519 w 814360"/>
                <a:gd name="connsiteY231" fmla="*/ 89379 h 90208"/>
                <a:gd name="connsiteX232" fmla="*/ 133820 w 814360"/>
                <a:gd name="connsiteY232" fmla="*/ 90208 h 90208"/>
                <a:gd name="connsiteX233" fmla="*/ 141779 w 814360"/>
                <a:gd name="connsiteY233" fmla="*/ 89379 h 90208"/>
                <a:gd name="connsiteX234" fmla="*/ 148081 w 814360"/>
                <a:gd name="connsiteY234" fmla="*/ 87721 h 90208"/>
                <a:gd name="connsiteX235" fmla="*/ 154382 w 814360"/>
                <a:gd name="connsiteY235" fmla="*/ 83741 h 90208"/>
                <a:gd name="connsiteX236" fmla="*/ 159853 w 814360"/>
                <a:gd name="connsiteY236" fmla="*/ 78103 h 90208"/>
                <a:gd name="connsiteX237" fmla="*/ 153553 w 814360"/>
                <a:gd name="connsiteY237" fmla="*/ 71802 h 90208"/>
                <a:gd name="connsiteX238" fmla="*/ 152723 w 814360"/>
                <a:gd name="connsiteY238" fmla="*/ 72631 h 90208"/>
                <a:gd name="connsiteX239" fmla="*/ 148743 w 814360"/>
                <a:gd name="connsiteY239" fmla="*/ 75781 h 90208"/>
                <a:gd name="connsiteX240" fmla="*/ 143935 w 814360"/>
                <a:gd name="connsiteY240" fmla="*/ 78103 h 90208"/>
                <a:gd name="connsiteX241" fmla="*/ 139125 w 814360"/>
                <a:gd name="connsiteY241" fmla="*/ 79761 h 90208"/>
                <a:gd name="connsiteX242" fmla="*/ 134317 w 814360"/>
                <a:gd name="connsiteY242" fmla="*/ 80590 h 90208"/>
                <a:gd name="connsiteX243" fmla="*/ 130337 w 814360"/>
                <a:gd name="connsiteY243" fmla="*/ 80590 h 90208"/>
                <a:gd name="connsiteX244" fmla="*/ 126358 w 814360"/>
                <a:gd name="connsiteY244" fmla="*/ 78932 h 90208"/>
                <a:gd name="connsiteX245" fmla="*/ 123207 w 814360"/>
                <a:gd name="connsiteY245" fmla="*/ 77274 h 90208"/>
                <a:gd name="connsiteX246" fmla="*/ 120056 w 814360"/>
                <a:gd name="connsiteY246" fmla="*/ 75616 h 90208"/>
                <a:gd name="connsiteX247" fmla="*/ 117735 w 814360"/>
                <a:gd name="connsiteY247" fmla="*/ 72465 h 90208"/>
                <a:gd name="connsiteX248" fmla="*/ 116077 w 814360"/>
                <a:gd name="connsiteY248" fmla="*/ 69314 h 90208"/>
                <a:gd name="connsiteX249" fmla="*/ 114418 w 814360"/>
                <a:gd name="connsiteY249" fmla="*/ 66164 h 90208"/>
                <a:gd name="connsiteX250" fmla="*/ 113589 w 814360"/>
                <a:gd name="connsiteY250" fmla="*/ 62184 h 90208"/>
                <a:gd name="connsiteX251" fmla="*/ 161180 w 814360"/>
                <a:gd name="connsiteY251" fmla="*/ 62184 h 90208"/>
                <a:gd name="connsiteX252" fmla="*/ 161180 w 814360"/>
                <a:gd name="connsiteY252" fmla="*/ 61355 h 90208"/>
                <a:gd name="connsiteX253" fmla="*/ 162009 w 814360"/>
                <a:gd name="connsiteY253" fmla="*/ 58204 h 90208"/>
                <a:gd name="connsiteX254" fmla="*/ 161180 w 814360"/>
                <a:gd name="connsiteY254" fmla="*/ 51074 h 90208"/>
                <a:gd name="connsiteX255" fmla="*/ 159522 w 814360"/>
                <a:gd name="connsiteY255" fmla="*/ 44772 h 90208"/>
                <a:gd name="connsiteX256" fmla="*/ 157201 w 814360"/>
                <a:gd name="connsiteY256" fmla="*/ 38471 h 90208"/>
                <a:gd name="connsiteX257" fmla="*/ 157201 w 814360"/>
                <a:gd name="connsiteY257" fmla="*/ 38471 h 90208"/>
                <a:gd name="connsiteX258" fmla="*/ 153221 w 814360"/>
                <a:gd name="connsiteY258" fmla="*/ 33662 h 90208"/>
                <a:gd name="connsiteX259" fmla="*/ 149241 w 814360"/>
                <a:gd name="connsiteY259" fmla="*/ 29682 h 90208"/>
                <a:gd name="connsiteX260" fmla="*/ 144432 w 814360"/>
                <a:gd name="connsiteY260" fmla="*/ 27361 h 90208"/>
                <a:gd name="connsiteX261" fmla="*/ 138960 w 814360"/>
                <a:gd name="connsiteY261" fmla="*/ 25703 h 90208"/>
                <a:gd name="connsiteX262" fmla="*/ 132659 w 814360"/>
                <a:gd name="connsiteY262" fmla="*/ 24874 h 90208"/>
                <a:gd name="connsiteX263" fmla="*/ 132659 w 814360"/>
                <a:gd name="connsiteY263" fmla="*/ 24874 h 90208"/>
                <a:gd name="connsiteX264" fmla="*/ 270956 w 814360"/>
                <a:gd name="connsiteY264" fmla="*/ 24708 h 90208"/>
                <a:gd name="connsiteX265" fmla="*/ 264654 w 814360"/>
                <a:gd name="connsiteY265" fmla="*/ 25537 h 90208"/>
                <a:gd name="connsiteX266" fmla="*/ 258353 w 814360"/>
                <a:gd name="connsiteY266" fmla="*/ 27195 h 90208"/>
                <a:gd name="connsiteX267" fmla="*/ 252881 w 814360"/>
                <a:gd name="connsiteY267" fmla="*/ 30346 h 90208"/>
                <a:gd name="connsiteX268" fmla="*/ 248072 w 814360"/>
                <a:gd name="connsiteY268" fmla="*/ 34326 h 90208"/>
                <a:gd name="connsiteX269" fmla="*/ 244092 w 814360"/>
                <a:gd name="connsiteY269" fmla="*/ 39134 h 90208"/>
                <a:gd name="connsiteX270" fmla="*/ 240942 w 814360"/>
                <a:gd name="connsiteY270" fmla="*/ 44772 h 90208"/>
                <a:gd name="connsiteX271" fmla="*/ 239284 w 814360"/>
                <a:gd name="connsiteY271" fmla="*/ 51074 h 90208"/>
                <a:gd name="connsiteX272" fmla="*/ 238455 w 814360"/>
                <a:gd name="connsiteY272" fmla="*/ 57375 h 90208"/>
                <a:gd name="connsiteX273" fmla="*/ 239284 w 814360"/>
                <a:gd name="connsiteY273" fmla="*/ 64505 h 90208"/>
                <a:gd name="connsiteX274" fmla="*/ 240942 w 814360"/>
                <a:gd name="connsiteY274" fmla="*/ 70143 h 90208"/>
                <a:gd name="connsiteX275" fmla="*/ 244092 w 814360"/>
                <a:gd name="connsiteY275" fmla="*/ 75781 h 90208"/>
                <a:gd name="connsiteX276" fmla="*/ 248072 w 814360"/>
                <a:gd name="connsiteY276" fmla="*/ 80590 h 90208"/>
                <a:gd name="connsiteX277" fmla="*/ 252881 w 814360"/>
                <a:gd name="connsiteY277" fmla="*/ 84570 h 90208"/>
                <a:gd name="connsiteX278" fmla="*/ 258353 w 814360"/>
                <a:gd name="connsiteY278" fmla="*/ 87721 h 90208"/>
                <a:gd name="connsiteX279" fmla="*/ 264654 w 814360"/>
                <a:gd name="connsiteY279" fmla="*/ 89379 h 90208"/>
                <a:gd name="connsiteX280" fmla="*/ 270956 w 814360"/>
                <a:gd name="connsiteY280" fmla="*/ 90208 h 90208"/>
                <a:gd name="connsiteX281" fmla="*/ 277257 w 814360"/>
                <a:gd name="connsiteY281" fmla="*/ 89379 h 90208"/>
                <a:gd name="connsiteX282" fmla="*/ 283558 w 814360"/>
                <a:gd name="connsiteY282" fmla="*/ 87721 h 90208"/>
                <a:gd name="connsiteX283" fmla="*/ 289031 w 814360"/>
                <a:gd name="connsiteY283" fmla="*/ 84570 h 90208"/>
                <a:gd name="connsiteX284" fmla="*/ 293839 w 814360"/>
                <a:gd name="connsiteY284" fmla="*/ 80590 h 90208"/>
                <a:gd name="connsiteX285" fmla="*/ 297819 w 814360"/>
                <a:gd name="connsiteY285" fmla="*/ 75781 h 90208"/>
                <a:gd name="connsiteX286" fmla="*/ 300970 w 814360"/>
                <a:gd name="connsiteY286" fmla="*/ 70143 h 90208"/>
                <a:gd name="connsiteX287" fmla="*/ 302629 w 814360"/>
                <a:gd name="connsiteY287" fmla="*/ 63842 h 90208"/>
                <a:gd name="connsiteX288" fmla="*/ 303457 w 814360"/>
                <a:gd name="connsiteY288" fmla="*/ 57541 h 90208"/>
                <a:gd name="connsiteX289" fmla="*/ 302629 w 814360"/>
                <a:gd name="connsiteY289" fmla="*/ 50410 h 90208"/>
                <a:gd name="connsiteX290" fmla="*/ 300970 w 814360"/>
                <a:gd name="connsiteY290" fmla="*/ 44772 h 90208"/>
                <a:gd name="connsiteX291" fmla="*/ 297819 w 814360"/>
                <a:gd name="connsiteY291" fmla="*/ 39134 h 90208"/>
                <a:gd name="connsiteX292" fmla="*/ 293839 w 814360"/>
                <a:gd name="connsiteY292" fmla="*/ 34326 h 90208"/>
                <a:gd name="connsiteX293" fmla="*/ 289031 w 814360"/>
                <a:gd name="connsiteY293" fmla="*/ 30346 h 90208"/>
                <a:gd name="connsiteX294" fmla="*/ 283558 w 814360"/>
                <a:gd name="connsiteY294" fmla="*/ 27195 h 90208"/>
                <a:gd name="connsiteX295" fmla="*/ 278086 w 814360"/>
                <a:gd name="connsiteY295" fmla="*/ 25537 h 90208"/>
                <a:gd name="connsiteX296" fmla="*/ 270956 w 814360"/>
                <a:gd name="connsiteY296" fmla="*/ 24708 h 90208"/>
                <a:gd name="connsiteX297" fmla="*/ 270956 w 814360"/>
                <a:gd name="connsiteY297" fmla="*/ 24708 h 90208"/>
                <a:gd name="connsiteX298" fmla="*/ 692315 w 814360"/>
                <a:gd name="connsiteY298" fmla="*/ 24708 h 90208"/>
                <a:gd name="connsiteX299" fmla="*/ 686013 w 814360"/>
                <a:gd name="connsiteY299" fmla="*/ 25537 h 90208"/>
                <a:gd name="connsiteX300" fmla="*/ 679712 w 814360"/>
                <a:gd name="connsiteY300" fmla="*/ 27195 h 90208"/>
                <a:gd name="connsiteX301" fmla="*/ 674239 w 814360"/>
                <a:gd name="connsiteY301" fmla="*/ 30346 h 90208"/>
                <a:gd name="connsiteX302" fmla="*/ 669431 w 814360"/>
                <a:gd name="connsiteY302" fmla="*/ 34326 h 90208"/>
                <a:gd name="connsiteX303" fmla="*/ 665451 w 814360"/>
                <a:gd name="connsiteY303" fmla="*/ 39134 h 90208"/>
                <a:gd name="connsiteX304" fmla="*/ 662300 w 814360"/>
                <a:gd name="connsiteY304" fmla="*/ 44772 h 90208"/>
                <a:gd name="connsiteX305" fmla="*/ 660642 w 814360"/>
                <a:gd name="connsiteY305" fmla="*/ 51074 h 90208"/>
                <a:gd name="connsiteX306" fmla="*/ 659813 w 814360"/>
                <a:gd name="connsiteY306" fmla="*/ 57375 h 90208"/>
                <a:gd name="connsiteX307" fmla="*/ 660642 w 814360"/>
                <a:gd name="connsiteY307" fmla="*/ 64505 h 90208"/>
                <a:gd name="connsiteX308" fmla="*/ 662300 w 814360"/>
                <a:gd name="connsiteY308" fmla="*/ 70143 h 90208"/>
                <a:gd name="connsiteX309" fmla="*/ 665451 w 814360"/>
                <a:gd name="connsiteY309" fmla="*/ 75781 h 90208"/>
                <a:gd name="connsiteX310" fmla="*/ 669431 w 814360"/>
                <a:gd name="connsiteY310" fmla="*/ 80590 h 90208"/>
                <a:gd name="connsiteX311" fmla="*/ 674239 w 814360"/>
                <a:gd name="connsiteY311" fmla="*/ 84570 h 90208"/>
                <a:gd name="connsiteX312" fmla="*/ 679712 w 814360"/>
                <a:gd name="connsiteY312" fmla="*/ 87721 h 90208"/>
                <a:gd name="connsiteX313" fmla="*/ 686013 w 814360"/>
                <a:gd name="connsiteY313" fmla="*/ 89379 h 90208"/>
                <a:gd name="connsiteX314" fmla="*/ 692315 w 814360"/>
                <a:gd name="connsiteY314" fmla="*/ 90208 h 90208"/>
                <a:gd name="connsiteX315" fmla="*/ 698616 w 814360"/>
                <a:gd name="connsiteY315" fmla="*/ 89379 h 90208"/>
                <a:gd name="connsiteX316" fmla="*/ 704917 w 814360"/>
                <a:gd name="connsiteY316" fmla="*/ 87721 h 90208"/>
                <a:gd name="connsiteX317" fmla="*/ 710389 w 814360"/>
                <a:gd name="connsiteY317" fmla="*/ 84570 h 90208"/>
                <a:gd name="connsiteX318" fmla="*/ 715198 w 814360"/>
                <a:gd name="connsiteY318" fmla="*/ 80590 h 90208"/>
                <a:gd name="connsiteX319" fmla="*/ 719178 w 814360"/>
                <a:gd name="connsiteY319" fmla="*/ 75781 h 90208"/>
                <a:gd name="connsiteX320" fmla="*/ 722329 w 814360"/>
                <a:gd name="connsiteY320" fmla="*/ 70143 h 90208"/>
                <a:gd name="connsiteX321" fmla="*/ 723986 w 814360"/>
                <a:gd name="connsiteY321" fmla="*/ 63842 h 90208"/>
                <a:gd name="connsiteX322" fmla="*/ 724815 w 814360"/>
                <a:gd name="connsiteY322" fmla="*/ 57541 h 90208"/>
                <a:gd name="connsiteX323" fmla="*/ 723986 w 814360"/>
                <a:gd name="connsiteY323" fmla="*/ 50410 h 90208"/>
                <a:gd name="connsiteX324" fmla="*/ 722329 w 814360"/>
                <a:gd name="connsiteY324" fmla="*/ 44772 h 90208"/>
                <a:gd name="connsiteX325" fmla="*/ 719178 w 814360"/>
                <a:gd name="connsiteY325" fmla="*/ 39134 h 90208"/>
                <a:gd name="connsiteX326" fmla="*/ 715198 w 814360"/>
                <a:gd name="connsiteY326" fmla="*/ 34326 h 90208"/>
                <a:gd name="connsiteX327" fmla="*/ 710389 w 814360"/>
                <a:gd name="connsiteY327" fmla="*/ 30346 h 90208"/>
                <a:gd name="connsiteX328" fmla="*/ 704917 w 814360"/>
                <a:gd name="connsiteY328" fmla="*/ 27195 h 90208"/>
                <a:gd name="connsiteX329" fmla="*/ 699279 w 814360"/>
                <a:gd name="connsiteY329" fmla="*/ 25537 h 90208"/>
                <a:gd name="connsiteX330" fmla="*/ 692149 w 814360"/>
                <a:gd name="connsiteY330" fmla="*/ 24708 h 90208"/>
                <a:gd name="connsiteX331" fmla="*/ 762956 w 814360"/>
                <a:gd name="connsiteY331" fmla="*/ 24708 h 90208"/>
                <a:gd name="connsiteX332" fmla="*/ 759805 w 814360"/>
                <a:gd name="connsiteY332" fmla="*/ 25537 h 90208"/>
                <a:gd name="connsiteX333" fmla="*/ 755824 w 814360"/>
                <a:gd name="connsiteY333" fmla="*/ 26366 h 90208"/>
                <a:gd name="connsiteX334" fmla="*/ 752674 w 814360"/>
                <a:gd name="connsiteY334" fmla="*/ 28024 h 90208"/>
                <a:gd name="connsiteX335" fmla="*/ 750353 w 814360"/>
                <a:gd name="connsiteY335" fmla="*/ 30346 h 90208"/>
                <a:gd name="connsiteX336" fmla="*/ 747202 w 814360"/>
                <a:gd name="connsiteY336" fmla="*/ 32667 h 90208"/>
                <a:gd name="connsiteX337" fmla="*/ 744880 w 814360"/>
                <a:gd name="connsiteY337" fmla="*/ 35818 h 90208"/>
                <a:gd name="connsiteX338" fmla="*/ 742559 w 814360"/>
                <a:gd name="connsiteY338" fmla="*/ 38969 h 90208"/>
                <a:gd name="connsiteX339" fmla="*/ 742559 w 814360"/>
                <a:gd name="connsiteY339" fmla="*/ 25537 h 90208"/>
                <a:gd name="connsiteX340" fmla="*/ 732278 w 814360"/>
                <a:gd name="connsiteY340" fmla="*/ 25537 h 90208"/>
                <a:gd name="connsiteX341" fmla="*/ 732278 w 814360"/>
                <a:gd name="connsiteY341" fmla="*/ 88384 h 90208"/>
                <a:gd name="connsiteX342" fmla="*/ 742559 w 814360"/>
                <a:gd name="connsiteY342" fmla="*/ 88384 h 90208"/>
                <a:gd name="connsiteX343" fmla="*/ 742559 w 814360"/>
                <a:gd name="connsiteY343" fmla="*/ 63676 h 90208"/>
                <a:gd name="connsiteX344" fmla="*/ 743388 w 814360"/>
                <a:gd name="connsiteY344" fmla="*/ 57375 h 90208"/>
                <a:gd name="connsiteX345" fmla="*/ 744217 w 814360"/>
                <a:gd name="connsiteY345" fmla="*/ 52566 h 90208"/>
                <a:gd name="connsiteX346" fmla="*/ 746538 w 814360"/>
                <a:gd name="connsiteY346" fmla="*/ 47757 h 90208"/>
                <a:gd name="connsiteX347" fmla="*/ 748860 w 814360"/>
                <a:gd name="connsiteY347" fmla="*/ 43777 h 90208"/>
                <a:gd name="connsiteX348" fmla="*/ 752840 w 814360"/>
                <a:gd name="connsiteY348" fmla="*/ 40627 h 90208"/>
                <a:gd name="connsiteX349" fmla="*/ 756819 w 814360"/>
                <a:gd name="connsiteY349" fmla="*/ 38305 h 90208"/>
                <a:gd name="connsiteX350" fmla="*/ 760800 w 814360"/>
                <a:gd name="connsiteY350" fmla="*/ 36647 h 90208"/>
                <a:gd name="connsiteX351" fmla="*/ 767930 w 814360"/>
                <a:gd name="connsiteY351" fmla="*/ 36647 h 90208"/>
                <a:gd name="connsiteX352" fmla="*/ 767930 w 814360"/>
                <a:gd name="connsiteY352" fmla="*/ 24708 h 90208"/>
                <a:gd name="connsiteX353" fmla="*/ 763121 w 814360"/>
                <a:gd name="connsiteY353" fmla="*/ 24708 h 90208"/>
                <a:gd name="connsiteX354" fmla="*/ 513059 w 814360"/>
                <a:gd name="connsiteY354" fmla="*/ 25537 h 90208"/>
                <a:gd name="connsiteX355" fmla="*/ 513059 w 814360"/>
                <a:gd name="connsiteY355" fmla="*/ 88384 h 90208"/>
                <a:gd name="connsiteX356" fmla="*/ 524169 w 814360"/>
                <a:gd name="connsiteY356" fmla="*/ 88384 h 90208"/>
                <a:gd name="connsiteX357" fmla="*/ 524169 w 814360"/>
                <a:gd name="connsiteY357" fmla="*/ 25537 h 90208"/>
                <a:gd name="connsiteX358" fmla="*/ 513059 w 814360"/>
                <a:gd name="connsiteY358" fmla="*/ 25537 h 90208"/>
                <a:gd name="connsiteX359" fmla="*/ 532128 w 814360"/>
                <a:gd name="connsiteY359" fmla="*/ 25537 h 90208"/>
                <a:gd name="connsiteX360" fmla="*/ 556007 w 814360"/>
                <a:gd name="connsiteY360" fmla="*/ 56546 h 90208"/>
                <a:gd name="connsiteX361" fmla="*/ 531465 w 814360"/>
                <a:gd name="connsiteY361" fmla="*/ 88384 h 90208"/>
                <a:gd name="connsiteX362" fmla="*/ 544234 w 814360"/>
                <a:gd name="connsiteY362" fmla="*/ 88384 h 90208"/>
                <a:gd name="connsiteX363" fmla="*/ 562474 w 814360"/>
                <a:gd name="connsiteY363" fmla="*/ 64505 h 90208"/>
                <a:gd name="connsiteX364" fmla="*/ 580714 w 814360"/>
                <a:gd name="connsiteY364" fmla="*/ 88384 h 90208"/>
                <a:gd name="connsiteX365" fmla="*/ 593483 w 814360"/>
                <a:gd name="connsiteY365" fmla="*/ 88384 h 90208"/>
                <a:gd name="connsiteX366" fmla="*/ 568942 w 814360"/>
                <a:gd name="connsiteY366" fmla="*/ 56546 h 90208"/>
                <a:gd name="connsiteX367" fmla="*/ 592820 w 814360"/>
                <a:gd name="connsiteY367" fmla="*/ 25537 h 90208"/>
                <a:gd name="connsiteX368" fmla="*/ 580051 w 814360"/>
                <a:gd name="connsiteY368" fmla="*/ 25537 h 90208"/>
                <a:gd name="connsiteX369" fmla="*/ 562640 w 814360"/>
                <a:gd name="connsiteY369" fmla="*/ 48586 h 90208"/>
                <a:gd name="connsiteX370" fmla="*/ 545229 w 814360"/>
                <a:gd name="connsiteY370" fmla="*/ 25537 h 90208"/>
                <a:gd name="connsiteX371" fmla="*/ 532460 w 814360"/>
                <a:gd name="connsiteY371" fmla="*/ 25537 h 90208"/>
                <a:gd name="connsiteX372" fmla="*/ 532460 w 814360"/>
                <a:gd name="connsiteY372" fmla="*/ 25537 h 90208"/>
                <a:gd name="connsiteX373" fmla="*/ 83078 w 814360"/>
                <a:gd name="connsiteY373" fmla="*/ 27858 h 90208"/>
                <a:gd name="connsiteX374" fmla="*/ 83078 w 814360"/>
                <a:gd name="connsiteY374" fmla="*/ 88218 h 90208"/>
                <a:gd name="connsiteX375" fmla="*/ 93359 w 814360"/>
                <a:gd name="connsiteY375" fmla="*/ 88218 h 90208"/>
                <a:gd name="connsiteX376" fmla="*/ 93359 w 814360"/>
                <a:gd name="connsiteY376" fmla="*/ 27858 h 90208"/>
                <a:gd name="connsiteX377" fmla="*/ 83078 w 814360"/>
                <a:gd name="connsiteY377" fmla="*/ 27858 h 90208"/>
                <a:gd name="connsiteX378" fmla="*/ 129176 w 814360"/>
                <a:gd name="connsiteY378" fmla="*/ 34160 h 90208"/>
                <a:gd name="connsiteX379" fmla="*/ 137136 w 814360"/>
                <a:gd name="connsiteY379" fmla="*/ 34160 h 90208"/>
                <a:gd name="connsiteX380" fmla="*/ 140286 w 814360"/>
                <a:gd name="connsiteY380" fmla="*/ 35818 h 90208"/>
                <a:gd name="connsiteX381" fmla="*/ 143437 w 814360"/>
                <a:gd name="connsiteY381" fmla="*/ 37476 h 90208"/>
                <a:gd name="connsiteX382" fmla="*/ 145759 w 814360"/>
                <a:gd name="connsiteY382" fmla="*/ 39798 h 90208"/>
                <a:gd name="connsiteX383" fmla="*/ 148081 w 814360"/>
                <a:gd name="connsiteY383" fmla="*/ 42948 h 90208"/>
                <a:gd name="connsiteX384" fmla="*/ 149738 w 814360"/>
                <a:gd name="connsiteY384" fmla="*/ 46099 h 90208"/>
                <a:gd name="connsiteX385" fmla="*/ 151397 w 814360"/>
                <a:gd name="connsiteY385" fmla="*/ 52400 h 90208"/>
                <a:gd name="connsiteX386" fmla="*/ 114087 w 814360"/>
                <a:gd name="connsiteY386" fmla="*/ 52400 h 90208"/>
                <a:gd name="connsiteX387" fmla="*/ 114916 w 814360"/>
                <a:gd name="connsiteY387" fmla="*/ 48421 h 90208"/>
                <a:gd name="connsiteX388" fmla="*/ 116574 w 814360"/>
                <a:gd name="connsiteY388" fmla="*/ 45270 h 90208"/>
                <a:gd name="connsiteX389" fmla="*/ 118232 w 814360"/>
                <a:gd name="connsiteY389" fmla="*/ 42119 h 90208"/>
                <a:gd name="connsiteX390" fmla="*/ 120553 w 814360"/>
                <a:gd name="connsiteY390" fmla="*/ 38969 h 90208"/>
                <a:gd name="connsiteX391" fmla="*/ 122875 w 814360"/>
                <a:gd name="connsiteY391" fmla="*/ 36647 h 90208"/>
                <a:gd name="connsiteX392" fmla="*/ 126026 w 814360"/>
                <a:gd name="connsiteY392" fmla="*/ 34989 h 90208"/>
                <a:gd name="connsiteX393" fmla="*/ 129176 w 814360"/>
                <a:gd name="connsiteY393" fmla="*/ 34160 h 90208"/>
                <a:gd name="connsiteX394" fmla="*/ 201309 w 814360"/>
                <a:gd name="connsiteY394" fmla="*/ 34160 h 90208"/>
                <a:gd name="connsiteX395" fmla="*/ 205290 w 814360"/>
                <a:gd name="connsiteY395" fmla="*/ 34989 h 90208"/>
                <a:gd name="connsiteX396" fmla="*/ 209270 w 814360"/>
                <a:gd name="connsiteY396" fmla="*/ 35818 h 90208"/>
                <a:gd name="connsiteX397" fmla="*/ 213249 w 814360"/>
                <a:gd name="connsiteY397" fmla="*/ 38139 h 90208"/>
                <a:gd name="connsiteX398" fmla="*/ 216400 w 814360"/>
                <a:gd name="connsiteY398" fmla="*/ 40461 h 90208"/>
                <a:gd name="connsiteX399" fmla="*/ 218722 w 814360"/>
                <a:gd name="connsiteY399" fmla="*/ 44441 h 90208"/>
                <a:gd name="connsiteX400" fmla="*/ 220380 w 814360"/>
                <a:gd name="connsiteY400" fmla="*/ 47591 h 90208"/>
                <a:gd name="connsiteX401" fmla="*/ 221208 w 814360"/>
                <a:gd name="connsiteY401" fmla="*/ 52400 h 90208"/>
                <a:gd name="connsiteX402" fmla="*/ 222037 w 814360"/>
                <a:gd name="connsiteY402" fmla="*/ 57209 h 90208"/>
                <a:gd name="connsiteX403" fmla="*/ 221208 w 814360"/>
                <a:gd name="connsiteY403" fmla="*/ 62018 h 90208"/>
                <a:gd name="connsiteX404" fmla="*/ 220380 w 814360"/>
                <a:gd name="connsiteY404" fmla="*/ 66827 h 90208"/>
                <a:gd name="connsiteX405" fmla="*/ 218722 w 814360"/>
                <a:gd name="connsiteY405" fmla="*/ 69978 h 90208"/>
                <a:gd name="connsiteX406" fmla="*/ 216400 w 814360"/>
                <a:gd name="connsiteY406" fmla="*/ 73957 h 90208"/>
                <a:gd name="connsiteX407" fmla="*/ 213249 w 814360"/>
                <a:gd name="connsiteY407" fmla="*/ 76279 h 90208"/>
                <a:gd name="connsiteX408" fmla="*/ 209270 w 814360"/>
                <a:gd name="connsiteY408" fmla="*/ 77937 h 90208"/>
                <a:gd name="connsiteX409" fmla="*/ 205290 w 814360"/>
                <a:gd name="connsiteY409" fmla="*/ 79595 h 90208"/>
                <a:gd name="connsiteX410" fmla="*/ 201309 w 814360"/>
                <a:gd name="connsiteY410" fmla="*/ 80425 h 90208"/>
                <a:gd name="connsiteX411" fmla="*/ 197330 w 814360"/>
                <a:gd name="connsiteY411" fmla="*/ 79595 h 90208"/>
                <a:gd name="connsiteX412" fmla="*/ 193350 w 814360"/>
                <a:gd name="connsiteY412" fmla="*/ 78766 h 90208"/>
                <a:gd name="connsiteX413" fmla="*/ 190199 w 814360"/>
                <a:gd name="connsiteY413" fmla="*/ 76445 h 90208"/>
                <a:gd name="connsiteX414" fmla="*/ 187049 w 814360"/>
                <a:gd name="connsiteY414" fmla="*/ 74123 h 90208"/>
                <a:gd name="connsiteX415" fmla="*/ 183898 w 814360"/>
                <a:gd name="connsiteY415" fmla="*/ 70973 h 90208"/>
                <a:gd name="connsiteX416" fmla="*/ 182240 w 814360"/>
                <a:gd name="connsiteY416" fmla="*/ 66993 h 90208"/>
                <a:gd name="connsiteX417" fmla="*/ 180581 w 814360"/>
                <a:gd name="connsiteY417" fmla="*/ 62184 h 90208"/>
                <a:gd name="connsiteX418" fmla="*/ 179752 w 814360"/>
                <a:gd name="connsiteY418" fmla="*/ 57375 h 90208"/>
                <a:gd name="connsiteX419" fmla="*/ 180581 w 814360"/>
                <a:gd name="connsiteY419" fmla="*/ 53395 h 90208"/>
                <a:gd name="connsiteX420" fmla="*/ 181411 w 814360"/>
                <a:gd name="connsiteY420" fmla="*/ 48586 h 90208"/>
                <a:gd name="connsiteX421" fmla="*/ 183069 w 814360"/>
                <a:gd name="connsiteY421" fmla="*/ 45436 h 90208"/>
                <a:gd name="connsiteX422" fmla="*/ 185391 w 814360"/>
                <a:gd name="connsiteY422" fmla="*/ 41456 h 90208"/>
                <a:gd name="connsiteX423" fmla="*/ 188542 w 814360"/>
                <a:gd name="connsiteY423" fmla="*/ 39134 h 90208"/>
                <a:gd name="connsiteX424" fmla="*/ 192521 w 814360"/>
                <a:gd name="connsiteY424" fmla="*/ 36813 h 90208"/>
                <a:gd name="connsiteX425" fmla="*/ 196501 w 814360"/>
                <a:gd name="connsiteY425" fmla="*/ 35155 h 90208"/>
                <a:gd name="connsiteX426" fmla="*/ 201309 w 814360"/>
                <a:gd name="connsiteY426" fmla="*/ 34326 h 90208"/>
                <a:gd name="connsiteX427" fmla="*/ 201309 w 814360"/>
                <a:gd name="connsiteY427" fmla="*/ 34326 h 90208"/>
                <a:gd name="connsiteX428" fmla="*/ 271122 w 814360"/>
                <a:gd name="connsiteY428" fmla="*/ 34160 h 90208"/>
                <a:gd name="connsiteX429" fmla="*/ 275101 w 814360"/>
                <a:gd name="connsiteY429" fmla="*/ 34989 h 90208"/>
                <a:gd name="connsiteX430" fmla="*/ 279911 w 814360"/>
                <a:gd name="connsiteY430" fmla="*/ 35818 h 90208"/>
                <a:gd name="connsiteX431" fmla="*/ 283061 w 814360"/>
                <a:gd name="connsiteY431" fmla="*/ 38139 h 90208"/>
                <a:gd name="connsiteX432" fmla="*/ 286212 w 814360"/>
                <a:gd name="connsiteY432" fmla="*/ 40461 h 90208"/>
                <a:gd name="connsiteX433" fmla="*/ 289363 w 814360"/>
                <a:gd name="connsiteY433" fmla="*/ 44441 h 90208"/>
                <a:gd name="connsiteX434" fmla="*/ 291021 w 814360"/>
                <a:gd name="connsiteY434" fmla="*/ 48421 h 90208"/>
                <a:gd name="connsiteX435" fmla="*/ 292678 w 814360"/>
                <a:gd name="connsiteY435" fmla="*/ 52400 h 90208"/>
                <a:gd name="connsiteX436" fmla="*/ 292678 w 814360"/>
                <a:gd name="connsiteY436" fmla="*/ 62018 h 90208"/>
                <a:gd name="connsiteX437" fmla="*/ 291021 w 814360"/>
                <a:gd name="connsiteY437" fmla="*/ 66827 h 90208"/>
                <a:gd name="connsiteX438" fmla="*/ 289363 w 814360"/>
                <a:gd name="connsiteY438" fmla="*/ 69978 h 90208"/>
                <a:gd name="connsiteX439" fmla="*/ 286212 w 814360"/>
                <a:gd name="connsiteY439" fmla="*/ 73957 h 90208"/>
                <a:gd name="connsiteX440" fmla="*/ 283890 w 814360"/>
                <a:gd name="connsiteY440" fmla="*/ 76279 h 90208"/>
                <a:gd name="connsiteX441" fmla="*/ 279911 w 814360"/>
                <a:gd name="connsiteY441" fmla="*/ 78600 h 90208"/>
                <a:gd name="connsiteX442" fmla="*/ 275930 w 814360"/>
                <a:gd name="connsiteY442" fmla="*/ 79430 h 90208"/>
                <a:gd name="connsiteX443" fmla="*/ 271122 w 814360"/>
                <a:gd name="connsiteY443" fmla="*/ 80259 h 90208"/>
                <a:gd name="connsiteX444" fmla="*/ 267142 w 814360"/>
                <a:gd name="connsiteY444" fmla="*/ 79430 h 90208"/>
                <a:gd name="connsiteX445" fmla="*/ 262333 w 814360"/>
                <a:gd name="connsiteY445" fmla="*/ 78600 h 90208"/>
                <a:gd name="connsiteX446" fmla="*/ 259183 w 814360"/>
                <a:gd name="connsiteY446" fmla="*/ 76279 h 90208"/>
                <a:gd name="connsiteX447" fmla="*/ 256032 w 814360"/>
                <a:gd name="connsiteY447" fmla="*/ 73128 h 90208"/>
                <a:gd name="connsiteX448" fmla="*/ 252881 w 814360"/>
                <a:gd name="connsiteY448" fmla="*/ 69978 h 90208"/>
                <a:gd name="connsiteX449" fmla="*/ 251223 w 814360"/>
                <a:gd name="connsiteY449" fmla="*/ 65998 h 90208"/>
                <a:gd name="connsiteX450" fmla="*/ 249565 w 814360"/>
                <a:gd name="connsiteY450" fmla="*/ 62018 h 90208"/>
                <a:gd name="connsiteX451" fmla="*/ 249565 w 814360"/>
                <a:gd name="connsiteY451" fmla="*/ 52400 h 90208"/>
                <a:gd name="connsiteX452" fmla="*/ 251223 w 814360"/>
                <a:gd name="connsiteY452" fmla="*/ 47591 h 90208"/>
                <a:gd name="connsiteX453" fmla="*/ 252881 w 814360"/>
                <a:gd name="connsiteY453" fmla="*/ 43612 h 90208"/>
                <a:gd name="connsiteX454" fmla="*/ 256032 w 814360"/>
                <a:gd name="connsiteY454" fmla="*/ 40461 h 90208"/>
                <a:gd name="connsiteX455" fmla="*/ 259183 w 814360"/>
                <a:gd name="connsiteY455" fmla="*/ 38139 h 90208"/>
                <a:gd name="connsiteX456" fmla="*/ 262333 w 814360"/>
                <a:gd name="connsiteY456" fmla="*/ 35818 h 90208"/>
                <a:gd name="connsiteX457" fmla="*/ 266313 w 814360"/>
                <a:gd name="connsiteY457" fmla="*/ 34989 h 90208"/>
                <a:gd name="connsiteX458" fmla="*/ 271122 w 814360"/>
                <a:gd name="connsiteY458" fmla="*/ 34160 h 90208"/>
                <a:gd name="connsiteX459" fmla="*/ 271122 w 814360"/>
                <a:gd name="connsiteY459" fmla="*/ 34160 h 90208"/>
                <a:gd name="connsiteX460" fmla="*/ 358345 w 814360"/>
                <a:gd name="connsiteY460" fmla="*/ 34160 h 90208"/>
                <a:gd name="connsiteX461" fmla="*/ 362325 w 814360"/>
                <a:gd name="connsiteY461" fmla="*/ 34989 h 90208"/>
                <a:gd name="connsiteX462" fmla="*/ 366304 w 814360"/>
                <a:gd name="connsiteY462" fmla="*/ 35818 h 90208"/>
                <a:gd name="connsiteX463" fmla="*/ 370284 w 814360"/>
                <a:gd name="connsiteY463" fmla="*/ 38139 h 90208"/>
                <a:gd name="connsiteX464" fmla="*/ 373435 w 814360"/>
                <a:gd name="connsiteY464" fmla="*/ 40461 h 90208"/>
                <a:gd name="connsiteX465" fmla="*/ 375756 w 814360"/>
                <a:gd name="connsiteY465" fmla="*/ 43612 h 90208"/>
                <a:gd name="connsiteX466" fmla="*/ 378078 w 814360"/>
                <a:gd name="connsiteY466" fmla="*/ 47591 h 90208"/>
                <a:gd name="connsiteX467" fmla="*/ 378907 w 814360"/>
                <a:gd name="connsiteY467" fmla="*/ 51571 h 90208"/>
                <a:gd name="connsiteX468" fmla="*/ 378907 w 814360"/>
                <a:gd name="connsiteY468" fmla="*/ 51571 h 90208"/>
                <a:gd name="connsiteX469" fmla="*/ 379736 w 814360"/>
                <a:gd name="connsiteY469" fmla="*/ 57209 h 90208"/>
                <a:gd name="connsiteX470" fmla="*/ 379736 w 814360"/>
                <a:gd name="connsiteY470" fmla="*/ 61189 h 90208"/>
                <a:gd name="connsiteX471" fmla="*/ 378078 w 814360"/>
                <a:gd name="connsiteY471" fmla="*/ 65169 h 90208"/>
                <a:gd name="connsiteX472" fmla="*/ 378078 w 814360"/>
                <a:gd name="connsiteY472" fmla="*/ 65169 h 90208"/>
                <a:gd name="connsiteX473" fmla="*/ 376420 w 814360"/>
                <a:gd name="connsiteY473" fmla="*/ 69149 h 90208"/>
                <a:gd name="connsiteX474" fmla="*/ 374099 w 814360"/>
                <a:gd name="connsiteY474" fmla="*/ 72299 h 90208"/>
                <a:gd name="connsiteX475" fmla="*/ 370948 w 814360"/>
                <a:gd name="connsiteY475" fmla="*/ 75450 h 90208"/>
                <a:gd name="connsiteX476" fmla="*/ 367797 w 814360"/>
                <a:gd name="connsiteY476" fmla="*/ 77771 h 90208"/>
                <a:gd name="connsiteX477" fmla="*/ 362988 w 814360"/>
                <a:gd name="connsiteY477" fmla="*/ 79430 h 90208"/>
                <a:gd name="connsiteX478" fmla="*/ 358179 w 814360"/>
                <a:gd name="connsiteY478" fmla="*/ 80259 h 90208"/>
                <a:gd name="connsiteX479" fmla="*/ 354199 w 814360"/>
                <a:gd name="connsiteY479" fmla="*/ 79430 h 90208"/>
                <a:gd name="connsiteX480" fmla="*/ 350220 w 814360"/>
                <a:gd name="connsiteY480" fmla="*/ 77771 h 90208"/>
                <a:gd name="connsiteX481" fmla="*/ 347069 w 814360"/>
                <a:gd name="connsiteY481" fmla="*/ 76113 h 90208"/>
                <a:gd name="connsiteX482" fmla="*/ 343918 w 814360"/>
                <a:gd name="connsiteY482" fmla="*/ 73792 h 90208"/>
                <a:gd name="connsiteX483" fmla="*/ 341597 w 814360"/>
                <a:gd name="connsiteY483" fmla="*/ 69812 h 90208"/>
                <a:gd name="connsiteX484" fmla="*/ 339275 w 814360"/>
                <a:gd name="connsiteY484" fmla="*/ 65832 h 90208"/>
                <a:gd name="connsiteX485" fmla="*/ 338446 w 814360"/>
                <a:gd name="connsiteY485" fmla="*/ 61852 h 90208"/>
                <a:gd name="connsiteX486" fmla="*/ 337617 w 814360"/>
                <a:gd name="connsiteY486" fmla="*/ 57043 h 90208"/>
                <a:gd name="connsiteX487" fmla="*/ 338446 w 814360"/>
                <a:gd name="connsiteY487" fmla="*/ 52234 h 90208"/>
                <a:gd name="connsiteX488" fmla="*/ 339275 w 814360"/>
                <a:gd name="connsiteY488" fmla="*/ 47426 h 90208"/>
                <a:gd name="connsiteX489" fmla="*/ 341597 w 814360"/>
                <a:gd name="connsiteY489" fmla="*/ 43446 h 90208"/>
                <a:gd name="connsiteX490" fmla="*/ 343918 w 814360"/>
                <a:gd name="connsiteY490" fmla="*/ 40295 h 90208"/>
                <a:gd name="connsiteX491" fmla="*/ 347069 w 814360"/>
                <a:gd name="connsiteY491" fmla="*/ 37974 h 90208"/>
                <a:gd name="connsiteX492" fmla="*/ 350220 w 814360"/>
                <a:gd name="connsiteY492" fmla="*/ 35652 h 90208"/>
                <a:gd name="connsiteX493" fmla="*/ 354199 w 814360"/>
                <a:gd name="connsiteY493" fmla="*/ 34823 h 90208"/>
                <a:gd name="connsiteX494" fmla="*/ 358179 w 814360"/>
                <a:gd name="connsiteY494" fmla="*/ 33994 h 90208"/>
                <a:gd name="connsiteX495" fmla="*/ 358179 w 814360"/>
                <a:gd name="connsiteY495" fmla="*/ 33994 h 90208"/>
                <a:gd name="connsiteX496" fmla="*/ 621839 w 814360"/>
                <a:gd name="connsiteY496" fmla="*/ 34160 h 90208"/>
                <a:gd name="connsiteX497" fmla="*/ 625819 w 814360"/>
                <a:gd name="connsiteY497" fmla="*/ 34989 h 90208"/>
                <a:gd name="connsiteX498" fmla="*/ 629799 w 814360"/>
                <a:gd name="connsiteY498" fmla="*/ 35818 h 90208"/>
                <a:gd name="connsiteX499" fmla="*/ 632949 w 814360"/>
                <a:gd name="connsiteY499" fmla="*/ 38139 h 90208"/>
                <a:gd name="connsiteX500" fmla="*/ 636100 w 814360"/>
                <a:gd name="connsiteY500" fmla="*/ 40461 h 90208"/>
                <a:gd name="connsiteX501" fmla="*/ 639251 w 814360"/>
                <a:gd name="connsiteY501" fmla="*/ 43612 h 90208"/>
                <a:gd name="connsiteX502" fmla="*/ 641572 w 814360"/>
                <a:gd name="connsiteY502" fmla="*/ 47591 h 90208"/>
                <a:gd name="connsiteX503" fmla="*/ 642401 w 814360"/>
                <a:gd name="connsiteY503" fmla="*/ 51571 h 90208"/>
                <a:gd name="connsiteX504" fmla="*/ 642401 w 814360"/>
                <a:gd name="connsiteY504" fmla="*/ 51571 h 90208"/>
                <a:gd name="connsiteX505" fmla="*/ 643230 w 814360"/>
                <a:gd name="connsiteY505" fmla="*/ 57209 h 90208"/>
                <a:gd name="connsiteX506" fmla="*/ 642401 w 814360"/>
                <a:gd name="connsiteY506" fmla="*/ 61189 h 90208"/>
                <a:gd name="connsiteX507" fmla="*/ 641572 w 814360"/>
                <a:gd name="connsiteY507" fmla="*/ 65169 h 90208"/>
                <a:gd name="connsiteX508" fmla="*/ 641572 w 814360"/>
                <a:gd name="connsiteY508" fmla="*/ 65169 h 90208"/>
                <a:gd name="connsiteX509" fmla="*/ 639914 w 814360"/>
                <a:gd name="connsiteY509" fmla="*/ 69149 h 90208"/>
                <a:gd name="connsiteX510" fmla="*/ 637593 w 814360"/>
                <a:gd name="connsiteY510" fmla="*/ 72299 h 90208"/>
                <a:gd name="connsiteX511" fmla="*/ 634442 w 814360"/>
                <a:gd name="connsiteY511" fmla="*/ 75450 h 90208"/>
                <a:gd name="connsiteX512" fmla="*/ 630462 w 814360"/>
                <a:gd name="connsiteY512" fmla="*/ 77771 h 90208"/>
                <a:gd name="connsiteX513" fmla="*/ 626482 w 814360"/>
                <a:gd name="connsiteY513" fmla="*/ 79430 h 90208"/>
                <a:gd name="connsiteX514" fmla="*/ 621673 w 814360"/>
                <a:gd name="connsiteY514" fmla="*/ 80259 h 90208"/>
                <a:gd name="connsiteX515" fmla="*/ 617694 w 814360"/>
                <a:gd name="connsiteY515" fmla="*/ 79430 h 90208"/>
                <a:gd name="connsiteX516" fmla="*/ 613714 w 814360"/>
                <a:gd name="connsiteY516" fmla="*/ 77771 h 90208"/>
                <a:gd name="connsiteX517" fmla="*/ 609734 w 814360"/>
                <a:gd name="connsiteY517" fmla="*/ 76113 h 90208"/>
                <a:gd name="connsiteX518" fmla="*/ 607413 w 814360"/>
                <a:gd name="connsiteY518" fmla="*/ 73792 h 90208"/>
                <a:gd name="connsiteX519" fmla="*/ 605091 w 814360"/>
                <a:gd name="connsiteY519" fmla="*/ 69812 h 90208"/>
                <a:gd name="connsiteX520" fmla="*/ 602769 w 814360"/>
                <a:gd name="connsiteY520" fmla="*/ 65832 h 90208"/>
                <a:gd name="connsiteX521" fmla="*/ 601940 w 814360"/>
                <a:gd name="connsiteY521" fmla="*/ 61852 h 90208"/>
                <a:gd name="connsiteX522" fmla="*/ 601111 w 814360"/>
                <a:gd name="connsiteY522" fmla="*/ 57043 h 90208"/>
                <a:gd name="connsiteX523" fmla="*/ 601940 w 814360"/>
                <a:gd name="connsiteY523" fmla="*/ 52234 h 90208"/>
                <a:gd name="connsiteX524" fmla="*/ 602769 w 814360"/>
                <a:gd name="connsiteY524" fmla="*/ 47426 h 90208"/>
                <a:gd name="connsiteX525" fmla="*/ 604428 w 814360"/>
                <a:gd name="connsiteY525" fmla="*/ 43446 h 90208"/>
                <a:gd name="connsiteX526" fmla="*/ 607578 w 814360"/>
                <a:gd name="connsiteY526" fmla="*/ 40295 h 90208"/>
                <a:gd name="connsiteX527" fmla="*/ 609900 w 814360"/>
                <a:gd name="connsiteY527" fmla="*/ 37974 h 90208"/>
                <a:gd name="connsiteX528" fmla="*/ 613879 w 814360"/>
                <a:gd name="connsiteY528" fmla="*/ 35652 h 90208"/>
                <a:gd name="connsiteX529" fmla="*/ 617860 w 814360"/>
                <a:gd name="connsiteY529" fmla="*/ 34823 h 90208"/>
                <a:gd name="connsiteX530" fmla="*/ 621839 w 814360"/>
                <a:gd name="connsiteY530" fmla="*/ 33994 h 90208"/>
                <a:gd name="connsiteX531" fmla="*/ 621839 w 814360"/>
                <a:gd name="connsiteY531" fmla="*/ 33994 h 90208"/>
                <a:gd name="connsiteX532" fmla="*/ 692481 w 814360"/>
                <a:gd name="connsiteY532" fmla="*/ 34160 h 90208"/>
                <a:gd name="connsiteX533" fmla="*/ 697289 w 814360"/>
                <a:gd name="connsiteY533" fmla="*/ 34989 h 90208"/>
                <a:gd name="connsiteX534" fmla="*/ 701269 w 814360"/>
                <a:gd name="connsiteY534" fmla="*/ 35818 h 90208"/>
                <a:gd name="connsiteX535" fmla="*/ 704419 w 814360"/>
                <a:gd name="connsiteY535" fmla="*/ 38139 h 90208"/>
                <a:gd name="connsiteX536" fmla="*/ 707570 w 814360"/>
                <a:gd name="connsiteY536" fmla="*/ 40461 h 90208"/>
                <a:gd name="connsiteX537" fmla="*/ 710721 w 814360"/>
                <a:gd name="connsiteY537" fmla="*/ 44441 h 90208"/>
                <a:gd name="connsiteX538" fmla="*/ 712379 w 814360"/>
                <a:gd name="connsiteY538" fmla="*/ 48421 h 90208"/>
                <a:gd name="connsiteX539" fmla="*/ 714037 w 814360"/>
                <a:gd name="connsiteY539" fmla="*/ 52400 h 90208"/>
                <a:gd name="connsiteX540" fmla="*/ 714037 w 814360"/>
                <a:gd name="connsiteY540" fmla="*/ 62018 h 90208"/>
                <a:gd name="connsiteX541" fmla="*/ 712379 w 814360"/>
                <a:gd name="connsiteY541" fmla="*/ 66827 h 90208"/>
                <a:gd name="connsiteX542" fmla="*/ 710721 w 814360"/>
                <a:gd name="connsiteY542" fmla="*/ 69978 h 90208"/>
                <a:gd name="connsiteX543" fmla="*/ 708399 w 814360"/>
                <a:gd name="connsiteY543" fmla="*/ 73957 h 90208"/>
                <a:gd name="connsiteX544" fmla="*/ 705248 w 814360"/>
                <a:gd name="connsiteY544" fmla="*/ 76279 h 90208"/>
                <a:gd name="connsiteX545" fmla="*/ 701269 w 814360"/>
                <a:gd name="connsiteY545" fmla="*/ 78600 h 90208"/>
                <a:gd name="connsiteX546" fmla="*/ 697289 w 814360"/>
                <a:gd name="connsiteY546" fmla="*/ 79430 h 90208"/>
                <a:gd name="connsiteX547" fmla="*/ 692481 w 814360"/>
                <a:gd name="connsiteY547" fmla="*/ 80259 h 90208"/>
                <a:gd name="connsiteX548" fmla="*/ 688500 w 814360"/>
                <a:gd name="connsiteY548" fmla="*/ 79430 h 90208"/>
                <a:gd name="connsiteX549" fmla="*/ 684520 w 814360"/>
                <a:gd name="connsiteY549" fmla="*/ 78600 h 90208"/>
                <a:gd name="connsiteX550" fmla="*/ 680541 w 814360"/>
                <a:gd name="connsiteY550" fmla="*/ 76279 h 90208"/>
                <a:gd name="connsiteX551" fmla="*/ 677390 w 814360"/>
                <a:gd name="connsiteY551" fmla="*/ 73128 h 90208"/>
                <a:gd name="connsiteX552" fmla="*/ 675068 w 814360"/>
                <a:gd name="connsiteY552" fmla="*/ 69978 h 90208"/>
                <a:gd name="connsiteX553" fmla="*/ 672747 w 814360"/>
                <a:gd name="connsiteY553" fmla="*/ 65998 h 90208"/>
                <a:gd name="connsiteX554" fmla="*/ 671918 w 814360"/>
                <a:gd name="connsiteY554" fmla="*/ 62018 h 90208"/>
                <a:gd name="connsiteX555" fmla="*/ 671089 w 814360"/>
                <a:gd name="connsiteY555" fmla="*/ 57209 h 90208"/>
                <a:gd name="connsiteX556" fmla="*/ 671089 w 814360"/>
                <a:gd name="connsiteY556" fmla="*/ 52400 h 90208"/>
                <a:gd name="connsiteX557" fmla="*/ 672747 w 814360"/>
                <a:gd name="connsiteY557" fmla="*/ 47591 h 90208"/>
                <a:gd name="connsiteX558" fmla="*/ 674405 w 814360"/>
                <a:gd name="connsiteY558" fmla="*/ 43612 h 90208"/>
                <a:gd name="connsiteX559" fmla="*/ 677556 w 814360"/>
                <a:gd name="connsiteY559" fmla="*/ 40461 h 90208"/>
                <a:gd name="connsiteX560" fmla="*/ 680707 w 814360"/>
                <a:gd name="connsiteY560" fmla="*/ 38139 h 90208"/>
                <a:gd name="connsiteX561" fmla="*/ 683857 w 814360"/>
                <a:gd name="connsiteY561" fmla="*/ 35818 h 90208"/>
                <a:gd name="connsiteX562" fmla="*/ 687837 w 814360"/>
                <a:gd name="connsiteY562" fmla="*/ 34989 h 90208"/>
                <a:gd name="connsiteX563" fmla="*/ 692645 w 814360"/>
                <a:gd name="connsiteY563" fmla="*/ 34160 h 90208"/>
                <a:gd name="connsiteX564" fmla="*/ 692645 w 814360"/>
                <a:gd name="connsiteY564" fmla="*/ 34160 h 9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</a:cxnLst>
              <a:rect l="l" t="t" r="r" b="b"/>
              <a:pathLst>
                <a:path w="814360" h="90208">
                  <a:moveTo>
                    <a:pt x="802919" y="0"/>
                  </a:moveTo>
                  <a:lnTo>
                    <a:pt x="798939" y="829"/>
                  </a:lnTo>
                  <a:lnTo>
                    <a:pt x="794960" y="1658"/>
                  </a:lnTo>
                  <a:lnTo>
                    <a:pt x="791809" y="3316"/>
                  </a:lnTo>
                  <a:lnTo>
                    <a:pt x="789487" y="4975"/>
                  </a:lnTo>
                  <a:lnTo>
                    <a:pt x="787165" y="8125"/>
                  </a:lnTo>
                  <a:lnTo>
                    <a:pt x="785507" y="12105"/>
                  </a:lnTo>
                  <a:lnTo>
                    <a:pt x="783849" y="16914"/>
                  </a:lnTo>
                  <a:lnTo>
                    <a:pt x="783849" y="26532"/>
                  </a:lnTo>
                  <a:lnTo>
                    <a:pt x="775060" y="26532"/>
                  </a:lnTo>
                  <a:lnTo>
                    <a:pt x="775060" y="36150"/>
                  </a:lnTo>
                  <a:lnTo>
                    <a:pt x="783849" y="36150"/>
                  </a:lnTo>
                  <a:lnTo>
                    <a:pt x="783849" y="88550"/>
                  </a:lnTo>
                  <a:lnTo>
                    <a:pt x="794960" y="88550"/>
                  </a:lnTo>
                  <a:lnTo>
                    <a:pt x="794960" y="36150"/>
                  </a:lnTo>
                  <a:lnTo>
                    <a:pt x="814029" y="36150"/>
                  </a:lnTo>
                  <a:lnTo>
                    <a:pt x="814029" y="26532"/>
                  </a:lnTo>
                  <a:lnTo>
                    <a:pt x="794130" y="26532"/>
                  </a:lnTo>
                  <a:lnTo>
                    <a:pt x="794130" y="22552"/>
                  </a:lnTo>
                  <a:lnTo>
                    <a:pt x="794130" y="22552"/>
                  </a:lnTo>
                  <a:cubicBezTo>
                    <a:pt x="794130" y="22552"/>
                    <a:pt x="794960" y="16914"/>
                    <a:pt x="794960" y="16914"/>
                  </a:cubicBezTo>
                  <a:lnTo>
                    <a:pt x="796617" y="12934"/>
                  </a:lnTo>
                  <a:lnTo>
                    <a:pt x="798275" y="11276"/>
                  </a:lnTo>
                  <a:lnTo>
                    <a:pt x="799934" y="10447"/>
                  </a:lnTo>
                  <a:lnTo>
                    <a:pt x="804743" y="9618"/>
                  </a:lnTo>
                  <a:lnTo>
                    <a:pt x="808722" y="10447"/>
                  </a:lnTo>
                  <a:lnTo>
                    <a:pt x="812703" y="11276"/>
                  </a:lnTo>
                  <a:lnTo>
                    <a:pt x="814361" y="12105"/>
                  </a:lnTo>
                  <a:lnTo>
                    <a:pt x="814361" y="1824"/>
                  </a:lnTo>
                  <a:lnTo>
                    <a:pt x="813532" y="1824"/>
                  </a:lnTo>
                  <a:lnTo>
                    <a:pt x="808722" y="995"/>
                  </a:lnTo>
                  <a:lnTo>
                    <a:pt x="803251" y="166"/>
                  </a:lnTo>
                  <a:lnTo>
                    <a:pt x="803251" y="166"/>
                  </a:lnTo>
                  <a:close/>
                  <a:moveTo>
                    <a:pt x="168975" y="829"/>
                  </a:moveTo>
                  <a:lnTo>
                    <a:pt x="168975" y="88218"/>
                  </a:lnTo>
                  <a:lnTo>
                    <a:pt x="180084" y="88218"/>
                  </a:lnTo>
                  <a:lnTo>
                    <a:pt x="180084" y="78766"/>
                  </a:lnTo>
                  <a:lnTo>
                    <a:pt x="184893" y="83575"/>
                  </a:lnTo>
                  <a:lnTo>
                    <a:pt x="189703" y="86726"/>
                  </a:lnTo>
                  <a:lnTo>
                    <a:pt x="196004" y="89047"/>
                  </a:lnTo>
                  <a:lnTo>
                    <a:pt x="202305" y="89876"/>
                  </a:lnTo>
                  <a:lnTo>
                    <a:pt x="207777" y="89047"/>
                  </a:lnTo>
                  <a:lnTo>
                    <a:pt x="213249" y="87389"/>
                  </a:lnTo>
                  <a:lnTo>
                    <a:pt x="218058" y="85068"/>
                  </a:lnTo>
                  <a:lnTo>
                    <a:pt x="222867" y="81088"/>
                  </a:lnTo>
                  <a:lnTo>
                    <a:pt x="222867" y="81088"/>
                  </a:lnTo>
                  <a:cubicBezTo>
                    <a:pt x="222867" y="81088"/>
                    <a:pt x="226847" y="77108"/>
                    <a:pt x="226847" y="77108"/>
                  </a:cubicBezTo>
                  <a:lnTo>
                    <a:pt x="229169" y="71470"/>
                  </a:lnTo>
                  <a:lnTo>
                    <a:pt x="231489" y="64340"/>
                  </a:lnTo>
                  <a:lnTo>
                    <a:pt x="232319" y="57209"/>
                  </a:lnTo>
                  <a:lnTo>
                    <a:pt x="231489" y="49250"/>
                  </a:lnTo>
                  <a:lnTo>
                    <a:pt x="229169" y="42948"/>
                  </a:lnTo>
                  <a:lnTo>
                    <a:pt x="226847" y="37310"/>
                  </a:lnTo>
                  <a:lnTo>
                    <a:pt x="222867" y="32501"/>
                  </a:lnTo>
                  <a:lnTo>
                    <a:pt x="218058" y="29351"/>
                  </a:lnTo>
                  <a:lnTo>
                    <a:pt x="213249" y="26200"/>
                  </a:lnTo>
                  <a:lnTo>
                    <a:pt x="207777" y="25371"/>
                  </a:lnTo>
                  <a:lnTo>
                    <a:pt x="202305" y="24542"/>
                  </a:lnTo>
                  <a:lnTo>
                    <a:pt x="196004" y="25371"/>
                  </a:lnTo>
                  <a:lnTo>
                    <a:pt x="189703" y="27693"/>
                  </a:lnTo>
                  <a:lnTo>
                    <a:pt x="184893" y="30843"/>
                  </a:lnTo>
                  <a:lnTo>
                    <a:pt x="180084" y="36481"/>
                  </a:lnTo>
                  <a:lnTo>
                    <a:pt x="180084" y="663"/>
                  </a:lnTo>
                  <a:lnTo>
                    <a:pt x="168975" y="663"/>
                  </a:lnTo>
                  <a:close/>
                  <a:moveTo>
                    <a:pt x="308598" y="829"/>
                  </a:moveTo>
                  <a:lnTo>
                    <a:pt x="308598" y="88218"/>
                  </a:lnTo>
                  <a:lnTo>
                    <a:pt x="319708" y="88218"/>
                  </a:lnTo>
                  <a:lnTo>
                    <a:pt x="319708" y="829"/>
                  </a:lnTo>
                  <a:lnTo>
                    <a:pt x="308598" y="829"/>
                  </a:lnTo>
                  <a:close/>
                  <a:moveTo>
                    <a:pt x="379239" y="829"/>
                  </a:moveTo>
                  <a:lnTo>
                    <a:pt x="379239" y="35818"/>
                  </a:lnTo>
                  <a:lnTo>
                    <a:pt x="374429" y="31009"/>
                  </a:lnTo>
                  <a:lnTo>
                    <a:pt x="368958" y="27029"/>
                  </a:lnTo>
                  <a:lnTo>
                    <a:pt x="363486" y="25371"/>
                  </a:lnTo>
                  <a:lnTo>
                    <a:pt x="356355" y="24542"/>
                  </a:lnTo>
                  <a:lnTo>
                    <a:pt x="350883" y="25371"/>
                  </a:lnTo>
                  <a:lnTo>
                    <a:pt x="346074" y="27029"/>
                  </a:lnTo>
                  <a:lnTo>
                    <a:pt x="340602" y="29351"/>
                  </a:lnTo>
                  <a:lnTo>
                    <a:pt x="336622" y="32501"/>
                  </a:lnTo>
                  <a:lnTo>
                    <a:pt x="332643" y="37310"/>
                  </a:lnTo>
                  <a:lnTo>
                    <a:pt x="329492" y="42948"/>
                  </a:lnTo>
                  <a:lnTo>
                    <a:pt x="327170" y="49250"/>
                  </a:lnTo>
                  <a:lnTo>
                    <a:pt x="327170" y="65169"/>
                  </a:lnTo>
                  <a:lnTo>
                    <a:pt x="327170" y="65169"/>
                  </a:lnTo>
                  <a:cubicBezTo>
                    <a:pt x="327170" y="65169"/>
                    <a:pt x="329492" y="71470"/>
                    <a:pt x="329492" y="71470"/>
                  </a:cubicBezTo>
                  <a:lnTo>
                    <a:pt x="332643" y="77108"/>
                  </a:lnTo>
                  <a:lnTo>
                    <a:pt x="336622" y="81917"/>
                  </a:lnTo>
                  <a:lnTo>
                    <a:pt x="340602" y="85068"/>
                  </a:lnTo>
                  <a:lnTo>
                    <a:pt x="346074" y="87389"/>
                  </a:lnTo>
                  <a:lnTo>
                    <a:pt x="350883" y="89047"/>
                  </a:lnTo>
                  <a:lnTo>
                    <a:pt x="356355" y="89876"/>
                  </a:lnTo>
                  <a:lnTo>
                    <a:pt x="362657" y="89047"/>
                  </a:lnTo>
                  <a:lnTo>
                    <a:pt x="368958" y="86726"/>
                  </a:lnTo>
                  <a:lnTo>
                    <a:pt x="374429" y="83575"/>
                  </a:lnTo>
                  <a:lnTo>
                    <a:pt x="379239" y="77937"/>
                  </a:lnTo>
                  <a:lnTo>
                    <a:pt x="379239" y="88218"/>
                  </a:lnTo>
                  <a:lnTo>
                    <a:pt x="389520" y="88218"/>
                  </a:lnTo>
                  <a:lnTo>
                    <a:pt x="389520" y="829"/>
                  </a:lnTo>
                  <a:lnTo>
                    <a:pt x="379239" y="829"/>
                  </a:lnTo>
                  <a:close/>
                  <a:moveTo>
                    <a:pt x="641903" y="829"/>
                  </a:moveTo>
                  <a:lnTo>
                    <a:pt x="641903" y="35818"/>
                  </a:lnTo>
                  <a:lnTo>
                    <a:pt x="637095" y="31009"/>
                  </a:lnTo>
                  <a:lnTo>
                    <a:pt x="632286" y="27029"/>
                  </a:lnTo>
                  <a:lnTo>
                    <a:pt x="625985" y="25371"/>
                  </a:lnTo>
                  <a:lnTo>
                    <a:pt x="619684" y="24542"/>
                  </a:lnTo>
                  <a:lnTo>
                    <a:pt x="614211" y="25371"/>
                  </a:lnTo>
                  <a:lnTo>
                    <a:pt x="609403" y="27029"/>
                  </a:lnTo>
                  <a:lnTo>
                    <a:pt x="603930" y="29351"/>
                  </a:lnTo>
                  <a:lnTo>
                    <a:pt x="599122" y="32501"/>
                  </a:lnTo>
                  <a:lnTo>
                    <a:pt x="595141" y="37310"/>
                  </a:lnTo>
                  <a:lnTo>
                    <a:pt x="592820" y="42948"/>
                  </a:lnTo>
                  <a:lnTo>
                    <a:pt x="590498" y="49250"/>
                  </a:lnTo>
                  <a:lnTo>
                    <a:pt x="589670" y="57209"/>
                  </a:lnTo>
                  <a:lnTo>
                    <a:pt x="590498" y="65169"/>
                  </a:lnTo>
                  <a:lnTo>
                    <a:pt x="590498" y="65169"/>
                  </a:lnTo>
                  <a:cubicBezTo>
                    <a:pt x="590498" y="65169"/>
                    <a:pt x="592820" y="71470"/>
                    <a:pt x="592820" y="71470"/>
                  </a:cubicBezTo>
                  <a:lnTo>
                    <a:pt x="595141" y="77108"/>
                  </a:lnTo>
                  <a:lnTo>
                    <a:pt x="599122" y="81917"/>
                  </a:lnTo>
                  <a:lnTo>
                    <a:pt x="603930" y="85068"/>
                  </a:lnTo>
                  <a:lnTo>
                    <a:pt x="609403" y="87389"/>
                  </a:lnTo>
                  <a:lnTo>
                    <a:pt x="614211" y="89047"/>
                  </a:lnTo>
                  <a:lnTo>
                    <a:pt x="619684" y="89876"/>
                  </a:lnTo>
                  <a:lnTo>
                    <a:pt x="625985" y="89047"/>
                  </a:lnTo>
                  <a:lnTo>
                    <a:pt x="632286" y="86726"/>
                  </a:lnTo>
                  <a:lnTo>
                    <a:pt x="637095" y="83575"/>
                  </a:lnTo>
                  <a:lnTo>
                    <a:pt x="641903" y="77937"/>
                  </a:lnTo>
                  <a:lnTo>
                    <a:pt x="641903" y="88218"/>
                  </a:lnTo>
                  <a:lnTo>
                    <a:pt x="653014" y="88218"/>
                  </a:lnTo>
                  <a:lnTo>
                    <a:pt x="653014" y="829"/>
                  </a:lnTo>
                  <a:lnTo>
                    <a:pt x="641903" y="829"/>
                  </a:lnTo>
                  <a:close/>
                  <a:moveTo>
                    <a:pt x="0" y="3980"/>
                  </a:moveTo>
                  <a:lnTo>
                    <a:pt x="0" y="88218"/>
                  </a:lnTo>
                  <a:lnTo>
                    <a:pt x="29350" y="88218"/>
                  </a:lnTo>
                  <a:lnTo>
                    <a:pt x="38139" y="87389"/>
                  </a:lnTo>
                  <a:lnTo>
                    <a:pt x="46927" y="85068"/>
                  </a:lnTo>
                  <a:lnTo>
                    <a:pt x="54888" y="81917"/>
                  </a:lnTo>
                  <a:lnTo>
                    <a:pt x="61189" y="76279"/>
                  </a:lnTo>
                  <a:lnTo>
                    <a:pt x="66660" y="70641"/>
                  </a:lnTo>
                  <a:lnTo>
                    <a:pt x="70641" y="63510"/>
                  </a:lnTo>
                  <a:lnTo>
                    <a:pt x="72962" y="54722"/>
                  </a:lnTo>
                  <a:lnTo>
                    <a:pt x="73792" y="45933"/>
                  </a:lnTo>
                  <a:lnTo>
                    <a:pt x="72962" y="37145"/>
                  </a:lnTo>
                  <a:lnTo>
                    <a:pt x="70641" y="29185"/>
                  </a:lnTo>
                  <a:lnTo>
                    <a:pt x="66660" y="22055"/>
                  </a:lnTo>
                  <a:lnTo>
                    <a:pt x="66660" y="22055"/>
                  </a:lnTo>
                  <a:cubicBezTo>
                    <a:pt x="66660" y="22055"/>
                    <a:pt x="61189" y="15753"/>
                    <a:pt x="61189" y="15753"/>
                  </a:cubicBezTo>
                  <a:lnTo>
                    <a:pt x="54888" y="10944"/>
                  </a:lnTo>
                  <a:lnTo>
                    <a:pt x="46927" y="6965"/>
                  </a:lnTo>
                  <a:lnTo>
                    <a:pt x="38139" y="4643"/>
                  </a:lnTo>
                  <a:lnTo>
                    <a:pt x="29350" y="3814"/>
                  </a:lnTo>
                  <a:lnTo>
                    <a:pt x="0" y="3814"/>
                  </a:lnTo>
                  <a:lnTo>
                    <a:pt x="0" y="3814"/>
                  </a:lnTo>
                  <a:close/>
                  <a:moveTo>
                    <a:pt x="426167" y="3980"/>
                  </a:moveTo>
                  <a:lnTo>
                    <a:pt x="426167" y="88218"/>
                  </a:lnTo>
                  <a:lnTo>
                    <a:pt x="437277" y="88218"/>
                  </a:lnTo>
                  <a:lnTo>
                    <a:pt x="437277" y="22220"/>
                  </a:lnTo>
                  <a:lnTo>
                    <a:pt x="488848" y="88218"/>
                  </a:lnTo>
                  <a:lnTo>
                    <a:pt x="497637" y="88218"/>
                  </a:lnTo>
                  <a:lnTo>
                    <a:pt x="497637" y="3980"/>
                  </a:lnTo>
                  <a:lnTo>
                    <a:pt x="487355" y="3980"/>
                  </a:lnTo>
                  <a:lnTo>
                    <a:pt x="487355" y="69149"/>
                  </a:lnTo>
                  <a:lnTo>
                    <a:pt x="436613" y="3980"/>
                  </a:lnTo>
                  <a:lnTo>
                    <a:pt x="426332" y="3980"/>
                  </a:lnTo>
                  <a:close/>
                  <a:moveTo>
                    <a:pt x="88218" y="4809"/>
                  </a:moveTo>
                  <a:lnTo>
                    <a:pt x="85068" y="5638"/>
                  </a:lnTo>
                  <a:lnTo>
                    <a:pt x="83409" y="7296"/>
                  </a:lnTo>
                  <a:lnTo>
                    <a:pt x="81751" y="9618"/>
                  </a:lnTo>
                  <a:lnTo>
                    <a:pt x="80922" y="11939"/>
                  </a:lnTo>
                  <a:lnTo>
                    <a:pt x="81751" y="14261"/>
                  </a:lnTo>
                  <a:lnTo>
                    <a:pt x="83409" y="16582"/>
                  </a:lnTo>
                  <a:lnTo>
                    <a:pt x="85068" y="18241"/>
                  </a:lnTo>
                  <a:lnTo>
                    <a:pt x="90539" y="18241"/>
                  </a:lnTo>
                  <a:lnTo>
                    <a:pt x="92861" y="16582"/>
                  </a:lnTo>
                  <a:lnTo>
                    <a:pt x="93690" y="14261"/>
                  </a:lnTo>
                  <a:lnTo>
                    <a:pt x="94520" y="11939"/>
                  </a:lnTo>
                  <a:lnTo>
                    <a:pt x="93690" y="9618"/>
                  </a:lnTo>
                  <a:lnTo>
                    <a:pt x="92861" y="7296"/>
                  </a:lnTo>
                  <a:lnTo>
                    <a:pt x="90539" y="5638"/>
                  </a:lnTo>
                  <a:lnTo>
                    <a:pt x="88218" y="4809"/>
                  </a:lnTo>
                  <a:close/>
                  <a:moveTo>
                    <a:pt x="518365" y="4809"/>
                  </a:moveTo>
                  <a:lnTo>
                    <a:pt x="516044" y="5638"/>
                  </a:lnTo>
                  <a:lnTo>
                    <a:pt x="514385" y="7296"/>
                  </a:lnTo>
                  <a:lnTo>
                    <a:pt x="512727" y="9618"/>
                  </a:lnTo>
                  <a:lnTo>
                    <a:pt x="511898" y="11939"/>
                  </a:lnTo>
                  <a:lnTo>
                    <a:pt x="512727" y="14261"/>
                  </a:lnTo>
                  <a:lnTo>
                    <a:pt x="514385" y="16582"/>
                  </a:lnTo>
                  <a:lnTo>
                    <a:pt x="516044" y="18241"/>
                  </a:lnTo>
                  <a:lnTo>
                    <a:pt x="521516" y="18241"/>
                  </a:lnTo>
                  <a:lnTo>
                    <a:pt x="523174" y="16582"/>
                  </a:lnTo>
                  <a:lnTo>
                    <a:pt x="524832" y="14261"/>
                  </a:lnTo>
                  <a:lnTo>
                    <a:pt x="525662" y="11939"/>
                  </a:lnTo>
                  <a:lnTo>
                    <a:pt x="524832" y="9618"/>
                  </a:lnTo>
                  <a:lnTo>
                    <a:pt x="523174" y="7296"/>
                  </a:lnTo>
                  <a:lnTo>
                    <a:pt x="521516" y="5638"/>
                  </a:lnTo>
                  <a:lnTo>
                    <a:pt x="518365" y="4809"/>
                  </a:lnTo>
                  <a:close/>
                  <a:moveTo>
                    <a:pt x="10612" y="14427"/>
                  </a:moveTo>
                  <a:lnTo>
                    <a:pt x="29682" y="14427"/>
                  </a:lnTo>
                  <a:lnTo>
                    <a:pt x="36812" y="15256"/>
                  </a:lnTo>
                  <a:lnTo>
                    <a:pt x="43114" y="16914"/>
                  </a:lnTo>
                  <a:lnTo>
                    <a:pt x="48586" y="20065"/>
                  </a:lnTo>
                  <a:lnTo>
                    <a:pt x="53395" y="23215"/>
                  </a:lnTo>
                  <a:lnTo>
                    <a:pt x="57374" y="28024"/>
                  </a:lnTo>
                  <a:lnTo>
                    <a:pt x="60525" y="33662"/>
                  </a:lnTo>
                  <a:lnTo>
                    <a:pt x="62184" y="39964"/>
                  </a:lnTo>
                  <a:lnTo>
                    <a:pt x="63013" y="46265"/>
                  </a:lnTo>
                  <a:lnTo>
                    <a:pt x="63013" y="47094"/>
                  </a:lnTo>
                  <a:lnTo>
                    <a:pt x="62184" y="53395"/>
                  </a:lnTo>
                  <a:lnTo>
                    <a:pt x="60525" y="59697"/>
                  </a:lnTo>
                  <a:lnTo>
                    <a:pt x="57374" y="64505"/>
                  </a:lnTo>
                  <a:lnTo>
                    <a:pt x="53395" y="69314"/>
                  </a:lnTo>
                  <a:lnTo>
                    <a:pt x="48586" y="73294"/>
                  </a:lnTo>
                  <a:lnTo>
                    <a:pt x="43114" y="75616"/>
                  </a:lnTo>
                  <a:lnTo>
                    <a:pt x="36812" y="77937"/>
                  </a:lnTo>
                  <a:lnTo>
                    <a:pt x="10612" y="77937"/>
                  </a:lnTo>
                  <a:lnTo>
                    <a:pt x="10612" y="14427"/>
                  </a:lnTo>
                  <a:lnTo>
                    <a:pt x="10612" y="14427"/>
                  </a:lnTo>
                  <a:close/>
                  <a:moveTo>
                    <a:pt x="132825" y="24708"/>
                  </a:moveTo>
                  <a:lnTo>
                    <a:pt x="126524" y="25537"/>
                  </a:lnTo>
                  <a:lnTo>
                    <a:pt x="121051" y="27195"/>
                  </a:lnTo>
                  <a:lnTo>
                    <a:pt x="115579" y="30346"/>
                  </a:lnTo>
                  <a:lnTo>
                    <a:pt x="111599" y="34326"/>
                  </a:lnTo>
                  <a:lnTo>
                    <a:pt x="107620" y="39134"/>
                  </a:lnTo>
                  <a:lnTo>
                    <a:pt x="105298" y="44772"/>
                  </a:lnTo>
                  <a:lnTo>
                    <a:pt x="103640" y="50410"/>
                  </a:lnTo>
                  <a:lnTo>
                    <a:pt x="102811" y="57541"/>
                  </a:lnTo>
                  <a:lnTo>
                    <a:pt x="103640" y="63842"/>
                  </a:lnTo>
                  <a:lnTo>
                    <a:pt x="105298" y="70143"/>
                  </a:lnTo>
                  <a:lnTo>
                    <a:pt x="107620" y="75781"/>
                  </a:lnTo>
                  <a:lnTo>
                    <a:pt x="111599" y="80590"/>
                  </a:lnTo>
                  <a:lnTo>
                    <a:pt x="116408" y="84570"/>
                  </a:lnTo>
                  <a:lnTo>
                    <a:pt x="121880" y="87721"/>
                  </a:lnTo>
                  <a:lnTo>
                    <a:pt x="127519" y="89379"/>
                  </a:lnTo>
                  <a:lnTo>
                    <a:pt x="133820" y="90208"/>
                  </a:lnTo>
                  <a:lnTo>
                    <a:pt x="141779" y="89379"/>
                  </a:lnTo>
                  <a:lnTo>
                    <a:pt x="148081" y="87721"/>
                  </a:lnTo>
                  <a:lnTo>
                    <a:pt x="154382" y="83741"/>
                  </a:lnTo>
                  <a:lnTo>
                    <a:pt x="159853" y="78103"/>
                  </a:lnTo>
                  <a:lnTo>
                    <a:pt x="153553" y="71802"/>
                  </a:lnTo>
                  <a:lnTo>
                    <a:pt x="152723" y="72631"/>
                  </a:lnTo>
                  <a:lnTo>
                    <a:pt x="148743" y="75781"/>
                  </a:lnTo>
                  <a:lnTo>
                    <a:pt x="143935" y="78103"/>
                  </a:lnTo>
                  <a:lnTo>
                    <a:pt x="139125" y="79761"/>
                  </a:lnTo>
                  <a:lnTo>
                    <a:pt x="134317" y="80590"/>
                  </a:lnTo>
                  <a:lnTo>
                    <a:pt x="130337" y="80590"/>
                  </a:lnTo>
                  <a:lnTo>
                    <a:pt x="126358" y="78932"/>
                  </a:lnTo>
                  <a:lnTo>
                    <a:pt x="123207" y="77274"/>
                  </a:lnTo>
                  <a:lnTo>
                    <a:pt x="120056" y="75616"/>
                  </a:lnTo>
                  <a:lnTo>
                    <a:pt x="117735" y="72465"/>
                  </a:lnTo>
                  <a:lnTo>
                    <a:pt x="116077" y="69314"/>
                  </a:lnTo>
                  <a:lnTo>
                    <a:pt x="114418" y="66164"/>
                  </a:lnTo>
                  <a:lnTo>
                    <a:pt x="113589" y="62184"/>
                  </a:lnTo>
                  <a:lnTo>
                    <a:pt x="161180" y="62184"/>
                  </a:lnTo>
                  <a:lnTo>
                    <a:pt x="161180" y="61355"/>
                  </a:lnTo>
                  <a:lnTo>
                    <a:pt x="162009" y="58204"/>
                  </a:lnTo>
                  <a:lnTo>
                    <a:pt x="161180" y="51074"/>
                  </a:lnTo>
                  <a:lnTo>
                    <a:pt x="159522" y="44772"/>
                  </a:lnTo>
                  <a:lnTo>
                    <a:pt x="157201" y="38471"/>
                  </a:lnTo>
                  <a:lnTo>
                    <a:pt x="157201" y="38471"/>
                  </a:lnTo>
                  <a:cubicBezTo>
                    <a:pt x="157201" y="38471"/>
                    <a:pt x="153221" y="33662"/>
                    <a:pt x="153221" y="33662"/>
                  </a:cubicBezTo>
                  <a:lnTo>
                    <a:pt x="149241" y="29682"/>
                  </a:lnTo>
                  <a:lnTo>
                    <a:pt x="144432" y="27361"/>
                  </a:lnTo>
                  <a:lnTo>
                    <a:pt x="138960" y="25703"/>
                  </a:lnTo>
                  <a:lnTo>
                    <a:pt x="132659" y="24874"/>
                  </a:lnTo>
                  <a:lnTo>
                    <a:pt x="132659" y="24874"/>
                  </a:lnTo>
                  <a:close/>
                  <a:moveTo>
                    <a:pt x="270956" y="24708"/>
                  </a:moveTo>
                  <a:lnTo>
                    <a:pt x="264654" y="25537"/>
                  </a:lnTo>
                  <a:lnTo>
                    <a:pt x="258353" y="27195"/>
                  </a:lnTo>
                  <a:lnTo>
                    <a:pt x="252881" y="30346"/>
                  </a:lnTo>
                  <a:lnTo>
                    <a:pt x="248072" y="34326"/>
                  </a:lnTo>
                  <a:lnTo>
                    <a:pt x="244092" y="39134"/>
                  </a:lnTo>
                  <a:lnTo>
                    <a:pt x="240942" y="44772"/>
                  </a:lnTo>
                  <a:lnTo>
                    <a:pt x="239284" y="51074"/>
                  </a:lnTo>
                  <a:lnTo>
                    <a:pt x="238455" y="57375"/>
                  </a:lnTo>
                  <a:lnTo>
                    <a:pt x="239284" y="64505"/>
                  </a:lnTo>
                  <a:lnTo>
                    <a:pt x="240942" y="70143"/>
                  </a:lnTo>
                  <a:lnTo>
                    <a:pt x="244092" y="75781"/>
                  </a:lnTo>
                  <a:lnTo>
                    <a:pt x="248072" y="80590"/>
                  </a:lnTo>
                  <a:lnTo>
                    <a:pt x="252881" y="84570"/>
                  </a:lnTo>
                  <a:lnTo>
                    <a:pt x="258353" y="87721"/>
                  </a:lnTo>
                  <a:lnTo>
                    <a:pt x="264654" y="89379"/>
                  </a:lnTo>
                  <a:lnTo>
                    <a:pt x="270956" y="90208"/>
                  </a:lnTo>
                  <a:lnTo>
                    <a:pt x="277257" y="89379"/>
                  </a:lnTo>
                  <a:lnTo>
                    <a:pt x="283558" y="87721"/>
                  </a:lnTo>
                  <a:lnTo>
                    <a:pt x="289031" y="84570"/>
                  </a:lnTo>
                  <a:lnTo>
                    <a:pt x="293839" y="80590"/>
                  </a:lnTo>
                  <a:lnTo>
                    <a:pt x="297819" y="75781"/>
                  </a:lnTo>
                  <a:lnTo>
                    <a:pt x="300970" y="70143"/>
                  </a:lnTo>
                  <a:lnTo>
                    <a:pt x="302629" y="63842"/>
                  </a:lnTo>
                  <a:lnTo>
                    <a:pt x="303457" y="57541"/>
                  </a:lnTo>
                  <a:lnTo>
                    <a:pt x="302629" y="50410"/>
                  </a:lnTo>
                  <a:lnTo>
                    <a:pt x="300970" y="44772"/>
                  </a:lnTo>
                  <a:lnTo>
                    <a:pt x="297819" y="39134"/>
                  </a:lnTo>
                  <a:lnTo>
                    <a:pt x="293839" y="34326"/>
                  </a:lnTo>
                  <a:lnTo>
                    <a:pt x="289031" y="30346"/>
                  </a:lnTo>
                  <a:lnTo>
                    <a:pt x="283558" y="27195"/>
                  </a:lnTo>
                  <a:lnTo>
                    <a:pt x="278086" y="25537"/>
                  </a:lnTo>
                  <a:lnTo>
                    <a:pt x="270956" y="24708"/>
                  </a:lnTo>
                  <a:lnTo>
                    <a:pt x="270956" y="24708"/>
                  </a:lnTo>
                  <a:close/>
                  <a:moveTo>
                    <a:pt x="692315" y="24708"/>
                  </a:moveTo>
                  <a:lnTo>
                    <a:pt x="686013" y="25537"/>
                  </a:lnTo>
                  <a:lnTo>
                    <a:pt x="679712" y="27195"/>
                  </a:lnTo>
                  <a:lnTo>
                    <a:pt x="674239" y="30346"/>
                  </a:lnTo>
                  <a:lnTo>
                    <a:pt x="669431" y="34326"/>
                  </a:lnTo>
                  <a:lnTo>
                    <a:pt x="665451" y="39134"/>
                  </a:lnTo>
                  <a:lnTo>
                    <a:pt x="662300" y="44772"/>
                  </a:lnTo>
                  <a:lnTo>
                    <a:pt x="660642" y="51074"/>
                  </a:lnTo>
                  <a:lnTo>
                    <a:pt x="659813" y="57375"/>
                  </a:lnTo>
                  <a:lnTo>
                    <a:pt x="660642" y="64505"/>
                  </a:lnTo>
                  <a:lnTo>
                    <a:pt x="662300" y="70143"/>
                  </a:lnTo>
                  <a:lnTo>
                    <a:pt x="665451" y="75781"/>
                  </a:lnTo>
                  <a:lnTo>
                    <a:pt x="669431" y="80590"/>
                  </a:lnTo>
                  <a:lnTo>
                    <a:pt x="674239" y="84570"/>
                  </a:lnTo>
                  <a:lnTo>
                    <a:pt x="679712" y="87721"/>
                  </a:lnTo>
                  <a:lnTo>
                    <a:pt x="686013" y="89379"/>
                  </a:lnTo>
                  <a:lnTo>
                    <a:pt x="692315" y="90208"/>
                  </a:lnTo>
                  <a:lnTo>
                    <a:pt x="698616" y="89379"/>
                  </a:lnTo>
                  <a:lnTo>
                    <a:pt x="704917" y="87721"/>
                  </a:lnTo>
                  <a:lnTo>
                    <a:pt x="710389" y="84570"/>
                  </a:lnTo>
                  <a:lnTo>
                    <a:pt x="715198" y="80590"/>
                  </a:lnTo>
                  <a:lnTo>
                    <a:pt x="719178" y="75781"/>
                  </a:lnTo>
                  <a:lnTo>
                    <a:pt x="722329" y="70143"/>
                  </a:lnTo>
                  <a:lnTo>
                    <a:pt x="723986" y="63842"/>
                  </a:lnTo>
                  <a:lnTo>
                    <a:pt x="724815" y="57541"/>
                  </a:lnTo>
                  <a:lnTo>
                    <a:pt x="723986" y="50410"/>
                  </a:lnTo>
                  <a:lnTo>
                    <a:pt x="722329" y="44772"/>
                  </a:lnTo>
                  <a:lnTo>
                    <a:pt x="719178" y="39134"/>
                  </a:lnTo>
                  <a:lnTo>
                    <a:pt x="715198" y="34326"/>
                  </a:lnTo>
                  <a:lnTo>
                    <a:pt x="710389" y="30346"/>
                  </a:lnTo>
                  <a:lnTo>
                    <a:pt x="704917" y="27195"/>
                  </a:lnTo>
                  <a:lnTo>
                    <a:pt x="699279" y="25537"/>
                  </a:lnTo>
                  <a:lnTo>
                    <a:pt x="692149" y="24708"/>
                  </a:lnTo>
                  <a:close/>
                  <a:moveTo>
                    <a:pt x="762956" y="24708"/>
                  </a:moveTo>
                  <a:lnTo>
                    <a:pt x="759805" y="25537"/>
                  </a:lnTo>
                  <a:lnTo>
                    <a:pt x="755824" y="26366"/>
                  </a:lnTo>
                  <a:lnTo>
                    <a:pt x="752674" y="28024"/>
                  </a:lnTo>
                  <a:lnTo>
                    <a:pt x="750353" y="30346"/>
                  </a:lnTo>
                  <a:lnTo>
                    <a:pt x="747202" y="32667"/>
                  </a:lnTo>
                  <a:lnTo>
                    <a:pt x="744880" y="35818"/>
                  </a:lnTo>
                  <a:lnTo>
                    <a:pt x="742559" y="38969"/>
                  </a:lnTo>
                  <a:lnTo>
                    <a:pt x="742559" y="25537"/>
                  </a:lnTo>
                  <a:lnTo>
                    <a:pt x="732278" y="25537"/>
                  </a:lnTo>
                  <a:lnTo>
                    <a:pt x="732278" y="88384"/>
                  </a:lnTo>
                  <a:lnTo>
                    <a:pt x="742559" y="88384"/>
                  </a:lnTo>
                  <a:lnTo>
                    <a:pt x="742559" y="63676"/>
                  </a:lnTo>
                  <a:lnTo>
                    <a:pt x="743388" y="57375"/>
                  </a:lnTo>
                  <a:lnTo>
                    <a:pt x="744217" y="52566"/>
                  </a:lnTo>
                  <a:lnTo>
                    <a:pt x="746538" y="47757"/>
                  </a:lnTo>
                  <a:lnTo>
                    <a:pt x="748860" y="43777"/>
                  </a:lnTo>
                  <a:lnTo>
                    <a:pt x="752840" y="40627"/>
                  </a:lnTo>
                  <a:lnTo>
                    <a:pt x="756819" y="38305"/>
                  </a:lnTo>
                  <a:lnTo>
                    <a:pt x="760800" y="36647"/>
                  </a:lnTo>
                  <a:lnTo>
                    <a:pt x="767930" y="36647"/>
                  </a:lnTo>
                  <a:lnTo>
                    <a:pt x="767930" y="24708"/>
                  </a:lnTo>
                  <a:lnTo>
                    <a:pt x="763121" y="24708"/>
                  </a:lnTo>
                  <a:close/>
                  <a:moveTo>
                    <a:pt x="513059" y="25537"/>
                  </a:moveTo>
                  <a:lnTo>
                    <a:pt x="513059" y="88384"/>
                  </a:lnTo>
                  <a:lnTo>
                    <a:pt x="524169" y="88384"/>
                  </a:lnTo>
                  <a:lnTo>
                    <a:pt x="524169" y="25537"/>
                  </a:lnTo>
                  <a:lnTo>
                    <a:pt x="513059" y="25537"/>
                  </a:lnTo>
                  <a:close/>
                  <a:moveTo>
                    <a:pt x="532128" y="25537"/>
                  </a:moveTo>
                  <a:lnTo>
                    <a:pt x="556007" y="56546"/>
                  </a:lnTo>
                  <a:lnTo>
                    <a:pt x="531465" y="88384"/>
                  </a:lnTo>
                  <a:lnTo>
                    <a:pt x="544234" y="88384"/>
                  </a:lnTo>
                  <a:lnTo>
                    <a:pt x="562474" y="64505"/>
                  </a:lnTo>
                  <a:lnTo>
                    <a:pt x="580714" y="88384"/>
                  </a:lnTo>
                  <a:lnTo>
                    <a:pt x="593483" y="88384"/>
                  </a:lnTo>
                  <a:lnTo>
                    <a:pt x="568942" y="56546"/>
                  </a:lnTo>
                  <a:lnTo>
                    <a:pt x="592820" y="25537"/>
                  </a:lnTo>
                  <a:lnTo>
                    <a:pt x="580051" y="25537"/>
                  </a:lnTo>
                  <a:lnTo>
                    <a:pt x="562640" y="48586"/>
                  </a:lnTo>
                  <a:lnTo>
                    <a:pt x="545229" y="25537"/>
                  </a:lnTo>
                  <a:lnTo>
                    <a:pt x="532460" y="25537"/>
                  </a:lnTo>
                  <a:lnTo>
                    <a:pt x="532460" y="25537"/>
                  </a:lnTo>
                  <a:close/>
                  <a:moveTo>
                    <a:pt x="83078" y="27858"/>
                  </a:moveTo>
                  <a:lnTo>
                    <a:pt x="83078" y="88218"/>
                  </a:lnTo>
                  <a:lnTo>
                    <a:pt x="93359" y="88218"/>
                  </a:lnTo>
                  <a:lnTo>
                    <a:pt x="93359" y="27858"/>
                  </a:lnTo>
                  <a:lnTo>
                    <a:pt x="83078" y="27858"/>
                  </a:lnTo>
                  <a:close/>
                  <a:moveTo>
                    <a:pt x="129176" y="34160"/>
                  </a:moveTo>
                  <a:lnTo>
                    <a:pt x="137136" y="34160"/>
                  </a:lnTo>
                  <a:lnTo>
                    <a:pt x="140286" y="35818"/>
                  </a:lnTo>
                  <a:lnTo>
                    <a:pt x="143437" y="37476"/>
                  </a:lnTo>
                  <a:lnTo>
                    <a:pt x="145759" y="39798"/>
                  </a:lnTo>
                  <a:lnTo>
                    <a:pt x="148081" y="42948"/>
                  </a:lnTo>
                  <a:lnTo>
                    <a:pt x="149738" y="46099"/>
                  </a:lnTo>
                  <a:lnTo>
                    <a:pt x="151397" y="52400"/>
                  </a:lnTo>
                  <a:lnTo>
                    <a:pt x="114087" y="52400"/>
                  </a:lnTo>
                  <a:lnTo>
                    <a:pt x="114916" y="48421"/>
                  </a:lnTo>
                  <a:lnTo>
                    <a:pt x="116574" y="45270"/>
                  </a:lnTo>
                  <a:lnTo>
                    <a:pt x="118232" y="42119"/>
                  </a:lnTo>
                  <a:lnTo>
                    <a:pt x="120553" y="38969"/>
                  </a:lnTo>
                  <a:lnTo>
                    <a:pt x="122875" y="36647"/>
                  </a:lnTo>
                  <a:lnTo>
                    <a:pt x="126026" y="34989"/>
                  </a:lnTo>
                  <a:lnTo>
                    <a:pt x="129176" y="34160"/>
                  </a:lnTo>
                  <a:close/>
                  <a:moveTo>
                    <a:pt x="201309" y="34160"/>
                  </a:moveTo>
                  <a:lnTo>
                    <a:pt x="205290" y="34989"/>
                  </a:lnTo>
                  <a:lnTo>
                    <a:pt x="209270" y="35818"/>
                  </a:lnTo>
                  <a:lnTo>
                    <a:pt x="213249" y="38139"/>
                  </a:lnTo>
                  <a:lnTo>
                    <a:pt x="216400" y="40461"/>
                  </a:lnTo>
                  <a:lnTo>
                    <a:pt x="218722" y="44441"/>
                  </a:lnTo>
                  <a:lnTo>
                    <a:pt x="220380" y="47591"/>
                  </a:lnTo>
                  <a:lnTo>
                    <a:pt x="221208" y="52400"/>
                  </a:lnTo>
                  <a:lnTo>
                    <a:pt x="222037" y="57209"/>
                  </a:lnTo>
                  <a:lnTo>
                    <a:pt x="221208" y="62018"/>
                  </a:lnTo>
                  <a:lnTo>
                    <a:pt x="220380" y="66827"/>
                  </a:lnTo>
                  <a:lnTo>
                    <a:pt x="218722" y="69978"/>
                  </a:lnTo>
                  <a:lnTo>
                    <a:pt x="216400" y="73957"/>
                  </a:lnTo>
                  <a:lnTo>
                    <a:pt x="213249" y="76279"/>
                  </a:lnTo>
                  <a:lnTo>
                    <a:pt x="209270" y="77937"/>
                  </a:lnTo>
                  <a:lnTo>
                    <a:pt x="205290" y="79595"/>
                  </a:lnTo>
                  <a:lnTo>
                    <a:pt x="201309" y="80425"/>
                  </a:lnTo>
                  <a:lnTo>
                    <a:pt x="197330" y="79595"/>
                  </a:lnTo>
                  <a:lnTo>
                    <a:pt x="193350" y="78766"/>
                  </a:lnTo>
                  <a:lnTo>
                    <a:pt x="190199" y="76445"/>
                  </a:lnTo>
                  <a:lnTo>
                    <a:pt x="187049" y="74123"/>
                  </a:lnTo>
                  <a:lnTo>
                    <a:pt x="183898" y="70973"/>
                  </a:lnTo>
                  <a:lnTo>
                    <a:pt x="182240" y="66993"/>
                  </a:lnTo>
                  <a:lnTo>
                    <a:pt x="180581" y="62184"/>
                  </a:lnTo>
                  <a:lnTo>
                    <a:pt x="179752" y="57375"/>
                  </a:lnTo>
                  <a:lnTo>
                    <a:pt x="180581" y="53395"/>
                  </a:lnTo>
                  <a:lnTo>
                    <a:pt x="181411" y="48586"/>
                  </a:lnTo>
                  <a:lnTo>
                    <a:pt x="183069" y="45436"/>
                  </a:lnTo>
                  <a:lnTo>
                    <a:pt x="185391" y="41456"/>
                  </a:lnTo>
                  <a:lnTo>
                    <a:pt x="188542" y="39134"/>
                  </a:lnTo>
                  <a:lnTo>
                    <a:pt x="192521" y="36813"/>
                  </a:lnTo>
                  <a:lnTo>
                    <a:pt x="196501" y="35155"/>
                  </a:lnTo>
                  <a:lnTo>
                    <a:pt x="201309" y="34326"/>
                  </a:lnTo>
                  <a:lnTo>
                    <a:pt x="201309" y="34326"/>
                  </a:lnTo>
                  <a:close/>
                  <a:moveTo>
                    <a:pt x="271122" y="34160"/>
                  </a:moveTo>
                  <a:lnTo>
                    <a:pt x="275101" y="34989"/>
                  </a:lnTo>
                  <a:lnTo>
                    <a:pt x="279911" y="35818"/>
                  </a:lnTo>
                  <a:lnTo>
                    <a:pt x="283061" y="38139"/>
                  </a:lnTo>
                  <a:lnTo>
                    <a:pt x="286212" y="40461"/>
                  </a:lnTo>
                  <a:lnTo>
                    <a:pt x="289363" y="44441"/>
                  </a:lnTo>
                  <a:lnTo>
                    <a:pt x="291021" y="48421"/>
                  </a:lnTo>
                  <a:lnTo>
                    <a:pt x="292678" y="52400"/>
                  </a:lnTo>
                  <a:lnTo>
                    <a:pt x="292678" y="62018"/>
                  </a:lnTo>
                  <a:lnTo>
                    <a:pt x="291021" y="66827"/>
                  </a:lnTo>
                  <a:lnTo>
                    <a:pt x="289363" y="69978"/>
                  </a:lnTo>
                  <a:lnTo>
                    <a:pt x="286212" y="73957"/>
                  </a:lnTo>
                  <a:lnTo>
                    <a:pt x="283890" y="76279"/>
                  </a:lnTo>
                  <a:lnTo>
                    <a:pt x="279911" y="78600"/>
                  </a:lnTo>
                  <a:lnTo>
                    <a:pt x="275930" y="79430"/>
                  </a:lnTo>
                  <a:lnTo>
                    <a:pt x="271122" y="80259"/>
                  </a:lnTo>
                  <a:lnTo>
                    <a:pt x="267142" y="79430"/>
                  </a:lnTo>
                  <a:lnTo>
                    <a:pt x="262333" y="78600"/>
                  </a:lnTo>
                  <a:lnTo>
                    <a:pt x="259183" y="76279"/>
                  </a:lnTo>
                  <a:lnTo>
                    <a:pt x="256032" y="73128"/>
                  </a:lnTo>
                  <a:lnTo>
                    <a:pt x="252881" y="69978"/>
                  </a:lnTo>
                  <a:lnTo>
                    <a:pt x="251223" y="65998"/>
                  </a:lnTo>
                  <a:lnTo>
                    <a:pt x="249565" y="62018"/>
                  </a:lnTo>
                  <a:lnTo>
                    <a:pt x="249565" y="52400"/>
                  </a:lnTo>
                  <a:lnTo>
                    <a:pt x="251223" y="47591"/>
                  </a:lnTo>
                  <a:lnTo>
                    <a:pt x="252881" y="43612"/>
                  </a:lnTo>
                  <a:lnTo>
                    <a:pt x="256032" y="40461"/>
                  </a:lnTo>
                  <a:lnTo>
                    <a:pt x="259183" y="38139"/>
                  </a:lnTo>
                  <a:lnTo>
                    <a:pt x="262333" y="35818"/>
                  </a:lnTo>
                  <a:lnTo>
                    <a:pt x="266313" y="34989"/>
                  </a:lnTo>
                  <a:lnTo>
                    <a:pt x="271122" y="34160"/>
                  </a:lnTo>
                  <a:lnTo>
                    <a:pt x="271122" y="34160"/>
                  </a:lnTo>
                  <a:close/>
                  <a:moveTo>
                    <a:pt x="358345" y="34160"/>
                  </a:moveTo>
                  <a:lnTo>
                    <a:pt x="362325" y="34989"/>
                  </a:lnTo>
                  <a:lnTo>
                    <a:pt x="366304" y="35818"/>
                  </a:lnTo>
                  <a:lnTo>
                    <a:pt x="370284" y="38139"/>
                  </a:lnTo>
                  <a:lnTo>
                    <a:pt x="373435" y="40461"/>
                  </a:lnTo>
                  <a:lnTo>
                    <a:pt x="375756" y="43612"/>
                  </a:lnTo>
                  <a:lnTo>
                    <a:pt x="378078" y="47591"/>
                  </a:lnTo>
                  <a:lnTo>
                    <a:pt x="378907" y="51571"/>
                  </a:lnTo>
                  <a:lnTo>
                    <a:pt x="378907" y="51571"/>
                  </a:lnTo>
                  <a:cubicBezTo>
                    <a:pt x="378907" y="51571"/>
                    <a:pt x="379736" y="57209"/>
                    <a:pt x="379736" y="57209"/>
                  </a:cubicBezTo>
                  <a:lnTo>
                    <a:pt x="379736" y="61189"/>
                  </a:lnTo>
                  <a:lnTo>
                    <a:pt x="378078" y="65169"/>
                  </a:lnTo>
                  <a:lnTo>
                    <a:pt x="378078" y="65169"/>
                  </a:lnTo>
                  <a:cubicBezTo>
                    <a:pt x="378078" y="65169"/>
                    <a:pt x="376420" y="69149"/>
                    <a:pt x="376420" y="69149"/>
                  </a:cubicBezTo>
                  <a:lnTo>
                    <a:pt x="374099" y="72299"/>
                  </a:lnTo>
                  <a:lnTo>
                    <a:pt x="370948" y="75450"/>
                  </a:lnTo>
                  <a:lnTo>
                    <a:pt x="367797" y="77771"/>
                  </a:lnTo>
                  <a:lnTo>
                    <a:pt x="362988" y="79430"/>
                  </a:lnTo>
                  <a:lnTo>
                    <a:pt x="358179" y="80259"/>
                  </a:lnTo>
                  <a:lnTo>
                    <a:pt x="354199" y="79430"/>
                  </a:lnTo>
                  <a:lnTo>
                    <a:pt x="350220" y="77771"/>
                  </a:lnTo>
                  <a:lnTo>
                    <a:pt x="347069" y="76113"/>
                  </a:lnTo>
                  <a:lnTo>
                    <a:pt x="343918" y="73792"/>
                  </a:lnTo>
                  <a:lnTo>
                    <a:pt x="341597" y="69812"/>
                  </a:lnTo>
                  <a:lnTo>
                    <a:pt x="339275" y="65832"/>
                  </a:lnTo>
                  <a:lnTo>
                    <a:pt x="338446" y="61852"/>
                  </a:lnTo>
                  <a:lnTo>
                    <a:pt x="337617" y="57043"/>
                  </a:lnTo>
                  <a:lnTo>
                    <a:pt x="338446" y="52234"/>
                  </a:lnTo>
                  <a:lnTo>
                    <a:pt x="339275" y="47426"/>
                  </a:lnTo>
                  <a:lnTo>
                    <a:pt x="341597" y="43446"/>
                  </a:lnTo>
                  <a:lnTo>
                    <a:pt x="343918" y="40295"/>
                  </a:lnTo>
                  <a:lnTo>
                    <a:pt x="347069" y="37974"/>
                  </a:lnTo>
                  <a:lnTo>
                    <a:pt x="350220" y="35652"/>
                  </a:lnTo>
                  <a:lnTo>
                    <a:pt x="354199" y="34823"/>
                  </a:lnTo>
                  <a:lnTo>
                    <a:pt x="358179" y="33994"/>
                  </a:lnTo>
                  <a:lnTo>
                    <a:pt x="358179" y="33994"/>
                  </a:lnTo>
                  <a:close/>
                  <a:moveTo>
                    <a:pt x="621839" y="34160"/>
                  </a:moveTo>
                  <a:lnTo>
                    <a:pt x="625819" y="34989"/>
                  </a:lnTo>
                  <a:lnTo>
                    <a:pt x="629799" y="35818"/>
                  </a:lnTo>
                  <a:lnTo>
                    <a:pt x="632949" y="38139"/>
                  </a:lnTo>
                  <a:lnTo>
                    <a:pt x="636100" y="40461"/>
                  </a:lnTo>
                  <a:lnTo>
                    <a:pt x="639251" y="43612"/>
                  </a:lnTo>
                  <a:lnTo>
                    <a:pt x="641572" y="47591"/>
                  </a:lnTo>
                  <a:lnTo>
                    <a:pt x="642401" y="51571"/>
                  </a:lnTo>
                  <a:lnTo>
                    <a:pt x="642401" y="51571"/>
                  </a:lnTo>
                  <a:cubicBezTo>
                    <a:pt x="642401" y="51571"/>
                    <a:pt x="643230" y="57209"/>
                    <a:pt x="643230" y="57209"/>
                  </a:cubicBezTo>
                  <a:lnTo>
                    <a:pt x="642401" y="61189"/>
                  </a:lnTo>
                  <a:lnTo>
                    <a:pt x="641572" y="65169"/>
                  </a:lnTo>
                  <a:lnTo>
                    <a:pt x="641572" y="65169"/>
                  </a:lnTo>
                  <a:cubicBezTo>
                    <a:pt x="641572" y="65169"/>
                    <a:pt x="639914" y="69149"/>
                    <a:pt x="639914" y="69149"/>
                  </a:cubicBezTo>
                  <a:lnTo>
                    <a:pt x="637593" y="72299"/>
                  </a:lnTo>
                  <a:lnTo>
                    <a:pt x="634442" y="75450"/>
                  </a:lnTo>
                  <a:lnTo>
                    <a:pt x="630462" y="77771"/>
                  </a:lnTo>
                  <a:lnTo>
                    <a:pt x="626482" y="79430"/>
                  </a:lnTo>
                  <a:lnTo>
                    <a:pt x="621673" y="80259"/>
                  </a:lnTo>
                  <a:lnTo>
                    <a:pt x="617694" y="79430"/>
                  </a:lnTo>
                  <a:lnTo>
                    <a:pt x="613714" y="77771"/>
                  </a:lnTo>
                  <a:lnTo>
                    <a:pt x="609734" y="76113"/>
                  </a:lnTo>
                  <a:lnTo>
                    <a:pt x="607413" y="73792"/>
                  </a:lnTo>
                  <a:lnTo>
                    <a:pt x="605091" y="69812"/>
                  </a:lnTo>
                  <a:lnTo>
                    <a:pt x="602769" y="65832"/>
                  </a:lnTo>
                  <a:lnTo>
                    <a:pt x="601940" y="61852"/>
                  </a:lnTo>
                  <a:lnTo>
                    <a:pt x="601111" y="57043"/>
                  </a:lnTo>
                  <a:lnTo>
                    <a:pt x="601940" y="52234"/>
                  </a:lnTo>
                  <a:lnTo>
                    <a:pt x="602769" y="47426"/>
                  </a:lnTo>
                  <a:lnTo>
                    <a:pt x="604428" y="43446"/>
                  </a:lnTo>
                  <a:lnTo>
                    <a:pt x="607578" y="40295"/>
                  </a:lnTo>
                  <a:lnTo>
                    <a:pt x="609900" y="37974"/>
                  </a:lnTo>
                  <a:lnTo>
                    <a:pt x="613879" y="35652"/>
                  </a:lnTo>
                  <a:lnTo>
                    <a:pt x="617860" y="34823"/>
                  </a:lnTo>
                  <a:lnTo>
                    <a:pt x="621839" y="33994"/>
                  </a:lnTo>
                  <a:lnTo>
                    <a:pt x="621839" y="33994"/>
                  </a:lnTo>
                  <a:close/>
                  <a:moveTo>
                    <a:pt x="692481" y="34160"/>
                  </a:moveTo>
                  <a:lnTo>
                    <a:pt x="697289" y="34989"/>
                  </a:lnTo>
                  <a:lnTo>
                    <a:pt x="701269" y="35818"/>
                  </a:lnTo>
                  <a:lnTo>
                    <a:pt x="704419" y="38139"/>
                  </a:lnTo>
                  <a:lnTo>
                    <a:pt x="707570" y="40461"/>
                  </a:lnTo>
                  <a:lnTo>
                    <a:pt x="710721" y="44441"/>
                  </a:lnTo>
                  <a:lnTo>
                    <a:pt x="712379" y="48421"/>
                  </a:lnTo>
                  <a:lnTo>
                    <a:pt x="714037" y="52400"/>
                  </a:lnTo>
                  <a:lnTo>
                    <a:pt x="714037" y="62018"/>
                  </a:lnTo>
                  <a:lnTo>
                    <a:pt x="712379" y="66827"/>
                  </a:lnTo>
                  <a:lnTo>
                    <a:pt x="710721" y="69978"/>
                  </a:lnTo>
                  <a:lnTo>
                    <a:pt x="708399" y="73957"/>
                  </a:lnTo>
                  <a:lnTo>
                    <a:pt x="705248" y="76279"/>
                  </a:lnTo>
                  <a:lnTo>
                    <a:pt x="701269" y="78600"/>
                  </a:lnTo>
                  <a:lnTo>
                    <a:pt x="697289" y="79430"/>
                  </a:lnTo>
                  <a:lnTo>
                    <a:pt x="692481" y="80259"/>
                  </a:lnTo>
                  <a:lnTo>
                    <a:pt x="688500" y="79430"/>
                  </a:lnTo>
                  <a:lnTo>
                    <a:pt x="684520" y="78600"/>
                  </a:lnTo>
                  <a:lnTo>
                    <a:pt x="680541" y="76279"/>
                  </a:lnTo>
                  <a:lnTo>
                    <a:pt x="677390" y="73128"/>
                  </a:lnTo>
                  <a:lnTo>
                    <a:pt x="675068" y="69978"/>
                  </a:lnTo>
                  <a:lnTo>
                    <a:pt x="672747" y="65998"/>
                  </a:lnTo>
                  <a:lnTo>
                    <a:pt x="671918" y="62018"/>
                  </a:lnTo>
                  <a:lnTo>
                    <a:pt x="671089" y="57209"/>
                  </a:lnTo>
                  <a:lnTo>
                    <a:pt x="671089" y="52400"/>
                  </a:lnTo>
                  <a:lnTo>
                    <a:pt x="672747" y="47591"/>
                  </a:lnTo>
                  <a:lnTo>
                    <a:pt x="674405" y="43612"/>
                  </a:lnTo>
                  <a:lnTo>
                    <a:pt x="677556" y="40461"/>
                  </a:lnTo>
                  <a:lnTo>
                    <a:pt x="680707" y="38139"/>
                  </a:lnTo>
                  <a:lnTo>
                    <a:pt x="683857" y="35818"/>
                  </a:lnTo>
                  <a:lnTo>
                    <a:pt x="687837" y="34989"/>
                  </a:lnTo>
                  <a:lnTo>
                    <a:pt x="692645" y="34160"/>
                  </a:lnTo>
                  <a:lnTo>
                    <a:pt x="692645" y="34160"/>
                  </a:ln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70" name="Forma libre: forma 169">
              <a:extLst>
                <a:ext uri="{FF2B5EF4-FFF2-40B4-BE49-F238E27FC236}">
                  <a16:creationId xmlns:a16="http://schemas.microsoft.com/office/drawing/2014/main" id="{5845533C-D18B-FAD2-2AA1-C17F4B8F720B}"/>
                </a:ext>
              </a:extLst>
            </p:cNvPr>
            <p:cNvSpPr/>
            <p:nvPr/>
          </p:nvSpPr>
          <p:spPr>
            <a:xfrm>
              <a:off x="10142267" y="2638627"/>
              <a:ext cx="111267" cy="347400"/>
            </a:xfrm>
            <a:custGeom>
              <a:avLst/>
              <a:gdLst>
                <a:gd name="connsiteX0" fmla="*/ 166 w 111267"/>
                <a:gd name="connsiteY0" fmla="*/ 150236 h 347400"/>
                <a:gd name="connsiteX1" fmla="*/ 995 w 111267"/>
                <a:gd name="connsiteY1" fmla="*/ 139126 h 347400"/>
                <a:gd name="connsiteX2" fmla="*/ 1824 w 111267"/>
                <a:gd name="connsiteY2" fmla="*/ 128845 h 347400"/>
                <a:gd name="connsiteX3" fmla="*/ 4146 w 111267"/>
                <a:gd name="connsiteY3" fmla="*/ 108117 h 347400"/>
                <a:gd name="connsiteX4" fmla="*/ 8954 w 111267"/>
                <a:gd name="connsiteY4" fmla="*/ 88218 h 347400"/>
                <a:gd name="connsiteX5" fmla="*/ 15256 w 111267"/>
                <a:gd name="connsiteY5" fmla="*/ 69149 h 347400"/>
                <a:gd name="connsiteX6" fmla="*/ 23215 w 111267"/>
                <a:gd name="connsiteY6" fmla="*/ 50079 h 347400"/>
                <a:gd name="connsiteX7" fmla="*/ 32667 w 111267"/>
                <a:gd name="connsiteY7" fmla="*/ 32667 h 347400"/>
                <a:gd name="connsiteX8" fmla="*/ 43778 w 111267"/>
                <a:gd name="connsiteY8" fmla="*/ 15919 h 347400"/>
                <a:gd name="connsiteX9" fmla="*/ 55717 w 111267"/>
                <a:gd name="connsiteY9" fmla="*/ 0 h 347400"/>
                <a:gd name="connsiteX10" fmla="*/ 67656 w 111267"/>
                <a:gd name="connsiteY10" fmla="*/ 15919 h 347400"/>
                <a:gd name="connsiteX11" fmla="*/ 78766 w 111267"/>
                <a:gd name="connsiteY11" fmla="*/ 32667 h 347400"/>
                <a:gd name="connsiteX12" fmla="*/ 88218 w 111267"/>
                <a:gd name="connsiteY12" fmla="*/ 50079 h 347400"/>
                <a:gd name="connsiteX13" fmla="*/ 96178 w 111267"/>
                <a:gd name="connsiteY13" fmla="*/ 69149 h 347400"/>
                <a:gd name="connsiteX14" fmla="*/ 102479 w 111267"/>
                <a:gd name="connsiteY14" fmla="*/ 88218 h 347400"/>
                <a:gd name="connsiteX15" fmla="*/ 107288 w 111267"/>
                <a:gd name="connsiteY15" fmla="*/ 108117 h 347400"/>
                <a:gd name="connsiteX16" fmla="*/ 109609 w 111267"/>
                <a:gd name="connsiteY16" fmla="*/ 128845 h 347400"/>
                <a:gd name="connsiteX17" fmla="*/ 110438 w 111267"/>
                <a:gd name="connsiteY17" fmla="*/ 139126 h 347400"/>
                <a:gd name="connsiteX18" fmla="*/ 111267 w 111267"/>
                <a:gd name="connsiteY18" fmla="*/ 150236 h 347400"/>
                <a:gd name="connsiteX19" fmla="*/ 110438 w 111267"/>
                <a:gd name="connsiteY19" fmla="*/ 165326 h 347400"/>
                <a:gd name="connsiteX20" fmla="*/ 108780 w 111267"/>
                <a:gd name="connsiteY20" fmla="*/ 181245 h 347400"/>
                <a:gd name="connsiteX21" fmla="*/ 106459 w 111267"/>
                <a:gd name="connsiteY21" fmla="*/ 195506 h 347400"/>
                <a:gd name="connsiteX22" fmla="*/ 103308 w 111267"/>
                <a:gd name="connsiteY22" fmla="*/ 210596 h 347400"/>
                <a:gd name="connsiteX23" fmla="*/ 98499 w 111267"/>
                <a:gd name="connsiteY23" fmla="*/ 224857 h 347400"/>
                <a:gd name="connsiteX24" fmla="*/ 93690 w 111267"/>
                <a:gd name="connsiteY24" fmla="*/ 238289 h 347400"/>
                <a:gd name="connsiteX25" fmla="*/ 87389 w 111267"/>
                <a:gd name="connsiteY25" fmla="*/ 251721 h 347400"/>
                <a:gd name="connsiteX26" fmla="*/ 80258 w 111267"/>
                <a:gd name="connsiteY26" fmla="*/ 264489 h 347400"/>
                <a:gd name="connsiteX27" fmla="*/ 73128 w 111267"/>
                <a:gd name="connsiteY27" fmla="*/ 277257 h 347400"/>
                <a:gd name="connsiteX28" fmla="*/ 64340 w 111267"/>
                <a:gd name="connsiteY28" fmla="*/ 289197 h 347400"/>
                <a:gd name="connsiteX29" fmla="*/ 55551 w 111267"/>
                <a:gd name="connsiteY29" fmla="*/ 300307 h 347400"/>
                <a:gd name="connsiteX30" fmla="*/ 45270 w 111267"/>
                <a:gd name="connsiteY30" fmla="*/ 311417 h 347400"/>
                <a:gd name="connsiteX31" fmla="*/ 34989 w 111267"/>
                <a:gd name="connsiteY31" fmla="*/ 321035 h 347400"/>
                <a:gd name="connsiteX32" fmla="*/ 23879 w 111267"/>
                <a:gd name="connsiteY32" fmla="*/ 330653 h 347400"/>
                <a:gd name="connsiteX33" fmla="*/ 12769 w 111267"/>
                <a:gd name="connsiteY33" fmla="*/ 339441 h 347400"/>
                <a:gd name="connsiteX34" fmla="*/ 0 w 111267"/>
                <a:gd name="connsiteY34" fmla="*/ 347401 h 347400"/>
                <a:gd name="connsiteX35" fmla="*/ 0 w 111267"/>
                <a:gd name="connsiteY35" fmla="*/ 150402 h 347400"/>
                <a:gd name="connsiteX36" fmla="*/ 0 w 111267"/>
                <a:gd name="connsiteY36" fmla="*/ 150402 h 34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1267" h="347400">
                  <a:moveTo>
                    <a:pt x="166" y="150236"/>
                  </a:moveTo>
                  <a:lnTo>
                    <a:pt x="995" y="139126"/>
                  </a:lnTo>
                  <a:lnTo>
                    <a:pt x="1824" y="128845"/>
                  </a:lnTo>
                  <a:lnTo>
                    <a:pt x="4146" y="108117"/>
                  </a:lnTo>
                  <a:lnTo>
                    <a:pt x="8954" y="88218"/>
                  </a:lnTo>
                  <a:lnTo>
                    <a:pt x="15256" y="69149"/>
                  </a:lnTo>
                  <a:lnTo>
                    <a:pt x="23215" y="50079"/>
                  </a:lnTo>
                  <a:lnTo>
                    <a:pt x="32667" y="32667"/>
                  </a:lnTo>
                  <a:lnTo>
                    <a:pt x="43778" y="15919"/>
                  </a:lnTo>
                  <a:lnTo>
                    <a:pt x="55717" y="0"/>
                  </a:lnTo>
                  <a:lnTo>
                    <a:pt x="67656" y="15919"/>
                  </a:lnTo>
                  <a:lnTo>
                    <a:pt x="78766" y="32667"/>
                  </a:lnTo>
                  <a:lnTo>
                    <a:pt x="88218" y="50079"/>
                  </a:lnTo>
                  <a:lnTo>
                    <a:pt x="96178" y="69149"/>
                  </a:lnTo>
                  <a:lnTo>
                    <a:pt x="102479" y="88218"/>
                  </a:lnTo>
                  <a:lnTo>
                    <a:pt x="107288" y="108117"/>
                  </a:lnTo>
                  <a:lnTo>
                    <a:pt x="109609" y="128845"/>
                  </a:lnTo>
                  <a:lnTo>
                    <a:pt x="110438" y="139126"/>
                  </a:lnTo>
                  <a:lnTo>
                    <a:pt x="111267" y="150236"/>
                  </a:lnTo>
                  <a:lnTo>
                    <a:pt x="110438" y="165326"/>
                  </a:lnTo>
                  <a:lnTo>
                    <a:pt x="108780" y="181245"/>
                  </a:lnTo>
                  <a:lnTo>
                    <a:pt x="106459" y="195506"/>
                  </a:lnTo>
                  <a:lnTo>
                    <a:pt x="103308" y="210596"/>
                  </a:lnTo>
                  <a:lnTo>
                    <a:pt x="98499" y="224857"/>
                  </a:lnTo>
                  <a:lnTo>
                    <a:pt x="93690" y="238289"/>
                  </a:lnTo>
                  <a:lnTo>
                    <a:pt x="87389" y="251721"/>
                  </a:lnTo>
                  <a:lnTo>
                    <a:pt x="80258" y="264489"/>
                  </a:lnTo>
                  <a:lnTo>
                    <a:pt x="73128" y="277257"/>
                  </a:lnTo>
                  <a:lnTo>
                    <a:pt x="64340" y="289197"/>
                  </a:lnTo>
                  <a:lnTo>
                    <a:pt x="55551" y="300307"/>
                  </a:lnTo>
                  <a:lnTo>
                    <a:pt x="45270" y="311417"/>
                  </a:lnTo>
                  <a:lnTo>
                    <a:pt x="34989" y="321035"/>
                  </a:lnTo>
                  <a:lnTo>
                    <a:pt x="23879" y="330653"/>
                  </a:lnTo>
                  <a:lnTo>
                    <a:pt x="12769" y="339441"/>
                  </a:lnTo>
                  <a:lnTo>
                    <a:pt x="0" y="347401"/>
                  </a:lnTo>
                  <a:lnTo>
                    <a:pt x="0" y="150402"/>
                  </a:lnTo>
                  <a:lnTo>
                    <a:pt x="0" y="150402"/>
                  </a:ln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172" name="Forma libre: forma 171">
            <a:extLst>
              <a:ext uri="{FF2B5EF4-FFF2-40B4-BE49-F238E27FC236}">
                <a16:creationId xmlns:a16="http://schemas.microsoft.com/office/drawing/2014/main" id="{C3A812D9-3B94-3840-73B3-A7CA32974EF6}"/>
              </a:ext>
            </a:extLst>
          </p:cNvPr>
          <p:cNvSpPr/>
          <p:nvPr/>
        </p:nvSpPr>
        <p:spPr>
          <a:xfrm>
            <a:off x="6461807" y="4153428"/>
            <a:ext cx="1999006" cy="1448305"/>
          </a:xfrm>
          <a:custGeom>
            <a:avLst/>
            <a:gdLst>
              <a:gd name="connsiteX0" fmla="*/ 1757733 w 1999006"/>
              <a:gd name="connsiteY0" fmla="*/ 0 h 1448305"/>
              <a:gd name="connsiteX1" fmla="*/ 1999006 w 1999006"/>
              <a:gd name="connsiteY1" fmla="*/ 241274 h 1448305"/>
              <a:gd name="connsiteX2" fmla="*/ 1999006 w 1999006"/>
              <a:gd name="connsiteY2" fmla="*/ 1207032 h 1448305"/>
              <a:gd name="connsiteX3" fmla="*/ 1757733 w 1999006"/>
              <a:gd name="connsiteY3" fmla="*/ 1448306 h 1448305"/>
              <a:gd name="connsiteX4" fmla="*/ 241273 w 1999006"/>
              <a:gd name="connsiteY4" fmla="*/ 1448306 h 1448305"/>
              <a:gd name="connsiteX5" fmla="*/ 0 w 1999006"/>
              <a:gd name="connsiteY5" fmla="*/ 1207032 h 1448305"/>
              <a:gd name="connsiteX6" fmla="*/ 0 w 1999006"/>
              <a:gd name="connsiteY6" fmla="*/ 241274 h 1448305"/>
              <a:gd name="connsiteX7" fmla="*/ 241273 w 1999006"/>
              <a:gd name="connsiteY7" fmla="*/ 0 h 144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9006" h="1448305">
                <a:moveTo>
                  <a:pt x="1757733" y="0"/>
                </a:moveTo>
                <a:cubicBezTo>
                  <a:pt x="1890984" y="0"/>
                  <a:pt x="1999006" y="108022"/>
                  <a:pt x="1999006" y="241274"/>
                </a:cubicBezTo>
                <a:lnTo>
                  <a:pt x="1999006" y="1207032"/>
                </a:lnTo>
                <a:cubicBezTo>
                  <a:pt x="1999006" y="1340283"/>
                  <a:pt x="1890984" y="1448306"/>
                  <a:pt x="1757733" y="1448306"/>
                </a:cubicBezTo>
                <a:lnTo>
                  <a:pt x="241273" y="1448306"/>
                </a:lnTo>
                <a:cubicBezTo>
                  <a:pt x="108022" y="1448306"/>
                  <a:pt x="0" y="1340284"/>
                  <a:pt x="0" y="1207032"/>
                </a:cubicBezTo>
                <a:lnTo>
                  <a:pt x="0" y="241274"/>
                </a:lnTo>
                <a:cubicBezTo>
                  <a:pt x="0" y="108022"/>
                  <a:pt x="108022" y="0"/>
                  <a:pt x="241273" y="0"/>
                </a:cubicBezTo>
                <a:close/>
              </a:path>
            </a:pathLst>
          </a:custGeom>
          <a:solidFill>
            <a:srgbClr val="ECECE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grpSp>
        <p:nvGrpSpPr>
          <p:cNvPr id="173" name="Gráfico 3">
            <a:extLst>
              <a:ext uri="{FF2B5EF4-FFF2-40B4-BE49-F238E27FC236}">
                <a16:creationId xmlns:a16="http://schemas.microsoft.com/office/drawing/2014/main" id="{C9CAE19C-BFFF-D9FE-F5BA-B5D1063CC3D6}"/>
              </a:ext>
            </a:extLst>
          </p:cNvPr>
          <p:cNvGrpSpPr/>
          <p:nvPr/>
        </p:nvGrpSpPr>
        <p:grpSpPr>
          <a:xfrm>
            <a:off x="6628294" y="4794337"/>
            <a:ext cx="1666032" cy="166321"/>
            <a:chOff x="6628294" y="4794337"/>
            <a:chExt cx="1666032" cy="166321"/>
          </a:xfrm>
          <a:solidFill>
            <a:srgbClr val="291752"/>
          </a:solidFill>
        </p:grpSpPr>
        <p:sp>
          <p:nvSpPr>
            <p:cNvPr id="174" name="Forma libre: forma 173">
              <a:extLst>
                <a:ext uri="{FF2B5EF4-FFF2-40B4-BE49-F238E27FC236}">
                  <a16:creationId xmlns:a16="http://schemas.microsoft.com/office/drawing/2014/main" id="{DC4070CC-444F-2BBF-5170-A1D95E959BDF}"/>
                </a:ext>
              </a:extLst>
            </p:cNvPr>
            <p:cNvSpPr/>
            <p:nvPr/>
          </p:nvSpPr>
          <p:spPr>
            <a:xfrm>
              <a:off x="6628294" y="4797985"/>
              <a:ext cx="53395" cy="158196"/>
            </a:xfrm>
            <a:custGeom>
              <a:avLst/>
              <a:gdLst>
                <a:gd name="connsiteX0" fmla="*/ 0 w 53395"/>
                <a:gd name="connsiteY0" fmla="*/ 158196 h 158196"/>
                <a:gd name="connsiteX1" fmla="*/ 0 w 53395"/>
                <a:gd name="connsiteY1" fmla="*/ 0 h 158196"/>
                <a:gd name="connsiteX2" fmla="*/ 53395 w 53395"/>
                <a:gd name="connsiteY2" fmla="*/ 0 h 158196"/>
                <a:gd name="connsiteX3" fmla="*/ 53395 w 53395"/>
                <a:gd name="connsiteY3" fmla="*/ 158196 h 158196"/>
                <a:gd name="connsiteX4" fmla="*/ 0 w 53395"/>
                <a:gd name="connsiteY4" fmla="*/ 158196 h 15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95" h="158196">
                  <a:moveTo>
                    <a:pt x="0" y="158196"/>
                  </a:moveTo>
                  <a:lnTo>
                    <a:pt x="0" y="0"/>
                  </a:lnTo>
                  <a:lnTo>
                    <a:pt x="53395" y="0"/>
                  </a:lnTo>
                  <a:lnTo>
                    <a:pt x="53395" y="158196"/>
                  </a:lnTo>
                  <a:lnTo>
                    <a:pt x="0" y="158196"/>
                  </a:ln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75" name="Forma libre: forma 174">
              <a:extLst>
                <a:ext uri="{FF2B5EF4-FFF2-40B4-BE49-F238E27FC236}">
                  <a16:creationId xmlns:a16="http://schemas.microsoft.com/office/drawing/2014/main" id="{07E1D095-FD44-AE76-A699-2A8F948A0F40}"/>
                </a:ext>
              </a:extLst>
            </p:cNvPr>
            <p:cNvSpPr/>
            <p:nvPr/>
          </p:nvSpPr>
          <p:spPr>
            <a:xfrm>
              <a:off x="6713527" y="4797985"/>
              <a:ext cx="174115" cy="158196"/>
            </a:xfrm>
            <a:custGeom>
              <a:avLst/>
              <a:gdLst>
                <a:gd name="connsiteX0" fmla="*/ 0 w 174115"/>
                <a:gd name="connsiteY0" fmla="*/ 158196 h 158196"/>
                <a:gd name="connsiteX1" fmla="*/ 0 w 174115"/>
                <a:gd name="connsiteY1" fmla="*/ 0 h 158196"/>
                <a:gd name="connsiteX2" fmla="*/ 48918 w 174115"/>
                <a:gd name="connsiteY2" fmla="*/ 0 h 158196"/>
                <a:gd name="connsiteX3" fmla="*/ 138794 w 174115"/>
                <a:gd name="connsiteY3" fmla="*/ 96344 h 158196"/>
                <a:gd name="connsiteX4" fmla="*/ 116077 w 174115"/>
                <a:gd name="connsiteY4" fmla="*/ 96344 h 158196"/>
                <a:gd name="connsiteX5" fmla="*/ 116077 w 174115"/>
                <a:gd name="connsiteY5" fmla="*/ 0 h 158196"/>
                <a:gd name="connsiteX6" fmla="*/ 174115 w 174115"/>
                <a:gd name="connsiteY6" fmla="*/ 0 h 158196"/>
                <a:gd name="connsiteX7" fmla="*/ 174115 w 174115"/>
                <a:gd name="connsiteY7" fmla="*/ 158196 h 158196"/>
                <a:gd name="connsiteX8" fmla="*/ 125197 w 174115"/>
                <a:gd name="connsiteY8" fmla="*/ 158196 h 158196"/>
                <a:gd name="connsiteX9" fmla="*/ 35321 w 174115"/>
                <a:gd name="connsiteY9" fmla="*/ 61852 h 158196"/>
                <a:gd name="connsiteX10" fmla="*/ 58038 w 174115"/>
                <a:gd name="connsiteY10" fmla="*/ 61852 h 158196"/>
                <a:gd name="connsiteX11" fmla="*/ 58038 w 174115"/>
                <a:gd name="connsiteY11" fmla="*/ 158196 h 158196"/>
                <a:gd name="connsiteX12" fmla="*/ 0 w 174115"/>
                <a:gd name="connsiteY12" fmla="*/ 158196 h 15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4115" h="158196">
                  <a:moveTo>
                    <a:pt x="0" y="158196"/>
                  </a:moveTo>
                  <a:lnTo>
                    <a:pt x="0" y="0"/>
                  </a:lnTo>
                  <a:lnTo>
                    <a:pt x="48918" y="0"/>
                  </a:lnTo>
                  <a:lnTo>
                    <a:pt x="138794" y="96344"/>
                  </a:lnTo>
                  <a:lnTo>
                    <a:pt x="116077" y="96344"/>
                  </a:lnTo>
                  <a:lnTo>
                    <a:pt x="116077" y="0"/>
                  </a:lnTo>
                  <a:lnTo>
                    <a:pt x="174115" y="0"/>
                  </a:lnTo>
                  <a:lnTo>
                    <a:pt x="174115" y="158196"/>
                  </a:lnTo>
                  <a:lnTo>
                    <a:pt x="125197" y="158196"/>
                  </a:lnTo>
                  <a:lnTo>
                    <a:pt x="35321" y="61852"/>
                  </a:lnTo>
                  <a:lnTo>
                    <a:pt x="58038" y="61852"/>
                  </a:lnTo>
                  <a:lnTo>
                    <a:pt x="58038" y="158196"/>
                  </a:lnTo>
                  <a:lnTo>
                    <a:pt x="0" y="158196"/>
                  </a:ln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76" name="Forma libre: forma 175">
              <a:extLst>
                <a:ext uri="{FF2B5EF4-FFF2-40B4-BE49-F238E27FC236}">
                  <a16:creationId xmlns:a16="http://schemas.microsoft.com/office/drawing/2014/main" id="{3BF2AB0F-BD46-B955-42E2-80A21EFC04A4}"/>
                </a:ext>
              </a:extLst>
            </p:cNvPr>
            <p:cNvSpPr/>
            <p:nvPr/>
          </p:nvSpPr>
          <p:spPr>
            <a:xfrm>
              <a:off x="6920973" y="4797985"/>
              <a:ext cx="189702" cy="158196"/>
            </a:xfrm>
            <a:custGeom>
              <a:avLst/>
              <a:gdLst>
                <a:gd name="connsiteX0" fmla="*/ 189703 w 189702"/>
                <a:gd name="connsiteY0" fmla="*/ 158196 h 158196"/>
                <a:gd name="connsiteX1" fmla="*/ 189371 w 189702"/>
                <a:gd name="connsiteY1" fmla="*/ 0 h 158196"/>
                <a:gd name="connsiteX2" fmla="*/ 145427 w 189702"/>
                <a:gd name="connsiteY2" fmla="*/ 0 h 158196"/>
                <a:gd name="connsiteX3" fmla="*/ 95349 w 189702"/>
                <a:gd name="connsiteY3" fmla="*/ 65666 h 158196"/>
                <a:gd name="connsiteX4" fmla="*/ 43778 w 189702"/>
                <a:gd name="connsiteY4" fmla="*/ 0 h 158196"/>
                <a:gd name="connsiteX5" fmla="*/ 0 w 189702"/>
                <a:gd name="connsiteY5" fmla="*/ 0 h 158196"/>
                <a:gd name="connsiteX6" fmla="*/ 0 w 189702"/>
                <a:gd name="connsiteY6" fmla="*/ 158196 h 158196"/>
                <a:gd name="connsiteX7" fmla="*/ 48586 w 189702"/>
                <a:gd name="connsiteY7" fmla="*/ 158196 h 158196"/>
                <a:gd name="connsiteX8" fmla="*/ 48586 w 189702"/>
                <a:gd name="connsiteY8" fmla="*/ 88550 h 158196"/>
                <a:gd name="connsiteX9" fmla="*/ 94851 w 189702"/>
                <a:gd name="connsiteY9" fmla="*/ 132991 h 158196"/>
                <a:gd name="connsiteX10" fmla="*/ 140784 w 189702"/>
                <a:gd name="connsiteY10" fmla="*/ 86063 h 158196"/>
                <a:gd name="connsiteX11" fmla="*/ 141282 w 189702"/>
                <a:gd name="connsiteY11" fmla="*/ 158196 h 158196"/>
                <a:gd name="connsiteX12" fmla="*/ 189703 w 189702"/>
                <a:gd name="connsiteY12" fmla="*/ 158196 h 15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702" h="158196">
                  <a:moveTo>
                    <a:pt x="189703" y="158196"/>
                  </a:moveTo>
                  <a:lnTo>
                    <a:pt x="189371" y="0"/>
                  </a:lnTo>
                  <a:lnTo>
                    <a:pt x="145427" y="0"/>
                  </a:lnTo>
                  <a:lnTo>
                    <a:pt x="95349" y="65666"/>
                  </a:lnTo>
                  <a:lnTo>
                    <a:pt x="43778" y="0"/>
                  </a:lnTo>
                  <a:lnTo>
                    <a:pt x="0" y="0"/>
                  </a:lnTo>
                  <a:lnTo>
                    <a:pt x="0" y="158196"/>
                  </a:lnTo>
                  <a:lnTo>
                    <a:pt x="48586" y="158196"/>
                  </a:lnTo>
                  <a:lnTo>
                    <a:pt x="48586" y="88550"/>
                  </a:lnTo>
                  <a:lnTo>
                    <a:pt x="94851" y="132991"/>
                  </a:lnTo>
                  <a:lnTo>
                    <a:pt x="140784" y="86063"/>
                  </a:lnTo>
                  <a:lnTo>
                    <a:pt x="141282" y="158196"/>
                  </a:lnTo>
                  <a:lnTo>
                    <a:pt x="189703" y="158196"/>
                  </a:ln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77" name="Forma libre: forma 176">
              <a:extLst>
                <a:ext uri="{FF2B5EF4-FFF2-40B4-BE49-F238E27FC236}">
                  <a16:creationId xmlns:a16="http://schemas.microsoft.com/office/drawing/2014/main" id="{1E3A5498-D321-7D71-07AF-747560DB8D49}"/>
                </a:ext>
              </a:extLst>
            </p:cNvPr>
            <p:cNvSpPr/>
            <p:nvPr/>
          </p:nvSpPr>
          <p:spPr>
            <a:xfrm>
              <a:off x="7146328" y="4797985"/>
              <a:ext cx="154216" cy="161844"/>
            </a:xfrm>
            <a:custGeom>
              <a:avLst/>
              <a:gdLst>
                <a:gd name="connsiteX0" fmla="*/ 77108 w 154216"/>
                <a:gd name="connsiteY0" fmla="*/ 161844 h 161844"/>
                <a:gd name="connsiteX1" fmla="*/ 20397 w 154216"/>
                <a:gd name="connsiteY1" fmla="*/ 142111 h 161844"/>
                <a:gd name="connsiteX2" fmla="*/ 0 w 154216"/>
                <a:gd name="connsiteY2" fmla="*/ 87058 h 161844"/>
                <a:gd name="connsiteX3" fmla="*/ 0 w 154216"/>
                <a:gd name="connsiteY3" fmla="*/ 0 h 161844"/>
                <a:gd name="connsiteX4" fmla="*/ 53395 w 154216"/>
                <a:gd name="connsiteY4" fmla="*/ 0 h 161844"/>
                <a:gd name="connsiteX5" fmla="*/ 53395 w 154216"/>
                <a:gd name="connsiteY5" fmla="*/ 85399 h 161844"/>
                <a:gd name="connsiteX6" fmla="*/ 60028 w 154216"/>
                <a:gd name="connsiteY6" fmla="*/ 111102 h 161844"/>
                <a:gd name="connsiteX7" fmla="*/ 77605 w 154216"/>
                <a:gd name="connsiteY7" fmla="*/ 118730 h 161844"/>
                <a:gd name="connsiteX8" fmla="*/ 95349 w 154216"/>
                <a:gd name="connsiteY8" fmla="*/ 111102 h 161844"/>
                <a:gd name="connsiteX9" fmla="*/ 101816 w 154216"/>
                <a:gd name="connsiteY9" fmla="*/ 85399 h 161844"/>
                <a:gd name="connsiteX10" fmla="*/ 101816 w 154216"/>
                <a:gd name="connsiteY10" fmla="*/ 0 h 161844"/>
                <a:gd name="connsiteX11" fmla="*/ 154216 w 154216"/>
                <a:gd name="connsiteY11" fmla="*/ 0 h 161844"/>
                <a:gd name="connsiteX12" fmla="*/ 154216 w 154216"/>
                <a:gd name="connsiteY12" fmla="*/ 87058 h 161844"/>
                <a:gd name="connsiteX13" fmla="*/ 133820 w 154216"/>
                <a:gd name="connsiteY13" fmla="*/ 142111 h 161844"/>
                <a:gd name="connsiteX14" fmla="*/ 77108 w 154216"/>
                <a:gd name="connsiteY14" fmla="*/ 161844 h 161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4216" h="161844">
                  <a:moveTo>
                    <a:pt x="77108" y="161844"/>
                  </a:moveTo>
                  <a:cubicBezTo>
                    <a:pt x="52898" y="161844"/>
                    <a:pt x="33994" y="155211"/>
                    <a:pt x="20397" y="142111"/>
                  </a:cubicBezTo>
                  <a:cubicBezTo>
                    <a:pt x="6799" y="129011"/>
                    <a:pt x="0" y="110604"/>
                    <a:pt x="0" y="87058"/>
                  </a:cubicBezTo>
                  <a:lnTo>
                    <a:pt x="0" y="0"/>
                  </a:lnTo>
                  <a:lnTo>
                    <a:pt x="53395" y="0"/>
                  </a:lnTo>
                  <a:lnTo>
                    <a:pt x="53395" y="85399"/>
                  </a:lnTo>
                  <a:cubicBezTo>
                    <a:pt x="53395" y="97504"/>
                    <a:pt x="55551" y="105961"/>
                    <a:pt x="60028" y="111102"/>
                  </a:cubicBezTo>
                  <a:cubicBezTo>
                    <a:pt x="64340" y="116077"/>
                    <a:pt x="70309" y="118730"/>
                    <a:pt x="77605" y="118730"/>
                  </a:cubicBezTo>
                  <a:cubicBezTo>
                    <a:pt x="84902" y="118730"/>
                    <a:pt x="91037" y="116243"/>
                    <a:pt x="95349" y="111102"/>
                  </a:cubicBezTo>
                  <a:cubicBezTo>
                    <a:pt x="99660" y="106127"/>
                    <a:pt x="101816" y="97504"/>
                    <a:pt x="101816" y="85399"/>
                  </a:cubicBezTo>
                  <a:lnTo>
                    <a:pt x="101816" y="0"/>
                  </a:lnTo>
                  <a:lnTo>
                    <a:pt x="154216" y="0"/>
                  </a:lnTo>
                  <a:lnTo>
                    <a:pt x="154216" y="87058"/>
                  </a:lnTo>
                  <a:cubicBezTo>
                    <a:pt x="154216" y="110770"/>
                    <a:pt x="147418" y="129011"/>
                    <a:pt x="133820" y="142111"/>
                  </a:cubicBezTo>
                  <a:cubicBezTo>
                    <a:pt x="120222" y="155211"/>
                    <a:pt x="101319" y="161844"/>
                    <a:pt x="77108" y="161844"/>
                  </a:cubicBez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78" name="Forma libre: forma 177">
              <a:extLst>
                <a:ext uri="{FF2B5EF4-FFF2-40B4-BE49-F238E27FC236}">
                  <a16:creationId xmlns:a16="http://schemas.microsoft.com/office/drawing/2014/main" id="{EF44951C-BC67-6B0E-8102-69BB51BDB68C}"/>
                </a:ext>
              </a:extLst>
            </p:cNvPr>
            <p:cNvSpPr/>
            <p:nvPr/>
          </p:nvSpPr>
          <p:spPr>
            <a:xfrm>
              <a:off x="7339512" y="4797985"/>
              <a:ext cx="155708" cy="158196"/>
            </a:xfrm>
            <a:custGeom>
              <a:avLst/>
              <a:gdLst>
                <a:gd name="connsiteX0" fmla="*/ 0 w 155708"/>
                <a:gd name="connsiteY0" fmla="*/ 158196 h 158196"/>
                <a:gd name="connsiteX1" fmla="*/ 0 w 155708"/>
                <a:gd name="connsiteY1" fmla="*/ 0 h 158196"/>
                <a:gd name="connsiteX2" fmla="*/ 43778 w 155708"/>
                <a:gd name="connsiteY2" fmla="*/ 0 h 158196"/>
                <a:gd name="connsiteX3" fmla="*/ 124202 w 155708"/>
                <a:gd name="connsiteY3" fmla="*/ 96344 h 158196"/>
                <a:gd name="connsiteX4" fmla="*/ 103806 w 155708"/>
                <a:gd name="connsiteY4" fmla="*/ 96344 h 158196"/>
                <a:gd name="connsiteX5" fmla="*/ 103806 w 155708"/>
                <a:gd name="connsiteY5" fmla="*/ 0 h 158196"/>
                <a:gd name="connsiteX6" fmla="*/ 155709 w 155708"/>
                <a:gd name="connsiteY6" fmla="*/ 0 h 158196"/>
                <a:gd name="connsiteX7" fmla="*/ 155709 w 155708"/>
                <a:gd name="connsiteY7" fmla="*/ 158196 h 158196"/>
                <a:gd name="connsiteX8" fmla="*/ 111931 w 155708"/>
                <a:gd name="connsiteY8" fmla="*/ 158196 h 158196"/>
                <a:gd name="connsiteX9" fmla="*/ 31507 w 155708"/>
                <a:gd name="connsiteY9" fmla="*/ 61852 h 158196"/>
                <a:gd name="connsiteX10" fmla="*/ 51903 w 155708"/>
                <a:gd name="connsiteY10" fmla="*/ 61852 h 158196"/>
                <a:gd name="connsiteX11" fmla="*/ 51903 w 155708"/>
                <a:gd name="connsiteY11" fmla="*/ 158196 h 158196"/>
                <a:gd name="connsiteX12" fmla="*/ 0 w 155708"/>
                <a:gd name="connsiteY12" fmla="*/ 158196 h 15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708" h="158196">
                  <a:moveTo>
                    <a:pt x="0" y="158196"/>
                  </a:moveTo>
                  <a:lnTo>
                    <a:pt x="0" y="0"/>
                  </a:lnTo>
                  <a:lnTo>
                    <a:pt x="43778" y="0"/>
                  </a:lnTo>
                  <a:lnTo>
                    <a:pt x="124202" y="96344"/>
                  </a:lnTo>
                  <a:lnTo>
                    <a:pt x="103806" y="96344"/>
                  </a:lnTo>
                  <a:lnTo>
                    <a:pt x="103806" y="0"/>
                  </a:lnTo>
                  <a:lnTo>
                    <a:pt x="155709" y="0"/>
                  </a:lnTo>
                  <a:lnTo>
                    <a:pt x="155709" y="158196"/>
                  </a:lnTo>
                  <a:lnTo>
                    <a:pt x="111931" y="158196"/>
                  </a:lnTo>
                  <a:lnTo>
                    <a:pt x="31507" y="61852"/>
                  </a:lnTo>
                  <a:lnTo>
                    <a:pt x="51903" y="61852"/>
                  </a:lnTo>
                  <a:lnTo>
                    <a:pt x="51903" y="158196"/>
                  </a:lnTo>
                  <a:lnTo>
                    <a:pt x="0" y="158196"/>
                  </a:ln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79" name="Forma libre: forma 178">
              <a:extLst>
                <a:ext uri="{FF2B5EF4-FFF2-40B4-BE49-F238E27FC236}">
                  <a16:creationId xmlns:a16="http://schemas.microsoft.com/office/drawing/2014/main" id="{555851F9-4C1D-6FF3-9256-128CF7E8BF0B}"/>
                </a:ext>
              </a:extLst>
            </p:cNvPr>
            <p:cNvSpPr/>
            <p:nvPr/>
          </p:nvSpPr>
          <p:spPr>
            <a:xfrm>
              <a:off x="7527059" y="4794337"/>
              <a:ext cx="178260" cy="165492"/>
            </a:xfrm>
            <a:custGeom>
              <a:avLst/>
              <a:gdLst>
                <a:gd name="connsiteX0" fmla="*/ 89213 w 178260"/>
                <a:gd name="connsiteY0" fmla="*/ 165492 h 165492"/>
                <a:gd name="connsiteX1" fmla="*/ 53561 w 178260"/>
                <a:gd name="connsiteY1" fmla="*/ 159357 h 165492"/>
                <a:gd name="connsiteX2" fmla="*/ 25206 w 178260"/>
                <a:gd name="connsiteY2" fmla="*/ 142111 h 165492"/>
                <a:gd name="connsiteX3" fmla="*/ 6633 w 178260"/>
                <a:gd name="connsiteY3" fmla="*/ 115745 h 165492"/>
                <a:gd name="connsiteX4" fmla="*/ 0 w 178260"/>
                <a:gd name="connsiteY4" fmla="*/ 82746 h 165492"/>
                <a:gd name="connsiteX5" fmla="*/ 6633 w 178260"/>
                <a:gd name="connsiteY5" fmla="*/ 49581 h 165492"/>
                <a:gd name="connsiteX6" fmla="*/ 25206 w 178260"/>
                <a:gd name="connsiteY6" fmla="*/ 23381 h 165492"/>
                <a:gd name="connsiteX7" fmla="*/ 53561 w 178260"/>
                <a:gd name="connsiteY7" fmla="*/ 6136 h 165492"/>
                <a:gd name="connsiteX8" fmla="*/ 89213 w 178260"/>
                <a:gd name="connsiteY8" fmla="*/ 0 h 165492"/>
                <a:gd name="connsiteX9" fmla="*/ 124865 w 178260"/>
                <a:gd name="connsiteY9" fmla="*/ 6136 h 165492"/>
                <a:gd name="connsiteX10" fmla="*/ 153056 w 178260"/>
                <a:gd name="connsiteY10" fmla="*/ 23381 h 165492"/>
                <a:gd name="connsiteX11" fmla="*/ 171628 w 178260"/>
                <a:gd name="connsiteY11" fmla="*/ 49581 h 165492"/>
                <a:gd name="connsiteX12" fmla="*/ 178261 w 178260"/>
                <a:gd name="connsiteY12" fmla="*/ 82746 h 165492"/>
                <a:gd name="connsiteX13" fmla="*/ 171628 w 178260"/>
                <a:gd name="connsiteY13" fmla="*/ 115745 h 165492"/>
                <a:gd name="connsiteX14" fmla="*/ 153056 w 178260"/>
                <a:gd name="connsiteY14" fmla="*/ 142111 h 165492"/>
                <a:gd name="connsiteX15" fmla="*/ 124865 w 178260"/>
                <a:gd name="connsiteY15" fmla="*/ 159357 h 165492"/>
                <a:gd name="connsiteX16" fmla="*/ 89213 w 178260"/>
                <a:gd name="connsiteY16" fmla="*/ 165492 h 165492"/>
                <a:gd name="connsiteX17" fmla="*/ 89213 w 178260"/>
                <a:gd name="connsiteY17" fmla="*/ 122378 h 165492"/>
                <a:gd name="connsiteX18" fmla="*/ 103142 w 178260"/>
                <a:gd name="connsiteY18" fmla="*/ 119725 h 165492"/>
                <a:gd name="connsiteX19" fmla="*/ 114419 w 178260"/>
                <a:gd name="connsiteY19" fmla="*/ 111931 h 165492"/>
                <a:gd name="connsiteX20" fmla="*/ 122047 w 178260"/>
                <a:gd name="connsiteY20" fmla="*/ 99494 h 165492"/>
                <a:gd name="connsiteX21" fmla="*/ 124700 w 178260"/>
                <a:gd name="connsiteY21" fmla="*/ 82912 h 165492"/>
                <a:gd name="connsiteX22" fmla="*/ 122047 w 178260"/>
                <a:gd name="connsiteY22" fmla="*/ 66330 h 165492"/>
                <a:gd name="connsiteX23" fmla="*/ 114419 w 178260"/>
                <a:gd name="connsiteY23" fmla="*/ 53893 h 165492"/>
                <a:gd name="connsiteX24" fmla="*/ 103142 w 178260"/>
                <a:gd name="connsiteY24" fmla="*/ 46099 h 165492"/>
                <a:gd name="connsiteX25" fmla="*/ 89213 w 178260"/>
                <a:gd name="connsiteY25" fmla="*/ 43446 h 165492"/>
                <a:gd name="connsiteX26" fmla="*/ 75284 w 178260"/>
                <a:gd name="connsiteY26" fmla="*/ 46099 h 165492"/>
                <a:gd name="connsiteX27" fmla="*/ 64008 w 178260"/>
                <a:gd name="connsiteY27" fmla="*/ 53893 h 165492"/>
                <a:gd name="connsiteX28" fmla="*/ 56381 w 178260"/>
                <a:gd name="connsiteY28" fmla="*/ 66330 h 165492"/>
                <a:gd name="connsiteX29" fmla="*/ 53727 w 178260"/>
                <a:gd name="connsiteY29" fmla="*/ 82912 h 165492"/>
                <a:gd name="connsiteX30" fmla="*/ 56381 w 178260"/>
                <a:gd name="connsiteY30" fmla="*/ 99494 h 165492"/>
                <a:gd name="connsiteX31" fmla="*/ 64008 w 178260"/>
                <a:gd name="connsiteY31" fmla="*/ 111931 h 165492"/>
                <a:gd name="connsiteX32" fmla="*/ 75284 w 178260"/>
                <a:gd name="connsiteY32" fmla="*/ 119725 h 165492"/>
                <a:gd name="connsiteX33" fmla="*/ 89213 w 178260"/>
                <a:gd name="connsiteY33" fmla="*/ 122378 h 16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8260" h="165492">
                  <a:moveTo>
                    <a:pt x="89213" y="165492"/>
                  </a:moveTo>
                  <a:cubicBezTo>
                    <a:pt x="76445" y="165492"/>
                    <a:pt x="64506" y="163502"/>
                    <a:pt x="53561" y="159357"/>
                  </a:cubicBezTo>
                  <a:cubicBezTo>
                    <a:pt x="42617" y="155211"/>
                    <a:pt x="33165" y="149573"/>
                    <a:pt x="25206" y="142111"/>
                  </a:cubicBezTo>
                  <a:cubicBezTo>
                    <a:pt x="17246" y="134649"/>
                    <a:pt x="10944" y="125860"/>
                    <a:pt x="6633" y="115745"/>
                  </a:cubicBezTo>
                  <a:cubicBezTo>
                    <a:pt x="2156" y="105630"/>
                    <a:pt x="0" y="94686"/>
                    <a:pt x="0" y="82746"/>
                  </a:cubicBezTo>
                  <a:cubicBezTo>
                    <a:pt x="0" y="70807"/>
                    <a:pt x="2156" y="59697"/>
                    <a:pt x="6633" y="49581"/>
                  </a:cubicBezTo>
                  <a:cubicBezTo>
                    <a:pt x="11110" y="39632"/>
                    <a:pt x="17246" y="30843"/>
                    <a:pt x="25206" y="23381"/>
                  </a:cubicBezTo>
                  <a:cubicBezTo>
                    <a:pt x="33165" y="15919"/>
                    <a:pt x="42617" y="10115"/>
                    <a:pt x="53561" y="6136"/>
                  </a:cubicBezTo>
                  <a:cubicBezTo>
                    <a:pt x="64506" y="1990"/>
                    <a:pt x="76279" y="0"/>
                    <a:pt x="89213" y="0"/>
                  </a:cubicBezTo>
                  <a:cubicBezTo>
                    <a:pt x="102148" y="0"/>
                    <a:pt x="114087" y="1990"/>
                    <a:pt x="124865" y="6136"/>
                  </a:cubicBezTo>
                  <a:cubicBezTo>
                    <a:pt x="135644" y="10281"/>
                    <a:pt x="145096" y="15919"/>
                    <a:pt x="153056" y="23381"/>
                  </a:cubicBezTo>
                  <a:cubicBezTo>
                    <a:pt x="161015" y="30843"/>
                    <a:pt x="167317" y="39632"/>
                    <a:pt x="171628" y="49581"/>
                  </a:cubicBezTo>
                  <a:cubicBezTo>
                    <a:pt x="176105" y="59531"/>
                    <a:pt x="178261" y="70641"/>
                    <a:pt x="178261" y="82746"/>
                  </a:cubicBezTo>
                  <a:cubicBezTo>
                    <a:pt x="178261" y="94851"/>
                    <a:pt x="176105" y="105630"/>
                    <a:pt x="171628" y="115745"/>
                  </a:cubicBezTo>
                  <a:cubicBezTo>
                    <a:pt x="167151" y="125860"/>
                    <a:pt x="161015" y="134649"/>
                    <a:pt x="153056" y="142111"/>
                  </a:cubicBezTo>
                  <a:cubicBezTo>
                    <a:pt x="145096" y="149573"/>
                    <a:pt x="135644" y="155377"/>
                    <a:pt x="124865" y="159357"/>
                  </a:cubicBezTo>
                  <a:cubicBezTo>
                    <a:pt x="114087" y="163502"/>
                    <a:pt x="102148" y="165492"/>
                    <a:pt x="89213" y="165492"/>
                  </a:cubicBezTo>
                  <a:close/>
                  <a:moveTo>
                    <a:pt x="89213" y="122378"/>
                  </a:moveTo>
                  <a:cubicBezTo>
                    <a:pt x="94188" y="122378"/>
                    <a:pt x="98831" y="121549"/>
                    <a:pt x="103142" y="119725"/>
                  </a:cubicBezTo>
                  <a:cubicBezTo>
                    <a:pt x="107454" y="117901"/>
                    <a:pt x="111268" y="115248"/>
                    <a:pt x="114419" y="111931"/>
                  </a:cubicBezTo>
                  <a:cubicBezTo>
                    <a:pt x="117735" y="108615"/>
                    <a:pt x="120222" y="104469"/>
                    <a:pt x="122047" y="99494"/>
                  </a:cubicBezTo>
                  <a:cubicBezTo>
                    <a:pt x="123870" y="94520"/>
                    <a:pt x="124700" y="89048"/>
                    <a:pt x="124700" y="82912"/>
                  </a:cubicBezTo>
                  <a:cubicBezTo>
                    <a:pt x="124700" y="76777"/>
                    <a:pt x="123870" y="71139"/>
                    <a:pt x="122047" y="66330"/>
                  </a:cubicBezTo>
                  <a:cubicBezTo>
                    <a:pt x="120222" y="61355"/>
                    <a:pt x="117735" y="57209"/>
                    <a:pt x="114419" y="53893"/>
                  </a:cubicBezTo>
                  <a:cubicBezTo>
                    <a:pt x="111102" y="50576"/>
                    <a:pt x="107454" y="47923"/>
                    <a:pt x="103142" y="46099"/>
                  </a:cubicBezTo>
                  <a:cubicBezTo>
                    <a:pt x="98831" y="44275"/>
                    <a:pt x="94188" y="43446"/>
                    <a:pt x="89213" y="43446"/>
                  </a:cubicBezTo>
                  <a:cubicBezTo>
                    <a:pt x="84239" y="43446"/>
                    <a:pt x="79596" y="44275"/>
                    <a:pt x="75284" y="46099"/>
                  </a:cubicBezTo>
                  <a:cubicBezTo>
                    <a:pt x="70973" y="47923"/>
                    <a:pt x="67159" y="50576"/>
                    <a:pt x="64008" y="53893"/>
                  </a:cubicBezTo>
                  <a:cubicBezTo>
                    <a:pt x="60692" y="57209"/>
                    <a:pt x="58204" y="61355"/>
                    <a:pt x="56381" y="66330"/>
                  </a:cubicBezTo>
                  <a:cubicBezTo>
                    <a:pt x="54556" y="71304"/>
                    <a:pt x="53727" y="76777"/>
                    <a:pt x="53727" y="82912"/>
                  </a:cubicBezTo>
                  <a:cubicBezTo>
                    <a:pt x="53727" y="89048"/>
                    <a:pt x="54556" y="94686"/>
                    <a:pt x="56381" y="99494"/>
                  </a:cubicBezTo>
                  <a:cubicBezTo>
                    <a:pt x="58204" y="104469"/>
                    <a:pt x="60692" y="108615"/>
                    <a:pt x="64008" y="111931"/>
                  </a:cubicBezTo>
                  <a:cubicBezTo>
                    <a:pt x="67324" y="115248"/>
                    <a:pt x="70973" y="117901"/>
                    <a:pt x="75284" y="119725"/>
                  </a:cubicBezTo>
                  <a:cubicBezTo>
                    <a:pt x="79596" y="121549"/>
                    <a:pt x="84239" y="122378"/>
                    <a:pt x="89213" y="122378"/>
                  </a:cubicBez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80" name="Forma libre: forma 179">
              <a:extLst>
                <a:ext uri="{FF2B5EF4-FFF2-40B4-BE49-F238E27FC236}">
                  <a16:creationId xmlns:a16="http://schemas.microsoft.com/office/drawing/2014/main" id="{C0B7C913-ECD8-7D9C-F611-76EB89254251}"/>
                </a:ext>
              </a:extLst>
            </p:cNvPr>
            <p:cNvSpPr/>
            <p:nvPr/>
          </p:nvSpPr>
          <p:spPr>
            <a:xfrm>
              <a:off x="7718088" y="4798814"/>
              <a:ext cx="141779" cy="161843"/>
            </a:xfrm>
            <a:custGeom>
              <a:avLst/>
              <a:gdLst>
                <a:gd name="connsiteX0" fmla="*/ 83243 w 141779"/>
                <a:gd name="connsiteY0" fmla="*/ 161844 h 161843"/>
                <a:gd name="connsiteX1" fmla="*/ 50079 w 141779"/>
                <a:gd name="connsiteY1" fmla="*/ 155875 h 161843"/>
                <a:gd name="connsiteX2" fmla="*/ 23713 w 141779"/>
                <a:gd name="connsiteY2" fmla="*/ 138960 h 161843"/>
                <a:gd name="connsiteX3" fmla="*/ 6301 w 141779"/>
                <a:gd name="connsiteY3" fmla="*/ 113258 h 161843"/>
                <a:gd name="connsiteX4" fmla="*/ 0 w 141779"/>
                <a:gd name="connsiteY4" fmla="*/ 80922 h 161843"/>
                <a:gd name="connsiteX5" fmla="*/ 6301 w 141779"/>
                <a:gd name="connsiteY5" fmla="*/ 48587 h 161843"/>
                <a:gd name="connsiteX6" fmla="*/ 23879 w 141779"/>
                <a:gd name="connsiteY6" fmla="*/ 22884 h 161843"/>
                <a:gd name="connsiteX7" fmla="*/ 50410 w 141779"/>
                <a:gd name="connsiteY7" fmla="*/ 5970 h 161843"/>
                <a:gd name="connsiteX8" fmla="*/ 83575 w 141779"/>
                <a:gd name="connsiteY8" fmla="*/ 0 h 161843"/>
                <a:gd name="connsiteX9" fmla="*/ 116077 w 141779"/>
                <a:gd name="connsiteY9" fmla="*/ 5804 h 161843"/>
                <a:gd name="connsiteX10" fmla="*/ 141779 w 141779"/>
                <a:gd name="connsiteY10" fmla="*/ 23215 h 161843"/>
                <a:gd name="connsiteX11" fmla="*/ 131167 w 141779"/>
                <a:gd name="connsiteY11" fmla="*/ 33828 h 161843"/>
                <a:gd name="connsiteX12" fmla="*/ 109609 w 141779"/>
                <a:gd name="connsiteY12" fmla="*/ 19401 h 161843"/>
                <a:gd name="connsiteX13" fmla="*/ 84073 w 141779"/>
                <a:gd name="connsiteY13" fmla="*/ 14924 h 161843"/>
                <a:gd name="connsiteX14" fmla="*/ 57541 w 141779"/>
                <a:gd name="connsiteY14" fmla="*/ 19733 h 161843"/>
                <a:gd name="connsiteX15" fmla="*/ 36149 w 141779"/>
                <a:gd name="connsiteY15" fmla="*/ 33662 h 161843"/>
                <a:gd name="connsiteX16" fmla="*/ 21889 w 141779"/>
                <a:gd name="connsiteY16" fmla="*/ 54556 h 161843"/>
                <a:gd name="connsiteX17" fmla="*/ 16748 w 141779"/>
                <a:gd name="connsiteY17" fmla="*/ 80756 h 161843"/>
                <a:gd name="connsiteX18" fmla="*/ 21889 w 141779"/>
                <a:gd name="connsiteY18" fmla="*/ 106956 h 161843"/>
                <a:gd name="connsiteX19" fmla="*/ 36149 w 141779"/>
                <a:gd name="connsiteY19" fmla="*/ 127850 h 161843"/>
                <a:gd name="connsiteX20" fmla="*/ 57541 w 141779"/>
                <a:gd name="connsiteY20" fmla="*/ 141779 h 161843"/>
                <a:gd name="connsiteX21" fmla="*/ 84073 w 141779"/>
                <a:gd name="connsiteY21" fmla="*/ 146588 h 161843"/>
                <a:gd name="connsiteX22" fmla="*/ 109609 w 141779"/>
                <a:gd name="connsiteY22" fmla="*/ 142111 h 161843"/>
                <a:gd name="connsiteX23" fmla="*/ 131167 w 141779"/>
                <a:gd name="connsiteY23" fmla="*/ 127519 h 161843"/>
                <a:gd name="connsiteX24" fmla="*/ 141779 w 141779"/>
                <a:gd name="connsiteY24" fmla="*/ 138131 h 161843"/>
                <a:gd name="connsiteX25" fmla="*/ 116077 w 141779"/>
                <a:gd name="connsiteY25" fmla="*/ 155709 h 161843"/>
                <a:gd name="connsiteX26" fmla="*/ 83409 w 141779"/>
                <a:gd name="connsiteY26" fmla="*/ 161678 h 161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1779" h="161843">
                  <a:moveTo>
                    <a:pt x="83243" y="161844"/>
                  </a:moveTo>
                  <a:cubicBezTo>
                    <a:pt x="71304" y="161844"/>
                    <a:pt x="60194" y="159854"/>
                    <a:pt x="50079" y="155875"/>
                  </a:cubicBezTo>
                  <a:cubicBezTo>
                    <a:pt x="39964" y="151895"/>
                    <a:pt x="31175" y="146257"/>
                    <a:pt x="23713" y="138960"/>
                  </a:cubicBezTo>
                  <a:cubicBezTo>
                    <a:pt x="16250" y="131664"/>
                    <a:pt x="10447" y="123207"/>
                    <a:pt x="6301" y="113258"/>
                  </a:cubicBezTo>
                  <a:cubicBezTo>
                    <a:pt x="2156" y="103474"/>
                    <a:pt x="0" y="92695"/>
                    <a:pt x="0" y="80922"/>
                  </a:cubicBezTo>
                  <a:cubicBezTo>
                    <a:pt x="0" y="69149"/>
                    <a:pt x="2156" y="58536"/>
                    <a:pt x="6301" y="48587"/>
                  </a:cubicBezTo>
                  <a:cubicBezTo>
                    <a:pt x="10447" y="38803"/>
                    <a:pt x="16250" y="30180"/>
                    <a:pt x="23879" y="22884"/>
                  </a:cubicBezTo>
                  <a:cubicBezTo>
                    <a:pt x="31506" y="15587"/>
                    <a:pt x="40129" y="9950"/>
                    <a:pt x="50410" y="5970"/>
                  </a:cubicBezTo>
                  <a:cubicBezTo>
                    <a:pt x="60526" y="1990"/>
                    <a:pt x="71636" y="0"/>
                    <a:pt x="83575" y="0"/>
                  </a:cubicBezTo>
                  <a:cubicBezTo>
                    <a:pt x="95514" y="0"/>
                    <a:pt x="105961" y="1990"/>
                    <a:pt x="116077" y="5804"/>
                  </a:cubicBezTo>
                  <a:cubicBezTo>
                    <a:pt x="126192" y="9618"/>
                    <a:pt x="134815" y="15422"/>
                    <a:pt x="141779" y="23215"/>
                  </a:cubicBezTo>
                  <a:lnTo>
                    <a:pt x="131167" y="33828"/>
                  </a:lnTo>
                  <a:cubicBezTo>
                    <a:pt x="124699" y="27195"/>
                    <a:pt x="117403" y="22386"/>
                    <a:pt x="109609" y="19401"/>
                  </a:cubicBezTo>
                  <a:cubicBezTo>
                    <a:pt x="101650" y="16417"/>
                    <a:pt x="93193" y="14924"/>
                    <a:pt x="84073" y="14924"/>
                  </a:cubicBezTo>
                  <a:cubicBezTo>
                    <a:pt x="74455" y="14924"/>
                    <a:pt x="65666" y="16582"/>
                    <a:pt x="57541" y="19733"/>
                  </a:cubicBezTo>
                  <a:cubicBezTo>
                    <a:pt x="49415" y="23050"/>
                    <a:pt x="42285" y="27693"/>
                    <a:pt x="36149" y="33662"/>
                  </a:cubicBezTo>
                  <a:cubicBezTo>
                    <a:pt x="30014" y="39632"/>
                    <a:pt x="25371" y="46596"/>
                    <a:pt x="21889" y="54556"/>
                  </a:cubicBezTo>
                  <a:cubicBezTo>
                    <a:pt x="18406" y="62516"/>
                    <a:pt x="16748" y="71304"/>
                    <a:pt x="16748" y="80756"/>
                  </a:cubicBezTo>
                  <a:cubicBezTo>
                    <a:pt x="16748" y="90208"/>
                    <a:pt x="18406" y="98997"/>
                    <a:pt x="21889" y="106956"/>
                  </a:cubicBezTo>
                  <a:cubicBezTo>
                    <a:pt x="25371" y="114916"/>
                    <a:pt x="30014" y="121881"/>
                    <a:pt x="36149" y="127850"/>
                  </a:cubicBezTo>
                  <a:cubicBezTo>
                    <a:pt x="42285" y="133820"/>
                    <a:pt x="49250" y="138463"/>
                    <a:pt x="57541" y="141779"/>
                  </a:cubicBezTo>
                  <a:cubicBezTo>
                    <a:pt x="65666" y="145096"/>
                    <a:pt x="74621" y="146588"/>
                    <a:pt x="84073" y="146588"/>
                  </a:cubicBezTo>
                  <a:cubicBezTo>
                    <a:pt x="93524" y="146588"/>
                    <a:pt x="101650" y="145096"/>
                    <a:pt x="109609" y="142111"/>
                  </a:cubicBezTo>
                  <a:cubicBezTo>
                    <a:pt x="117569" y="139126"/>
                    <a:pt x="124699" y="134317"/>
                    <a:pt x="131167" y="127519"/>
                  </a:cubicBezTo>
                  <a:lnTo>
                    <a:pt x="141779" y="138131"/>
                  </a:lnTo>
                  <a:cubicBezTo>
                    <a:pt x="134815" y="145925"/>
                    <a:pt x="126192" y="151729"/>
                    <a:pt x="116077" y="155709"/>
                  </a:cubicBezTo>
                  <a:cubicBezTo>
                    <a:pt x="105961" y="159688"/>
                    <a:pt x="95017" y="161678"/>
                    <a:pt x="83409" y="161678"/>
                  </a:cubicBez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81" name="Forma libre: forma 180">
              <a:extLst>
                <a:ext uri="{FF2B5EF4-FFF2-40B4-BE49-F238E27FC236}">
                  <a16:creationId xmlns:a16="http://schemas.microsoft.com/office/drawing/2014/main" id="{58FAFF54-809E-E61B-04BE-6B733CCB421A}"/>
                </a:ext>
              </a:extLst>
            </p:cNvPr>
            <p:cNvSpPr/>
            <p:nvPr/>
          </p:nvSpPr>
          <p:spPr>
            <a:xfrm>
              <a:off x="7880761" y="4800141"/>
              <a:ext cx="132825" cy="159190"/>
            </a:xfrm>
            <a:custGeom>
              <a:avLst/>
              <a:gdLst>
                <a:gd name="connsiteX0" fmla="*/ 16748 w 132825"/>
                <a:gd name="connsiteY0" fmla="*/ 159191 h 159190"/>
                <a:gd name="connsiteX1" fmla="*/ 0 w 132825"/>
                <a:gd name="connsiteY1" fmla="*/ 159191 h 159190"/>
                <a:gd name="connsiteX2" fmla="*/ 0 w 132825"/>
                <a:gd name="connsiteY2" fmla="*/ 166 h 159190"/>
                <a:gd name="connsiteX3" fmla="*/ 16748 w 132825"/>
                <a:gd name="connsiteY3" fmla="*/ 166 h 159190"/>
                <a:gd name="connsiteX4" fmla="*/ 16748 w 132825"/>
                <a:gd name="connsiteY4" fmla="*/ 159191 h 159190"/>
                <a:gd name="connsiteX5" fmla="*/ 117901 w 132825"/>
                <a:gd name="connsiteY5" fmla="*/ 85731 h 159190"/>
                <a:gd name="connsiteX6" fmla="*/ 14924 w 132825"/>
                <a:gd name="connsiteY6" fmla="*/ 85731 h 159190"/>
                <a:gd name="connsiteX7" fmla="*/ 14924 w 132825"/>
                <a:gd name="connsiteY7" fmla="*/ 70973 h 159190"/>
                <a:gd name="connsiteX8" fmla="*/ 117901 w 132825"/>
                <a:gd name="connsiteY8" fmla="*/ 70973 h 159190"/>
                <a:gd name="connsiteX9" fmla="*/ 117901 w 132825"/>
                <a:gd name="connsiteY9" fmla="*/ 85731 h 159190"/>
                <a:gd name="connsiteX10" fmla="*/ 116243 w 132825"/>
                <a:gd name="connsiteY10" fmla="*/ 0 h 159190"/>
                <a:gd name="connsiteX11" fmla="*/ 132825 w 132825"/>
                <a:gd name="connsiteY11" fmla="*/ 0 h 159190"/>
                <a:gd name="connsiteX12" fmla="*/ 132825 w 132825"/>
                <a:gd name="connsiteY12" fmla="*/ 159025 h 159190"/>
                <a:gd name="connsiteX13" fmla="*/ 116243 w 132825"/>
                <a:gd name="connsiteY13" fmla="*/ 159025 h 159190"/>
                <a:gd name="connsiteX14" fmla="*/ 116243 w 132825"/>
                <a:gd name="connsiteY14" fmla="*/ 0 h 159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825" h="159190">
                  <a:moveTo>
                    <a:pt x="16748" y="159191"/>
                  </a:moveTo>
                  <a:lnTo>
                    <a:pt x="0" y="159191"/>
                  </a:lnTo>
                  <a:lnTo>
                    <a:pt x="0" y="166"/>
                  </a:lnTo>
                  <a:lnTo>
                    <a:pt x="16748" y="166"/>
                  </a:lnTo>
                  <a:lnTo>
                    <a:pt x="16748" y="159191"/>
                  </a:lnTo>
                  <a:close/>
                  <a:moveTo>
                    <a:pt x="117901" y="85731"/>
                  </a:moveTo>
                  <a:lnTo>
                    <a:pt x="14924" y="85731"/>
                  </a:lnTo>
                  <a:lnTo>
                    <a:pt x="14924" y="70973"/>
                  </a:lnTo>
                  <a:lnTo>
                    <a:pt x="117901" y="70973"/>
                  </a:lnTo>
                  <a:lnTo>
                    <a:pt x="117901" y="85731"/>
                  </a:lnTo>
                  <a:close/>
                  <a:moveTo>
                    <a:pt x="116243" y="0"/>
                  </a:moveTo>
                  <a:lnTo>
                    <a:pt x="132825" y="0"/>
                  </a:lnTo>
                  <a:lnTo>
                    <a:pt x="132825" y="159025"/>
                  </a:lnTo>
                  <a:lnTo>
                    <a:pt x="116243" y="159025"/>
                  </a:lnTo>
                  <a:lnTo>
                    <a:pt x="116243" y="0"/>
                  </a:ln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82" name="Forma libre: forma 181">
              <a:extLst>
                <a:ext uri="{FF2B5EF4-FFF2-40B4-BE49-F238E27FC236}">
                  <a16:creationId xmlns:a16="http://schemas.microsoft.com/office/drawing/2014/main" id="{0582581C-56F1-7CEF-1288-607E79C25F16}"/>
                </a:ext>
              </a:extLst>
            </p:cNvPr>
            <p:cNvSpPr/>
            <p:nvPr/>
          </p:nvSpPr>
          <p:spPr>
            <a:xfrm>
              <a:off x="8039123" y="4800473"/>
              <a:ext cx="91535" cy="159024"/>
            </a:xfrm>
            <a:custGeom>
              <a:avLst/>
              <a:gdLst>
                <a:gd name="connsiteX0" fmla="*/ 13764 w 91535"/>
                <a:gd name="connsiteY0" fmla="*/ 144432 h 159024"/>
                <a:gd name="connsiteX1" fmla="*/ 91535 w 91535"/>
                <a:gd name="connsiteY1" fmla="*/ 144432 h 159024"/>
                <a:gd name="connsiteX2" fmla="*/ 91535 w 91535"/>
                <a:gd name="connsiteY2" fmla="*/ 159025 h 159024"/>
                <a:gd name="connsiteX3" fmla="*/ 0 w 91535"/>
                <a:gd name="connsiteY3" fmla="*/ 159025 h 159024"/>
                <a:gd name="connsiteX4" fmla="*/ 0 w 91535"/>
                <a:gd name="connsiteY4" fmla="*/ 0 h 159024"/>
                <a:gd name="connsiteX5" fmla="*/ 88716 w 91535"/>
                <a:gd name="connsiteY5" fmla="*/ 0 h 159024"/>
                <a:gd name="connsiteX6" fmla="*/ 88716 w 91535"/>
                <a:gd name="connsiteY6" fmla="*/ 14592 h 159024"/>
                <a:gd name="connsiteX7" fmla="*/ 13764 w 91535"/>
                <a:gd name="connsiteY7" fmla="*/ 14592 h 159024"/>
                <a:gd name="connsiteX8" fmla="*/ 13764 w 91535"/>
                <a:gd name="connsiteY8" fmla="*/ 144598 h 159024"/>
                <a:gd name="connsiteX9" fmla="*/ 12271 w 91535"/>
                <a:gd name="connsiteY9" fmla="*/ 70973 h 159024"/>
                <a:gd name="connsiteX10" fmla="*/ 80591 w 91535"/>
                <a:gd name="connsiteY10" fmla="*/ 70973 h 159024"/>
                <a:gd name="connsiteX11" fmla="*/ 80591 w 91535"/>
                <a:gd name="connsiteY11" fmla="*/ 85233 h 159024"/>
                <a:gd name="connsiteX12" fmla="*/ 12271 w 91535"/>
                <a:gd name="connsiteY12" fmla="*/ 85233 h 159024"/>
                <a:gd name="connsiteX13" fmla="*/ 12271 w 91535"/>
                <a:gd name="connsiteY13" fmla="*/ 70973 h 159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535" h="159024">
                  <a:moveTo>
                    <a:pt x="13764" y="144432"/>
                  </a:moveTo>
                  <a:lnTo>
                    <a:pt x="91535" y="144432"/>
                  </a:lnTo>
                  <a:lnTo>
                    <a:pt x="91535" y="159025"/>
                  </a:lnTo>
                  <a:lnTo>
                    <a:pt x="0" y="159025"/>
                  </a:lnTo>
                  <a:lnTo>
                    <a:pt x="0" y="0"/>
                  </a:lnTo>
                  <a:lnTo>
                    <a:pt x="88716" y="0"/>
                  </a:lnTo>
                  <a:lnTo>
                    <a:pt x="88716" y="14592"/>
                  </a:lnTo>
                  <a:lnTo>
                    <a:pt x="13764" y="14592"/>
                  </a:lnTo>
                  <a:lnTo>
                    <a:pt x="13764" y="144598"/>
                  </a:lnTo>
                  <a:close/>
                  <a:moveTo>
                    <a:pt x="12271" y="70973"/>
                  </a:moveTo>
                  <a:lnTo>
                    <a:pt x="80591" y="70973"/>
                  </a:lnTo>
                  <a:lnTo>
                    <a:pt x="80591" y="85233"/>
                  </a:lnTo>
                  <a:lnTo>
                    <a:pt x="12271" y="85233"/>
                  </a:lnTo>
                  <a:lnTo>
                    <a:pt x="12271" y="70973"/>
                  </a:ln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83" name="Forma libre: forma 182">
              <a:extLst>
                <a:ext uri="{FF2B5EF4-FFF2-40B4-BE49-F238E27FC236}">
                  <a16:creationId xmlns:a16="http://schemas.microsoft.com/office/drawing/2014/main" id="{BA1E4FA2-E6F3-4F49-77C1-44D8CA490F15}"/>
                </a:ext>
              </a:extLst>
            </p:cNvPr>
            <p:cNvSpPr/>
            <p:nvPr/>
          </p:nvSpPr>
          <p:spPr>
            <a:xfrm>
              <a:off x="8145250" y="4800307"/>
              <a:ext cx="149075" cy="159025"/>
            </a:xfrm>
            <a:custGeom>
              <a:avLst/>
              <a:gdLst>
                <a:gd name="connsiteX0" fmla="*/ 136473 w 149075"/>
                <a:gd name="connsiteY0" fmla="*/ 0 h 159025"/>
                <a:gd name="connsiteX1" fmla="*/ 74787 w 149075"/>
                <a:gd name="connsiteY1" fmla="*/ 66330 h 159025"/>
                <a:gd name="connsiteX2" fmla="*/ 12437 w 149075"/>
                <a:gd name="connsiteY2" fmla="*/ 0 h 159025"/>
                <a:gd name="connsiteX3" fmla="*/ 0 w 149075"/>
                <a:gd name="connsiteY3" fmla="*/ 0 h 159025"/>
                <a:gd name="connsiteX4" fmla="*/ 0 w 149075"/>
                <a:gd name="connsiteY4" fmla="*/ 159025 h 159025"/>
                <a:gd name="connsiteX5" fmla="*/ 14593 w 149075"/>
                <a:gd name="connsiteY5" fmla="*/ 159025 h 159025"/>
                <a:gd name="connsiteX6" fmla="*/ 14593 w 149075"/>
                <a:gd name="connsiteY6" fmla="*/ 32502 h 159025"/>
                <a:gd name="connsiteX7" fmla="*/ 70973 w 149075"/>
                <a:gd name="connsiteY7" fmla="*/ 87389 h 159025"/>
                <a:gd name="connsiteX8" fmla="*/ 78103 w 149075"/>
                <a:gd name="connsiteY8" fmla="*/ 87389 h 159025"/>
                <a:gd name="connsiteX9" fmla="*/ 134483 w 149075"/>
                <a:gd name="connsiteY9" fmla="*/ 31838 h 159025"/>
                <a:gd name="connsiteX10" fmla="*/ 134483 w 149075"/>
                <a:gd name="connsiteY10" fmla="*/ 159025 h 159025"/>
                <a:gd name="connsiteX11" fmla="*/ 149076 w 149075"/>
                <a:gd name="connsiteY11" fmla="*/ 159025 h 159025"/>
                <a:gd name="connsiteX12" fmla="*/ 149076 w 149075"/>
                <a:gd name="connsiteY12" fmla="*/ 0 h 159025"/>
                <a:gd name="connsiteX13" fmla="*/ 136473 w 149075"/>
                <a:gd name="connsiteY13" fmla="*/ 0 h 159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75" h="159025">
                  <a:moveTo>
                    <a:pt x="136473" y="0"/>
                  </a:moveTo>
                  <a:lnTo>
                    <a:pt x="74787" y="66330"/>
                  </a:lnTo>
                  <a:lnTo>
                    <a:pt x="12437" y="0"/>
                  </a:lnTo>
                  <a:lnTo>
                    <a:pt x="0" y="0"/>
                  </a:lnTo>
                  <a:lnTo>
                    <a:pt x="0" y="159025"/>
                  </a:lnTo>
                  <a:lnTo>
                    <a:pt x="14593" y="159025"/>
                  </a:lnTo>
                  <a:lnTo>
                    <a:pt x="14593" y="32502"/>
                  </a:lnTo>
                  <a:lnTo>
                    <a:pt x="70973" y="87389"/>
                  </a:lnTo>
                  <a:lnTo>
                    <a:pt x="78103" y="87389"/>
                  </a:lnTo>
                  <a:lnTo>
                    <a:pt x="134483" y="31838"/>
                  </a:lnTo>
                  <a:lnTo>
                    <a:pt x="134483" y="159025"/>
                  </a:lnTo>
                  <a:lnTo>
                    <a:pt x="149076" y="159025"/>
                  </a:lnTo>
                  <a:lnTo>
                    <a:pt x="149076" y="0"/>
                  </a:lnTo>
                  <a:lnTo>
                    <a:pt x="136473" y="0"/>
                  </a:ln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185" name="Forma libre: forma 184">
            <a:extLst>
              <a:ext uri="{FF2B5EF4-FFF2-40B4-BE49-F238E27FC236}">
                <a16:creationId xmlns:a16="http://schemas.microsoft.com/office/drawing/2014/main" id="{70F53BBC-808C-D19F-E40E-15A50A190246}"/>
              </a:ext>
            </a:extLst>
          </p:cNvPr>
          <p:cNvSpPr/>
          <p:nvPr/>
        </p:nvSpPr>
        <p:spPr>
          <a:xfrm>
            <a:off x="988626" y="2138669"/>
            <a:ext cx="1999006" cy="1448305"/>
          </a:xfrm>
          <a:custGeom>
            <a:avLst/>
            <a:gdLst>
              <a:gd name="connsiteX0" fmla="*/ 1757733 w 1999006"/>
              <a:gd name="connsiteY0" fmla="*/ 0 h 1448305"/>
              <a:gd name="connsiteX1" fmla="*/ 1999006 w 1999006"/>
              <a:gd name="connsiteY1" fmla="*/ 241274 h 1448305"/>
              <a:gd name="connsiteX2" fmla="*/ 1999006 w 1999006"/>
              <a:gd name="connsiteY2" fmla="*/ 1207032 h 1448305"/>
              <a:gd name="connsiteX3" fmla="*/ 1757733 w 1999006"/>
              <a:gd name="connsiteY3" fmla="*/ 1448305 h 1448305"/>
              <a:gd name="connsiteX4" fmla="*/ 241274 w 1999006"/>
              <a:gd name="connsiteY4" fmla="*/ 1448305 h 1448305"/>
              <a:gd name="connsiteX5" fmla="*/ 0 w 1999006"/>
              <a:gd name="connsiteY5" fmla="*/ 1207032 h 1448305"/>
              <a:gd name="connsiteX6" fmla="*/ 0 w 1999006"/>
              <a:gd name="connsiteY6" fmla="*/ 241274 h 1448305"/>
              <a:gd name="connsiteX7" fmla="*/ 241274 w 1999006"/>
              <a:gd name="connsiteY7" fmla="*/ 0 h 144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9006" h="1448305">
                <a:moveTo>
                  <a:pt x="1757733" y="0"/>
                </a:moveTo>
                <a:cubicBezTo>
                  <a:pt x="1890984" y="0"/>
                  <a:pt x="1999006" y="108022"/>
                  <a:pt x="1999006" y="241274"/>
                </a:cubicBezTo>
                <a:lnTo>
                  <a:pt x="1999006" y="1207032"/>
                </a:lnTo>
                <a:cubicBezTo>
                  <a:pt x="1999006" y="1340283"/>
                  <a:pt x="1890984" y="1448305"/>
                  <a:pt x="1757733" y="1448305"/>
                </a:cubicBezTo>
                <a:lnTo>
                  <a:pt x="241274" y="1448305"/>
                </a:lnTo>
                <a:cubicBezTo>
                  <a:pt x="108022" y="1448305"/>
                  <a:pt x="0" y="1340283"/>
                  <a:pt x="0" y="1207032"/>
                </a:cubicBezTo>
                <a:lnTo>
                  <a:pt x="0" y="241274"/>
                </a:lnTo>
                <a:cubicBezTo>
                  <a:pt x="0" y="108022"/>
                  <a:pt x="108022" y="0"/>
                  <a:pt x="241274" y="0"/>
                </a:cubicBezTo>
                <a:close/>
              </a:path>
            </a:pathLst>
          </a:custGeom>
          <a:solidFill>
            <a:srgbClr val="ECECE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grpSp>
        <p:nvGrpSpPr>
          <p:cNvPr id="186" name="Gráfico 3">
            <a:extLst>
              <a:ext uri="{FF2B5EF4-FFF2-40B4-BE49-F238E27FC236}">
                <a16:creationId xmlns:a16="http://schemas.microsoft.com/office/drawing/2014/main" id="{0C822D68-07D4-3BCF-DF0A-E6E9F5D98F38}"/>
              </a:ext>
            </a:extLst>
          </p:cNvPr>
          <p:cNvGrpSpPr/>
          <p:nvPr/>
        </p:nvGrpSpPr>
        <p:grpSpPr>
          <a:xfrm>
            <a:off x="1212322" y="2590704"/>
            <a:ext cx="1551281" cy="544399"/>
            <a:chOff x="1212322" y="2590704"/>
            <a:chExt cx="1551281" cy="544399"/>
          </a:xfrm>
          <a:solidFill>
            <a:srgbClr val="291752"/>
          </a:solidFill>
        </p:grpSpPr>
        <p:sp>
          <p:nvSpPr>
            <p:cNvPr id="187" name="Forma libre: forma 186">
              <a:extLst>
                <a:ext uri="{FF2B5EF4-FFF2-40B4-BE49-F238E27FC236}">
                  <a16:creationId xmlns:a16="http://schemas.microsoft.com/office/drawing/2014/main" id="{A79B5026-53A1-63B9-409C-A6E70A518BB0}"/>
                </a:ext>
              </a:extLst>
            </p:cNvPr>
            <p:cNvSpPr/>
            <p:nvPr/>
          </p:nvSpPr>
          <p:spPr>
            <a:xfrm>
              <a:off x="2196020" y="2590704"/>
              <a:ext cx="567583" cy="544399"/>
            </a:xfrm>
            <a:custGeom>
              <a:avLst/>
              <a:gdLst>
                <a:gd name="connsiteX0" fmla="*/ 140753 w 567583"/>
                <a:gd name="connsiteY0" fmla="*/ 544400 h 544399"/>
                <a:gd name="connsiteX1" fmla="*/ 122347 w 567583"/>
                <a:gd name="connsiteY1" fmla="*/ 534450 h 544399"/>
                <a:gd name="connsiteX2" fmla="*/ 117040 w 567583"/>
                <a:gd name="connsiteY2" fmla="*/ 494652 h 544399"/>
                <a:gd name="connsiteX3" fmla="*/ 153522 w 567583"/>
                <a:gd name="connsiteY3" fmla="*/ 478070 h 544399"/>
                <a:gd name="connsiteX4" fmla="*/ 157336 w 567583"/>
                <a:gd name="connsiteY4" fmla="*/ 476578 h 544399"/>
                <a:gd name="connsiteX5" fmla="*/ 206254 w 567583"/>
                <a:gd name="connsiteY5" fmla="*/ 374099 h 544399"/>
                <a:gd name="connsiteX6" fmla="*/ 206917 w 567583"/>
                <a:gd name="connsiteY6" fmla="*/ 372440 h 544399"/>
                <a:gd name="connsiteX7" fmla="*/ 170104 w 567583"/>
                <a:gd name="connsiteY7" fmla="*/ 372440 h 544399"/>
                <a:gd name="connsiteX8" fmla="*/ 170104 w 567583"/>
                <a:gd name="connsiteY8" fmla="*/ 322693 h 544399"/>
                <a:gd name="connsiteX9" fmla="*/ 129809 w 567583"/>
                <a:gd name="connsiteY9" fmla="*/ 318050 h 544399"/>
                <a:gd name="connsiteX10" fmla="*/ 82715 w 567583"/>
                <a:gd name="connsiteY10" fmla="*/ 341265 h 544399"/>
                <a:gd name="connsiteX11" fmla="*/ 66630 w 567583"/>
                <a:gd name="connsiteY11" fmla="*/ 295166 h 544399"/>
                <a:gd name="connsiteX12" fmla="*/ 116875 w 567583"/>
                <a:gd name="connsiteY12" fmla="*/ 283393 h 544399"/>
                <a:gd name="connsiteX13" fmla="*/ 118533 w 567583"/>
                <a:gd name="connsiteY13" fmla="*/ 281900 h 544399"/>
                <a:gd name="connsiteX14" fmla="*/ 168114 w 567583"/>
                <a:gd name="connsiteY14" fmla="*/ 232651 h 544399"/>
                <a:gd name="connsiteX15" fmla="*/ 169772 w 567583"/>
                <a:gd name="connsiteY15" fmla="*/ 226018 h 544399"/>
                <a:gd name="connsiteX16" fmla="*/ 167285 w 567583"/>
                <a:gd name="connsiteY16" fmla="*/ 224360 h 544399"/>
                <a:gd name="connsiteX17" fmla="*/ 98634 w 567583"/>
                <a:gd name="connsiteY17" fmla="*/ 197828 h 544399"/>
                <a:gd name="connsiteX18" fmla="*/ 65967 w 567583"/>
                <a:gd name="connsiteY18" fmla="*/ 185225 h 544399"/>
                <a:gd name="connsiteX19" fmla="*/ 63148 w 567583"/>
                <a:gd name="connsiteY19" fmla="*/ 184230 h 544399"/>
                <a:gd name="connsiteX20" fmla="*/ 42088 w 567583"/>
                <a:gd name="connsiteY20" fmla="*/ 200315 h 544399"/>
                <a:gd name="connsiteX21" fmla="*/ 798 w 567583"/>
                <a:gd name="connsiteY21" fmla="*/ 174944 h 544399"/>
                <a:gd name="connsiteX22" fmla="*/ 28159 w 567583"/>
                <a:gd name="connsiteY22" fmla="*/ 134483 h 544399"/>
                <a:gd name="connsiteX23" fmla="*/ 66630 w 567583"/>
                <a:gd name="connsiteY23" fmla="*/ 160849 h 544399"/>
                <a:gd name="connsiteX24" fmla="*/ 69946 w 567583"/>
                <a:gd name="connsiteY24" fmla="*/ 163834 h 544399"/>
                <a:gd name="connsiteX25" fmla="*/ 144401 w 567583"/>
                <a:gd name="connsiteY25" fmla="*/ 167482 h 544399"/>
                <a:gd name="connsiteX26" fmla="*/ 169772 w 567583"/>
                <a:gd name="connsiteY26" fmla="*/ 168809 h 544399"/>
                <a:gd name="connsiteX27" fmla="*/ 169772 w 567583"/>
                <a:gd name="connsiteY27" fmla="*/ 156206 h 544399"/>
                <a:gd name="connsiteX28" fmla="*/ 173752 w 567583"/>
                <a:gd name="connsiteY28" fmla="*/ 156040 h 544399"/>
                <a:gd name="connsiteX29" fmla="*/ 241574 w 567583"/>
                <a:gd name="connsiteY29" fmla="*/ 156040 h 544399"/>
                <a:gd name="connsiteX30" fmla="*/ 247378 w 567583"/>
                <a:gd name="connsiteY30" fmla="*/ 153553 h 544399"/>
                <a:gd name="connsiteX31" fmla="*/ 324984 w 567583"/>
                <a:gd name="connsiteY31" fmla="*/ 75947 h 544399"/>
                <a:gd name="connsiteX32" fmla="*/ 347535 w 567583"/>
                <a:gd name="connsiteY32" fmla="*/ 53229 h 544399"/>
                <a:gd name="connsiteX33" fmla="*/ 341566 w 567583"/>
                <a:gd name="connsiteY33" fmla="*/ 35984 h 544399"/>
                <a:gd name="connsiteX34" fmla="*/ 368429 w 567583"/>
                <a:gd name="connsiteY34" fmla="*/ 663 h 544399"/>
                <a:gd name="connsiteX35" fmla="*/ 370419 w 567583"/>
                <a:gd name="connsiteY35" fmla="*/ 0 h 544399"/>
                <a:gd name="connsiteX36" fmla="*/ 379705 w 567583"/>
                <a:gd name="connsiteY36" fmla="*/ 0 h 544399"/>
                <a:gd name="connsiteX37" fmla="*/ 381695 w 567583"/>
                <a:gd name="connsiteY37" fmla="*/ 497 h 544399"/>
                <a:gd name="connsiteX38" fmla="*/ 408725 w 567583"/>
                <a:gd name="connsiteY38" fmla="*/ 30346 h 544399"/>
                <a:gd name="connsiteX39" fmla="*/ 389655 w 567583"/>
                <a:gd name="connsiteY39" fmla="*/ 64008 h 544399"/>
                <a:gd name="connsiteX40" fmla="*/ 365942 w 567583"/>
                <a:gd name="connsiteY40" fmla="*/ 65998 h 544399"/>
                <a:gd name="connsiteX41" fmla="*/ 322994 w 567583"/>
                <a:gd name="connsiteY41" fmla="*/ 156040 h 544399"/>
                <a:gd name="connsiteX42" fmla="*/ 396288 w 567583"/>
                <a:gd name="connsiteY42" fmla="*/ 156040 h 544399"/>
                <a:gd name="connsiteX43" fmla="*/ 396288 w 567583"/>
                <a:gd name="connsiteY43" fmla="*/ 180416 h 544399"/>
                <a:gd name="connsiteX44" fmla="*/ 455155 w 567583"/>
                <a:gd name="connsiteY44" fmla="*/ 183401 h 544399"/>
                <a:gd name="connsiteX45" fmla="*/ 503410 w 567583"/>
                <a:gd name="connsiteY45" fmla="*/ 159357 h 544399"/>
                <a:gd name="connsiteX46" fmla="*/ 517837 w 567583"/>
                <a:gd name="connsiteY46" fmla="*/ 206285 h 544399"/>
                <a:gd name="connsiteX47" fmla="*/ 466597 w 567583"/>
                <a:gd name="connsiteY47" fmla="*/ 215571 h 544399"/>
                <a:gd name="connsiteX48" fmla="*/ 465934 w 567583"/>
                <a:gd name="connsiteY48" fmla="*/ 216068 h 544399"/>
                <a:gd name="connsiteX49" fmla="*/ 397283 w 567583"/>
                <a:gd name="connsiteY49" fmla="*/ 281237 h 544399"/>
                <a:gd name="connsiteX50" fmla="*/ 396122 w 567583"/>
                <a:gd name="connsiteY50" fmla="*/ 284388 h 544399"/>
                <a:gd name="connsiteX51" fmla="*/ 396122 w 567583"/>
                <a:gd name="connsiteY51" fmla="*/ 297488 h 544399"/>
                <a:gd name="connsiteX52" fmla="*/ 398775 w 567583"/>
                <a:gd name="connsiteY52" fmla="*/ 301468 h 544399"/>
                <a:gd name="connsiteX53" fmla="*/ 471572 w 567583"/>
                <a:gd name="connsiteY53" fmla="*/ 329492 h 544399"/>
                <a:gd name="connsiteX54" fmla="*/ 504737 w 567583"/>
                <a:gd name="connsiteY54" fmla="*/ 342260 h 544399"/>
                <a:gd name="connsiteX55" fmla="*/ 506229 w 567583"/>
                <a:gd name="connsiteY55" fmla="*/ 339939 h 544399"/>
                <a:gd name="connsiteX56" fmla="*/ 558961 w 567583"/>
                <a:gd name="connsiteY56" fmla="*/ 336125 h 544399"/>
                <a:gd name="connsiteX57" fmla="*/ 567584 w 567583"/>
                <a:gd name="connsiteY57" fmla="*/ 353371 h 544399"/>
                <a:gd name="connsiteX58" fmla="*/ 567584 w 567583"/>
                <a:gd name="connsiteY58" fmla="*/ 364481 h 544399"/>
                <a:gd name="connsiteX59" fmla="*/ 566920 w 567583"/>
                <a:gd name="connsiteY59" fmla="*/ 366471 h 544399"/>
                <a:gd name="connsiteX60" fmla="*/ 553489 w 567583"/>
                <a:gd name="connsiteY60" fmla="*/ 386370 h 544399"/>
                <a:gd name="connsiteX61" fmla="*/ 500591 w 567583"/>
                <a:gd name="connsiteY61" fmla="*/ 363320 h 544399"/>
                <a:gd name="connsiteX62" fmla="*/ 497772 w 567583"/>
                <a:gd name="connsiteY62" fmla="*/ 360501 h 544399"/>
                <a:gd name="connsiteX63" fmla="*/ 486164 w 567583"/>
                <a:gd name="connsiteY63" fmla="*/ 359174 h 544399"/>
                <a:gd name="connsiteX64" fmla="*/ 427463 w 567583"/>
                <a:gd name="connsiteY64" fmla="*/ 352376 h 544399"/>
                <a:gd name="connsiteX65" fmla="*/ 395790 w 567583"/>
                <a:gd name="connsiteY65" fmla="*/ 348728 h 544399"/>
                <a:gd name="connsiteX66" fmla="*/ 395790 w 567583"/>
                <a:gd name="connsiteY66" fmla="*/ 372274 h 544399"/>
                <a:gd name="connsiteX67" fmla="*/ 313044 w 567583"/>
                <a:gd name="connsiteY67" fmla="*/ 372274 h 544399"/>
                <a:gd name="connsiteX68" fmla="*/ 313044 w 567583"/>
                <a:gd name="connsiteY68" fmla="*/ 283725 h 544399"/>
                <a:gd name="connsiteX69" fmla="*/ 315531 w 567583"/>
                <a:gd name="connsiteY69" fmla="*/ 285880 h 544399"/>
                <a:gd name="connsiteX70" fmla="*/ 325813 w 567583"/>
                <a:gd name="connsiteY70" fmla="*/ 292845 h 544399"/>
                <a:gd name="connsiteX71" fmla="*/ 359807 w 567583"/>
                <a:gd name="connsiteY71" fmla="*/ 282895 h 544399"/>
                <a:gd name="connsiteX72" fmla="*/ 360470 w 567583"/>
                <a:gd name="connsiteY72" fmla="*/ 225852 h 544399"/>
                <a:gd name="connsiteX73" fmla="*/ 318682 w 567583"/>
                <a:gd name="connsiteY73" fmla="*/ 219219 h 544399"/>
                <a:gd name="connsiteX74" fmla="*/ 311386 w 567583"/>
                <a:gd name="connsiteY74" fmla="*/ 226018 h 544399"/>
                <a:gd name="connsiteX75" fmla="*/ 311386 w 567583"/>
                <a:gd name="connsiteY75" fmla="*/ 215405 h 544399"/>
                <a:gd name="connsiteX76" fmla="*/ 292482 w 567583"/>
                <a:gd name="connsiteY76" fmla="*/ 215405 h 544399"/>
                <a:gd name="connsiteX77" fmla="*/ 292482 w 567583"/>
                <a:gd name="connsiteY77" fmla="*/ 372109 h 544399"/>
                <a:gd name="connsiteX78" fmla="*/ 300442 w 567583"/>
                <a:gd name="connsiteY78" fmla="*/ 372440 h 544399"/>
                <a:gd name="connsiteX79" fmla="*/ 174084 w 567583"/>
                <a:gd name="connsiteY79" fmla="*/ 492331 h 544399"/>
                <a:gd name="connsiteX80" fmla="*/ 175245 w 567583"/>
                <a:gd name="connsiteY80" fmla="*/ 494321 h 544399"/>
                <a:gd name="connsiteX81" fmla="*/ 154019 w 567583"/>
                <a:gd name="connsiteY81" fmla="*/ 543736 h 544399"/>
                <a:gd name="connsiteX82" fmla="*/ 151863 w 567583"/>
                <a:gd name="connsiteY82" fmla="*/ 544400 h 544399"/>
                <a:gd name="connsiteX83" fmla="*/ 140090 w 567583"/>
                <a:gd name="connsiteY83" fmla="*/ 544400 h 544399"/>
                <a:gd name="connsiteX84" fmla="*/ 166456 w 567583"/>
                <a:gd name="connsiteY84" fmla="*/ 483542 h 544399"/>
                <a:gd name="connsiteX85" fmla="*/ 166953 w 567583"/>
                <a:gd name="connsiteY85" fmla="*/ 483874 h 544399"/>
                <a:gd name="connsiteX86" fmla="*/ 284688 w 567583"/>
                <a:gd name="connsiteY86" fmla="*/ 372274 h 544399"/>
                <a:gd name="connsiteX87" fmla="*/ 272915 w 567583"/>
                <a:gd name="connsiteY87" fmla="*/ 372274 h 544399"/>
                <a:gd name="connsiteX88" fmla="*/ 272915 w 567583"/>
                <a:gd name="connsiteY88" fmla="*/ 215239 h 544399"/>
                <a:gd name="connsiteX89" fmla="*/ 254177 w 567583"/>
                <a:gd name="connsiteY89" fmla="*/ 215239 h 544399"/>
                <a:gd name="connsiteX90" fmla="*/ 254177 w 567583"/>
                <a:gd name="connsiteY90" fmla="*/ 226350 h 544399"/>
                <a:gd name="connsiteX91" fmla="*/ 252021 w 567583"/>
                <a:gd name="connsiteY91" fmla="*/ 223696 h 544399"/>
                <a:gd name="connsiteX92" fmla="*/ 237428 w 567583"/>
                <a:gd name="connsiteY92" fmla="*/ 213913 h 544399"/>
                <a:gd name="connsiteX93" fmla="*/ 204595 w 567583"/>
                <a:gd name="connsiteY93" fmla="*/ 226681 h 544399"/>
                <a:gd name="connsiteX94" fmla="*/ 206751 w 567583"/>
                <a:gd name="connsiteY94" fmla="*/ 283725 h 544399"/>
                <a:gd name="connsiteX95" fmla="*/ 238258 w 567583"/>
                <a:gd name="connsiteY95" fmla="*/ 293342 h 544399"/>
                <a:gd name="connsiteX96" fmla="*/ 252353 w 567583"/>
                <a:gd name="connsiteY96" fmla="*/ 283725 h 544399"/>
                <a:gd name="connsiteX97" fmla="*/ 252353 w 567583"/>
                <a:gd name="connsiteY97" fmla="*/ 372440 h 544399"/>
                <a:gd name="connsiteX98" fmla="*/ 249036 w 567583"/>
                <a:gd name="connsiteY98" fmla="*/ 372440 h 544399"/>
                <a:gd name="connsiteX99" fmla="*/ 222504 w 567583"/>
                <a:gd name="connsiteY99" fmla="*/ 372440 h 544399"/>
                <a:gd name="connsiteX100" fmla="*/ 218359 w 567583"/>
                <a:gd name="connsiteY100" fmla="*/ 375094 h 544399"/>
                <a:gd name="connsiteX101" fmla="*/ 173752 w 567583"/>
                <a:gd name="connsiteY101" fmla="*/ 468618 h 544399"/>
                <a:gd name="connsiteX102" fmla="*/ 166622 w 567583"/>
                <a:gd name="connsiteY102" fmla="*/ 483874 h 544399"/>
                <a:gd name="connsiteX103" fmla="*/ 396454 w 567583"/>
                <a:gd name="connsiteY103" fmla="*/ 266313 h 544399"/>
                <a:gd name="connsiteX104" fmla="*/ 459301 w 567583"/>
                <a:gd name="connsiteY104" fmla="*/ 206617 h 544399"/>
                <a:gd name="connsiteX105" fmla="*/ 454989 w 567583"/>
                <a:gd name="connsiteY105" fmla="*/ 194346 h 544399"/>
                <a:gd name="connsiteX106" fmla="*/ 396454 w 567583"/>
                <a:gd name="connsiteY106" fmla="*/ 191361 h 544399"/>
                <a:gd name="connsiteX107" fmla="*/ 396454 w 567583"/>
                <a:gd name="connsiteY107" fmla="*/ 266313 h 544399"/>
                <a:gd name="connsiteX108" fmla="*/ 354998 w 567583"/>
                <a:gd name="connsiteY108" fmla="*/ 63179 h 544399"/>
                <a:gd name="connsiteX109" fmla="*/ 354500 w 567583"/>
                <a:gd name="connsiteY109" fmla="*/ 62681 h 544399"/>
                <a:gd name="connsiteX110" fmla="*/ 262302 w 567583"/>
                <a:gd name="connsiteY110" fmla="*/ 155709 h 544399"/>
                <a:gd name="connsiteX111" fmla="*/ 265287 w 567583"/>
                <a:gd name="connsiteY111" fmla="*/ 155709 h 544399"/>
                <a:gd name="connsiteX112" fmla="*/ 307406 w 567583"/>
                <a:gd name="connsiteY112" fmla="*/ 155709 h 544399"/>
                <a:gd name="connsiteX113" fmla="*/ 312381 w 567583"/>
                <a:gd name="connsiteY113" fmla="*/ 152558 h 544399"/>
                <a:gd name="connsiteX114" fmla="*/ 341898 w 567583"/>
                <a:gd name="connsiteY114" fmla="*/ 90706 h 544399"/>
                <a:gd name="connsiteX115" fmla="*/ 354998 w 567583"/>
                <a:gd name="connsiteY115" fmla="*/ 63179 h 544399"/>
                <a:gd name="connsiteX116" fmla="*/ 169938 w 567583"/>
                <a:gd name="connsiteY116" fmla="*/ 311251 h 544399"/>
                <a:gd name="connsiteX117" fmla="*/ 169938 w 567583"/>
                <a:gd name="connsiteY117" fmla="*/ 247078 h 544399"/>
                <a:gd name="connsiteX118" fmla="*/ 125663 w 567583"/>
                <a:gd name="connsiteY118" fmla="*/ 291684 h 544399"/>
                <a:gd name="connsiteX119" fmla="*/ 131135 w 567583"/>
                <a:gd name="connsiteY119" fmla="*/ 306774 h 544399"/>
                <a:gd name="connsiteX120" fmla="*/ 169938 w 567583"/>
                <a:gd name="connsiteY120" fmla="*/ 311251 h 544399"/>
                <a:gd name="connsiteX121" fmla="*/ 169938 w 567583"/>
                <a:gd name="connsiteY121" fmla="*/ 212918 h 544399"/>
                <a:gd name="connsiteX122" fmla="*/ 169938 w 567583"/>
                <a:gd name="connsiteY122" fmla="*/ 179753 h 544399"/>
                <a:gd name="connsiteX123" fmla="*/ 72765 w 567583"/>
                <a:gd name="connsiteY123" fmla="*/ 174778 h 544399"/>
                <a:gd name="connsiteX124" fmla="*/ 72765 w 567583"/>
                <a:gd name="connsiteY124" fmla="*/ 175276 h 544399"/>
                <a:gd name="connsiteX125" fmla="*/ 170104 w 567583"/>
                <a:gd name="connsiteY125" fmla="*/ 212752 h 544399"/>
                <a:gd name="connsiteX126" fmla="*/ 396454 w 567583"/>
                <a:gd name="connsiteY126" fmla="*/ 312246 h 544399"/>
                <a:gd name="connsiteX127" fmla="*/ 396454 w 567583"/>
                <a:gd name="connsiteY127" fmla="*/ 337286 h 544399"/>
                <a:gd name="connsiteX128" fmla="*/ 487159 w 567583"/>
                <a:gd name="connsiteY128" fmla="*/ 347733 h 544399"/>
                <a:gd name="connsiteX129" fmla="*/ 487159 w 567583"/>
                <a:gd name="connsiteY129" fmla="*/ 347235 h 544399"/>
                <a:gd name="connsiteX130" fmla="*/ 396288 w 567583"/>
                <a:gd name="connsiteY130" fmla="*/ 312246 h 54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567583" h="544399">
                  <a:moveTo>
                    <a:pt x="140753" y="544400"/>
                  </a:moveTo>
                  <a:cubicBezTo>
                    <a:pt x="133789" y="542576"/>
                    <a:pt x="127487" y="539757"/>
                    <a:pt x="122347" y="534450"/>
                  </a:cubicBezTo>
                  <a:cubicBezTo>
                    <a:pt x="112232" y="524003"/>
                    <a:pt x="109910" y="507587"/>
                    <a:pt x="117040" y="494652"/>
                  </a:cubicBezTo>
                  <a:cubicBezTo>
                    <a:pt x="124337" y="481718"/>
                    <a:pt x="139095" y="474754"/>
                    <a:pt x="153522" y="478070"/>
                  </a:cubicBezTo>
                  <a:cubicBezTo>
                    <a:pt x="155346" y="478402"/>
                    <a:pt x="156341" y="478568"/>
                    <a:pt x="157336" y="476578"/>
                  </a:cubicBezTo>
                  <a:cubicBezTo>
                    <a:pt x="173586" y="442418"/>
                    <a:pt x="190003" y="408258"/>
                    <a:pt x="206254" y="374099"/>
                  </a:cubicBezTo>
                  <a:cubicBezTo>
                    <a:pt x="206419" y="373601"/>
                    <a:pt x="206585" y="373269"/>
                    <a:pt x="206917" y="372440"/>
                  </a:cubicBezTo>
                  <a:lnTo>
                    <a:pt x="170104" y="372440"/>
                  </a:lnTo>
                  <a:lnTo>
                    <a:pt x="170104" y="322693"/>
                  </a:lnTo>
                  <a:cubicBezTo>
                    <a:pt x="156506" y="321201"/>
                    <a:pt x="143075" y="319543"/>
                    <a:pt x="129809" y="318050"/>
                  </a:cubicBezTo>
                  <a:cubicBezTo>
                    <a:pt x="123176" y="342095"/>
                    <a:pt x="98966" y="348728"/>
                    <a:pt x="82715" y="341265"/>
                  </a:cubicBezTo>
                  <a:cubicBezTo>
                    <a:pt x="65138" y="333140"/>
                    <a:pt x="58007" y="312412"/>
                    <a:pt x="66630" y="295166"/>
                  </a:cubicBezTo>
                  <a:cubicBezTo>
                    <a:pt x="74755" y="278916"/>
                    <a:pt x="97473" y="270127"/>
                    <a:pt x="116875" y="283393"/>
                  </a:cubicBezTo>
                  <a:cubicBezTo>
                    <a:pt x="117372" y="282895"/>
                    <a:pt x="118035" y="282398"/>
                    <a:pt x="118533" y="281900"/>
                  </a:cubicBezTo>
                  <a:cubicBezTo>
                    <a:pt x="134949" y="265484"/>
                    <a:pt x="151532" y="248902"/>
                    <a:pt x="168114" y="232651"/>
                  </a:cubicBezTo>
                  <a:cubicBezTo>
                    <a:pt x="170270" y="230495"/>
                    <a:pt x="169938" y="228339"/>
                    <a:pt x="169772" y="226018"/>
                  </a:cubicBezTo>
                  <a:cubicBezTo>
                    <a:pt x="169772" y="225355"/>
                    <a:pt x="168280" y="224691"/>
                    <a:pt x="167285" y="224360"/>
                  </a:cubicBezTo>
                  <a:cubicBezTo>
                    <a:pt x="144401" y="215571"/>
                    <a:pt x="121518" y="206617"/>
                    <a:pt x="98634" y="197828"/>
                  </a:cubicBezTo>
                  <a:cubicBezTo>
                    <a:pt x="87690" y="193682"/>
                    <a:pt x="76911" y="189371"/>
                    <a:pt x="65967" y="185225"/>
                  </a:cubicBezTo>
                  <a:cubicBezTo>
                    <a:pt x="65138" y="184894"/>
                    <a:pt x="64143" y="184562"/>
                    <a:pt x="63148" y="184230"/>
                  </a:cubicBezTo>
                  <a:cubicBezTo>
                    <a:pt x="58173" y="192521"/>
                    <a:pt x="51208" y="197994"/>
                    <a:pt x="42088" y="200315"/>
                  </a:cubicBezTo>
                  <a:cubicBezTo>
                    <a:pt x="23682" y="205124"/>
                    <a:pt x="4944" y="193516"/>
                    <a:pt x="798" y="174944"/>
                  </a:cubicBezTo>
                  <a:cubicBezTo>
                    <a:pt x="-3348" y="156040"/>
                    <a:pt x="9089" y="137634"/>
                    <a:pt x="28159" y="134483"/>
                  </a:cubicBezTo>
                  <a:cubicBezTo>
                    <a:pt x="46068" y="131498"/>
                    <a:pt x="63148" y="142940"/>
                    <a:pt x="66630" y="160849"/>
                  </a:cubicBezTo>
                  <a:cubicBezTo>
                    <a:pt x="67127" y="163171"/>
                    <a:pt x="67957" y="163668"/>
                    <a:pt x="69946" y="163834"/>
                  </a:cubicBezTo>
                  <a:cubicBezTo>
                    <a:pt x="94820" y="164995"/>
                    <a:pt x="119528" y="166321"/>
                    <a:pt x="144401" y="167482"/>
                  </a:cubicBezTo>
                  <a:cubicBezTo>
                    <a:pt x="152692" y="167980"/>
                    <a:pt x="161150" y="168311"/>
                    <a:pt x="169772" y="168809"/>
                  </a:cubicBezTo>
                  <a:lnTo>
                    <a:pt x="169772" y="156206"/>
                  </a:lnTo>
                  <a:cubicBezTo>
                    <a:pt x="171265" y="156206"/>
                    <a:pt x="172591" y="156040"/>
                    <a:pt x="173752" y="156040"/>
                  </a:cubicBezTo>
                  <a:cubicBezTo>
                    <a:pt x="196304" y="156040"/>
                    <a:pt x="219022" y="156040"/>
                    <a:pt x="241574" y="156040"/>
                  </a:cubicBezTo>
                  <a:cubicBezTo>
                    <a:pt x="244061" y="156040"/>
                    <a:pt x="245720" y="155211"/>
                    <a:pt x="247378" y="153553"/>
                  </a:cubicBezTo>
                  <a:cubicBezTo>
                    <a:pt x="273246" y="127684"/>
                    <a:pt x="299115" y="101816"/>
                    <a:pt x="324984" y="75947"/>
                  </a:cubicBezTo>
                  <a:cubicBezTo>
                    <a:pt x="332446" y="68485"/>
                    <a:pt x="339908" y="60857"/>
                    <a:pt x="347535" y="53229"/>
                  </a:cubicBezTo>
                  <a:cubicBezTo>
                    <a:pt x="344219" y="48089"/>
                    <a:pt x="341898" y="42451"/>
                    <a:pt x="341566" y="35984"/>
                  </a:cubicBezTo>
                  <a:cubicBezTo>
                    <a:pt x="340405" y="19070"/>
                    <a:pt x="351847" y="3980"/>
                    <a:pt x="368429" y="663"/>
                  </a:cubicBezTo>
                  <a:cubicBezTo>
                    <a:pt x="369093" y="663"/>
                    <a:pt x="369756" y="332"/>
                    <a:pt x="370419" y="0"/>
                  </a:cubicBezTo>
                  <a:cubicBezTo>
                    <a:pt x="373570" y="0"/>
                    <a:pt x="376721" y="0"/>
                    <a:pt x="379705" y="0"/>
                  </a:cubicBezTo>
                  <a:cubicBezTo>
                    <a:pt x="380369" y="166"/>
                    <a:pt x="381032" y="497"/>
                    <a:pt x="381695" y="497"/>
                  </a:cubicBezTo>
                  <a:cubicBezTo>
                    <a:pt x="396288" y="3316"/>
                    <a:pt x="406735" y="14924"/>
                    <a:pt x="408725" y="30346"/>
                  </a:cubicBezTo>
                  <a:cubicBezTo>
                    <a:pt x="410383" y="43777"/>
                    <a:pt x="402423" y="58038"/>
                    <a:pt x="389655" y="64008"/>
                  </a:cubicBezTo>
                  <a:cubicBezTo>
                    <a:pt x="382027" y="67490"/>
                    <a:pt x="374067" y="68154"/>
                    <a:pt x="365942" y="65998"/>
                  </a:cubicBezTo>
                  <a:cubicBezTo>
                    <a:pt x="351681" y="95846"/>
                    <a:pt x="337420" y="125694"/>
                    <a:pt x="322994" y="156040"/>
                  </a:cubicBezTo>
                  <a:lnTo>
                    <a:pt x="396288" y="156040"/>
                  </a:lnTo>
                  <a:lnTo>
                    <a:pt x="396288" y="180416"/>
                  </a:lnTo>
                  <a:cubicBezTo>
                    <a:pt x="416187" y="181411"/>
                    <a:pt x="435754" y="182406"/>
                    <a:pt x="455155" y="183401"/>
                  </a:cubicBezTo>
                  <a:cubicBezTo>
                    <a:pt x="460793" y="158528"/>
                    <a:pt x="486496" y="150900"/>
                    <a:pt x="503410" y="159357"/>
                  </a:cubicBezTo>
                  <a:cubicBezTo>
                    <a:pt x="520656" y="167980"/>
                    <a:pt x="527289" y="189371"/>
                    <a:pt x="517837" y="206285"/>
                  </a:cubicBezTo>
                  <a:cubicBezTo>
                    <a:pt x="508716" y="222536"/>
                    <a:pt x="485335" y="230329"/>
                    <a:pt x="466597" y="215571"/>
                  </a:cubicBezTo>
                  <a:cubicBezTo>
                    <a:pt x="466431" y="215571"/>
                    <a:pt x="466100" y="215903"/>
                    <a:pt x="465934" y="216068"/>
                  </a:cubicBezTo>
                  <a:cubicBezTo>
                    <a:pt x="443050" y="237791"/>
                    <a:pt x="420166" y="259514"/>
                    <a:pt x="397283" y="281237"/>
                  </a:cubicBezTo>
                  <a:cubicBezTo>
                    <a:pt x="396619" y="281900"/>
                    <a:pt x="396288" y="283227"/>
                    <a:pt x="396122" y="284388"/>
                  </a:cubicBezTo>
                  <a:cubicBezTo>
                    <a:pt x="396122" y="288699"/>
                    <a:pt x="396122" y="293177"/>
                    <a:pt x="396122" y="297488"/>
                  </a:cubicBezTo>
                  <a:cubicBezTo>
                    <a:pt x="396122" y="299644"/>
                    <a:pt x="396785" y="300639"/>
                    <a:pt x="398775" y="301468"/>
                  </a:cubicBezTo>
                  <a:cubicBezTo>
                    <a:pt x="422985" y="310754"/>
                    <a:pt x="447196" y="320040"/>
                    <a:pt x="471572" y="329492"/>
                  </a:cubicBezTo>
                  <a:cubicBezTo>
                    <a:pt x="482682" y="333803"/>
                    <a:pt x="493626" y="337949"/>
                    <a:pt x="504737" y="342260"/>
                  </a:cubicBezTo>
                  <a:cubicBezTo>
                    <a:pt x="505234" y="341431"/>
                    <a:pt x="505731" y="340602"/>
                    <a:pt x="506229" y="339939"/>
                  </a:cubicBezTo>
                  <a:cubicBezTo>
                    <a:pt x="518500" y="322030"/>
                    <a:pt x="544203" y="320206"/>
                    <a:pt x="558961" y="336125"/>
                  </a:cubicBezTo>
                  <a:cubicBezTo>
                    <a:pt x="563604" y="341100"/>
                    <a:pt x="565926" y="347069"/>
                    <a:pt x="567584" y="353371"/>
                  </a:cubicBezTo>
                  <a:lnTo>
                    <a:pt x="567584" y="364481"/>
                  </a:lnTo>
                  <a:cubicBezTo>
                    <a:pt x="567584" y="364481"/>
                    <a:pt x="567086" y="365807"/>
                    <a:pt x="566920" y="366471"/>
                  </a:cubicBezTo>
                  <a:cubicBezTo>
                    <a:pt x="564931" y="374762"/>
                    <a:pt x="560619" y="381561"/>
                    <a:pt x="553489" y="386370"/>
                  </a:cubicBezTo>
                  <a:cubicBezTo>
                    <a:pt x="532595" y="400962"/>
                    <a:pt x="504239" y="388691"/>
                    <a:pt x="500591" y="363320"/>
                  </a:cubicBezTo>
                  <a:cubicBezTo>
                    <a:pt x="500259" y="361496"/>
                    <a:pt x="499762" y="360501"/>
                    <a:pt x="497772" y="360501"/>
                  </a:cubicBezTo>
                  <a:cubicBezTo>
                    <a:pt x="493958" y="360169"/>
                    <a:pt x="489978" y="359672"/>
                    <a:pt x="486164" y="359174"/>
                  </a:cubicBezTo>
                  <a:cubicBezTo>
                    <a:pt x="466597" y="356853"/>
                    <a:pt x="447030" y="354697"/>
                    <a:pt x="427463" y="352376"/>
                  </a:cubicBezTo>
                  <a:cubicBezTo>
                    <a:pt x="417016" y="351215"/>
                    <a:pt x="406569" y="350054"/>
                    <a:pt x="395790" y="348728"/>
                  </a:cubicBezTo>
                  <a:lnTo>
                    <a:pt x="395790" y="372274"/>
                  </a:lnTo>
                  <a:lnTo>
                    <a:pt x="313044" y="372274"/>
                  </a:lnTo>
                  <a:lnTo>
                    <a:pt x="313044" y="283725"/>
                  </a:lnTo>
                  <a:cubicBezTo>
                    <a:pt x="314039" y="284720"/>
                    <a:pt x="314702" y="285383"/>
                    <a:pt x="315531" y="285880"/>
                  </a:cubicBezTo>
                  <a:cubicBezTo>
                    <a:pt x="319014" y="288202"/>
                    <a:pt x="322164" y="291187"/>
                    <a:pt x="325813" y="292845"/>
                  </a:cubicBezTo>
                  <a:cubicBezTo>
                    <a:pt x="337586" y="297820"/>
                    <a:pt x="351184" y="293508"/>
                    <a:pt x="359807" y="282895"/>
                  </a:cubicBezTo>
                  <a:cubicBezTo>
                    <a:pt x="371083" y="268635"/>
                    <a:pt x="371414" y="240445"/>
                    <a:pt x="360470" y="225852"/>
                  </a:cubicBezTo>
                  <a:cubicBezTo>
                    <a:pt x="350189" y="212255"/>
                    <a:pt x="331948" y="209270"/>
                    <a:pt x="318682" y="219219"/>
                  </a:cubicBezTo>
                  <a:cubicBezTo>
                    <a:pt x="316195" y="221043"/>
                    <a:pt x="314039" y="223531"/>
                    <a:pt x="311386" y="226018"/>
                  </a:cubicBezTo>
                  <a:lnTo>
                    <a:pt x="311386" y="215405"/>
                  </a:lnTo>
                  <a:lnTo>
                    <a:pt x="292482" y="215405"/>
                  </a:lnTo>
                  <a:lnTo>
                    <a:pt x="292482" y="372109"/>
                  </a:lnTo>
                  <a:cubicBezTo>
                    <a:pt x="294969" y="372109"/>
                    <a:pt x="297291" y="372274"/>
                    <a:pt x="300442" y="372440"/>
                  </a:cubicBezTo>
                  <a:cubicBezTo>
                    <a:pt x="257991" y="412736"/>
                    <a:pt x="216037" y="452533"/>
                    <a:pt x="174084" y="492331"/>
                  </a:cubicBezTo>
                  <a:cubicBezTo>
                    <a:pt x="174581" y="493160"/>
                    <a:pt x="174913" y="493823"/>
                    <a:pt x="175245" y="494321"/>
                  </a:cubicBezTo>
                  <a:cubicBezTo>
                    <a:pt x="186189" y="514220"/>
                    <a:pt x="175908" y="537933"/>
                    <a:pt x="154019" y="543736"/>
                  </a:cubicBezTo>
                  <a:cubicBezTo>
                    <a:pt x="153356" y="543902"/>
                    <a:pt x="152527" y="544234"/>
                    <a:pt x="151863" y="544400"/>
                  </a:cubicBezTo>
                  <a:lnTo>
                    <a:pt x="140090" y="544400"/>
                  </a:lnTo>
                  <a:close/>
                  <a:moveTo>
                    <a:pt x="166456" y="483542"/>
                  </a:moveTo>
                  <a:cubicBezTo>
                    <a:pt x="166456" y="483542"/>
                    <a:pt x="166788" y="483874"/>
                    <a:pt x="166953" y="483874"/>
                  </a:cubicBezTo>
                  <a:cubicBezTo>
                    <a:pt x="205922" y="446895"/>
                    <a:pt x="244891" y="409917"/>
                    <a:pt x="284688" y="372274"/>
                  </a:cubicBezTo>
                  <a:lnTo>
                    <a:pt x="272915" y="372274"/>
                  </a:lnTo>
                  <a:lnTo>
                    <a:pt x="272915" y="215239"/>
                  </a:lnTo>
                  <a:lnTo>
                    <a:pt x="254177" y="215239"/>
                  </a:lnTo>
                  <a:lnTo>
                    <a:pt x="254177" y="226350"/>
                  </a:lnTo>
                  <a:cubicBezTo>
                    <a:pt x="253182" y="225189"/>
                    <a:pt x="252519" y="224360"/>
                    <a:pt x="252021" y="223696"/>
                  </a:cubicBezTo>
                  <a:cubicBezTo>
                    <a:pt x="248207" y="218887"/>
                    <a:pt x="243564" y="215405"/>
                    <a:pt x="237428" y="213913"/>
                  </a:cubicBezTo>
                  <a:cubicBezTo>
                    <a:pt x="224826" y="211094"/>
                    <a:pt x="212057" y="216068"/>
                    <a:pt x="204595" y="226681"/>
                  </a:cubicBezTo>
                  <a:cubicBezTo>
                    <a:pt x="193983" y="241771"/>
                    <a:pt x="195143" y="269464"/>
                    <a:pt x="206751" y="283725"/>
                  </a:cubicBezTo>
                  <a:cubicBezTo>
                    <a:pt x="214711" y="293342"/>
                    <a:pt x="226650" y="296990"/>
                    <a:pt x="238258" y="293342"/>
                  </a:cubicBezTo>
                  <a:cubicBezTo>
                    <a:pt x="243730" y="291518"/>
                    <a:pt x="248207" y="288202"/>
                    <a:pt x="252353" y="283725"/>
                  </a:cubicBezTo>
                  <a:lnTo>
                    <a:pt x="252353" y="372440"/>
                  </a:lnTo>
                  <a:lnTo>
                    <a:pt x="249036" y="372440"/>
                  </a:lnTo>
                  <a:cubicBezTo>
                    <a:pt x="240248" y="372440"/>
                    <a:pt x="231293" y="372440"/>
                    <a:pt x="222504" y="372440"/>
                  </a:cubicBezTo>
                  <a:cubicBezTo>
                    <a:pt x="220349" y="372440"/>
                    <a:pt x="219188" y="373104"/>
                    <a:pt x="218359" y="375094"/>
                  </a:cubicBezTo>
                  <a:cubicBezTo>
                    <a:pt x="203600" y="406268"/>
                    <a:pt x="188676" y="437443"/>
                    <a:pt x="173752" y="468618"/>
                  </a:cubicBezTo>
                  <a:cubicBezTo>
                    <a:pt x="171265" y="473593"/>
                    <a:pt x="168943" y="478733"/>
                    <a:pt x="166622" y="483874"/>
                  </a:cubicBezTo>
                  <a:close/>
                  <a:moveTo>
                    <a:pt x="396454" y="266313"/>
                  </a:moveTo>
                  <a:cubicBezTo>
                    <a:pt x="417845" y="246083"/>
                    <a:pt x="438739" y="226184"/>
                    <a:pt x="459301" y="206617"/>
                  </a:cubicBezTo>
                  <a:cubicBezTo>
                    <a:pt x="457808" y="202305"/>
                    <a:pt x="456482" y="198491"/>
                    <a:pt x="454989" y="194346"/>
                  </a:cubicBezTo>
                  <a:cubicBezTo>
                    <a:pt x="435588" y="193351"/>
                    <a:pt x="416021" y="192356"/>
                    <a:pt x="396454" y="191361"/>
                  </a:cubicBezTo>
                  <a:lnTo>
                    <a:pt x="396454" y="266313"/>
                  </a:lnTo>
                  <a:close/>
                  <a:moveTo>
                    <a:pt x="354998" y="63179"/>
                  </a:moveTo>
                  <a:cubicBezTo>
                    <a:pt x="354998" y="63179"/>
                    <a:pt x="354666" y="62847"/>
                    <a:pt x="354500" y="62681"/>
                  </a:cubicBezTo>
                  <a:cubicBezTo>
                    <a:pt x="323823" y="93690"/>
                    <a:pt x="293145" y="124534"/>
                    <a:pt x="262302" y="155709"/>
                  </a:cubicBezTo>
                  <a:cubicBezTo>
                    <a:pt x="263131" y="155709"/>
                    <a:pt x="264126" y="155709"/>
                    <a:pt x="265287" y="155709"/>
                  </a:cubicBezTo>
                  <a:cubicBezTo>
                    <a:pt x="279382" y="155709"/>
                    <a:pt x="293311" y="155709"/>
                    <a:pt x="307406" y="155709"/>
                  </a:cubicBezTo>
                  <a:cubicBezTo>
                    <a:pt x="310059" y="155709"/>
                    <a:pt x="311386" y="154879"/>
                    <a:pt x="312381" y="152558"/>
                  </a:cubicBezTo>
                  <a:cubicBezTo>
                    <a:pt x="322164" y="131830"/>
                    <a:pt x="332114" y="111268"/>
                    <a:pt x="341898" y="90706"/>
                  </a:cubicBezTo>
                  <a:cubicBezTo>
                    <a:pt x="346209" y="81585"/>
                    <a:pt x="350686" y="72299"/>
                    <a:pt x="354998" y="63179"/>
                  </a:cubicBezTo>
                  <a:close/>
                  <a:moveTo>
                    <a:pt x="169938" y="311251"/>
                  </a:moveTo>
                  <a:lnTo>
                    <a:pt x="169938" y="247078"/>
                  </a:lnTo>
                  <a:cubicBezTo>
                    <a:pt x="154848" y="262167"/>
                    <a:pt x="140090" y="277092"/>
                    <a:pt x="125663" y="291684"/>
                  </a:cubicBezTo>
                  <a:cubicBezTo>
                    <a:pt x="127487" y="296493"/>
                    <a:pt x="129311" y="301468"/>
                    <a:pt x="131135" y="306774"/>
                  </a:cubicBezTo>
                  <a:cubicBezTo>
                    <a:pt x="143738" y="308266"/>
                    <a:pt x="156838" y="309759"/>
                    <a:pt x="169938" y="311251"/>
                  </a:cubicBezTo>
                  <a:close/>
                  <a:moveTo>
                    <a:pt x="169938" y="212918"/>
                  </a:moveTo>
                  <a:lnTo>
                    <a:pt x="169938" y="179753"/>
                  </a:lnTo>
                  <a:cubicBezTo>
                    <a:pt x="137437" y="178095"/>
                    <a:pt x="105101" y="176437"/>
                    <a:pt x="72765" y="174778"/>
                  </a:cubicBezTo>
                  <a:cubicBezTo>
                    <a:pt x="72765" y="174944"/>
                    <a:pt x="72765" y="175110"/>
                    <a:pt x="72765" y="175276"/>
                  </a:cubicBezTo>
                  <a:cubicBezTo>
                    <a:pt x="105101" y="187713"/>
                    <a:pt x="137437" y="200149"/>
                    <a:pt x="170104" y="212752"/>
                  </a:cubicBezTo>
                  <a:close/>
                  <a:moveTo>
                    <a:pt x="396454" y="312246"/>
                  </a:moveTo>
                  <a:lnTo>
                    <a:pt x="396454" y="337286"/>
                  </a:lnTo>
                  <a:cubicBezTo>
                    <a:pt x="426799" y="340768"/>
                    <a:pt x="456979" y="344250"/>
                    <a:pt x="487159" y="347733"/>
                  </a:cubicBezTo>
                  <a:cubicBezTo>
                    <a:pt x="487159" y="347733"/>
                    <a:pt x="487159" y="347401"/>
                    <a:pt x="487159" y="347235"/>
                  </a:cubicBezTo>
                  <a:cubicBezTo>
                    <a:pt x="456979" y="335627"/>
                    <a:pt x="426799" y="324020"/>
                    <a:pt x="396288" y="312246"/>
                  </a:cubicBez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88" name="Forma libre: forma 187">
              <a:extLst>
                <a:ext uri="{FF2B5EF4-FFF2-40B4-BE49-F238E27FC236}">
                  <a16:creationId xmlns:a16="http://schemas.microsoft.com/office/drawing/2014/main" id="{C5FA3EFC-2E7A-8201-E489-B48307F6FB79}"/>
                </a:ext>
              </a:extLst>
            </p:cNvPr>
            <p:cNvSpPr/>
            <p:nvPr/>
          </p:nvSpPr>
          <p:spPr>
            <a:xfrm>
              <a:off x="1212322" y="2771193"/>
              <a:ext cx="172954" cy="191951"/>
            </a:xfrm>
            <a:custGeom>
              <a:avLst/>
              <a:gdLst>
                <a:gd name="connsiteX0" fmla="*/ 0 w 172954"/>
                <a:gd name="connsiteY0" fmla="*/ 79025 h 191951"/>
                <a:gd name="connsiteX1" fmla="*/ 4146 w 172954"/>
                <a:gd name="connsiteY1" fmla="*/ 56142 h 191951"/>
                <a:gd name="connsiteX2" fmla="*/ 71138 w 172954"/>
                <a:gd name="connsiteY2" fmla="*/ 591 h 191951"/>
                <a:gd name="connsiteX3" fmla="*/ 111102 w 172954"/>
                <a:gd name="connsiteY3" fmla="*/ 3575 h 191951"/>
                <a:gd name="connsiteX4" fmla="*/ 158196 w 172954"/>
                <a:gd name="connsiteY4" fmla="*/ 44866 h 191951"/>
                <a:gd name="connsiteX5" fmla="*/ 158693 w 172954"/>
                <a:gd name="connsiteY5" fmla="*/ 131757 h 191951"/>
                <a:gd name="connsiteX6" fmla="*/ 147583 w 172954"/>
                <a:gd name="connsiteY6" fmla="*/ 150164 h 191951"/>
                <a:gd name="connsiteX7" fmla="*/ 145428 w 172954"/>
                <a:gd name="connsiteY7" fmla="*/ 152817 h 191951"/>
                <a:gd name="connsiteX8" fmla="*/ 172954 w 172954"/>
                <a:gd name="connsiteY8" fmla="*/ 167409 h 191951"/>
                <a:gd name="connsiteX9" fmla="*/ 160186 w 172954"/>
                <a:gd name="connsiteY9" fmla="*/ 191951 h 191951"/>
                <a:gd name="connsiteX10" fmla="*/ 141614 w 172954"/>
                <a:gd name="connsiteY10" fmla="*/ 183494 h 191951"/>
                <a:gd name="connsiteX11" fmla="*/ 123870 w 172954"/>
                <a:gd name="connsiteY11" fmla="*/ 171555 h 191951"/>
                <a:gd name="connsiteX12" fmla="*/ 119393 w 172954"/>
                <a:gd name="connsiteY12" fmla="*/ 171058 h 191951"/>
                <a:gd name="connsiteX13" fmla="*/ 47757 w 172954"/>
                <a:gd name="connsiteY13" fmla="*/ 171058 h 191951"/>
                <a:gd name="connsiteX14" fmla="*/ 2985 w 172954"/>
                <a:gd name="connsiteY14" fmla="*/ 116999 h 191951"/>
                <a:gd name="connsiteX15" fmla="*/ 0 w 172954"/>
                <a:gd name="connsiteY15" fmla="*/ 98261 h 191951"/>
                <a:gd name="connsiteX16" fmla="*/ 0 w 172954"/>
                <a:gd name="connsiteY16" fmla="*/ 79025 h 191951"/>
                <a:gd name="connsiteX17" fmla="*/ 117735 w 172954"/>
                <a:gd name="connsiteY17" fmla="*/ 133416 h 191951"/>
                <a:gd name="connsiteX18" fmla="*/ 124534 w 172954"/>
                <a:gd name="connsiteY18" fmla="*/ 121476 h 191951"/>
                <a:gd name="connsiteX19" fmla="*/ 125031 w 172954"/>
                <a:gd name="connsiteY19" fmla="*/ 56805 h 191951"/>
                <a:gd name="connsiteX20" fmla="*/ 86560 w 172954"/>
                <a:gd name="connsiteY20" fmla="*/ 29941 h 191951"/>
                <a:gd name="connsiteX21" fmla="*/ 39632 w 172954"/>
                <a:gd name="connsiteY21" fmla="*/ 61448 h 191951"/>
                <a:gd name="connsiteX22" fmla="*/ 39798 w 172954"/>
                <a:gd name="connsiteY22" fmla="*/ 117331 h 191951"/>
                <a:gd name="connsiteX23" fmla="*/ 83741 w 172954"/>
                <a:gd name="connsiteY23" fmla="*/ 148671 h 191951"/>
                <a:gd name="connsiteX24" fmla="*/ 95515 w 172954"/>
                <a:gd name="connsiteY24" fmla="*/ 146847 h 191951"/>
                <a:gd name="connsiteX25" fmla="*/ 95515 w 172954"/>
                <a:gd name="connsiteY25" fmla="*/ 145521 h 191951"/>
                <a:gd name="connsiteX26" fmla="*/ 74787 w 172954"/>
                <a:gd name="connsiteY26" fmla="*/ 135074 h 191951"/>
                <a:gd name="connsiteX27" fmla="*/ 84404 w 172954"/>
                <a:gd name="connsiteY27" fmla="*/ 115507 h 191951"/>
                <a:gd name="connsiteX28" fmla="*/ 117569 w 172954"/>
                <a:gd name="connsiteY28" fmla="*/ 133250 h 191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2954" h="191951">
                  <a:moveTo>
                    <a:pt x="0" y="79025"/>
                  </a:moveTo>
                  <a:cubicBezTo>
                    <a:pt x="1327" y="71397"/>
                    <a:pt x="2156" y="63604"/>
                    <a:pt x="4146" y="56142"/>
                  </a:cubicBezTo>
                  <a:cubicBezTo>
                    <a:pt x="12934" y="24303"/>
                    <a:pt x="38139" y="3575"/>
                    <a:pt x="71138" y="591"/>
                  </a:cubicBezTo>
                  <a:cubicBezTo>
                    <a:pt x="84570" y="-570"/>
                    <a:pt x="98002" y="-238"/>
                    <a:pt x="111102" y="3575"/>
                  </a:cubicBezTo>
                  <a:cubicBezTo>
                    <a:pt x="133157" y="10043"/>
                    <a:pt x="149573" y="23640"/>
                    <a:pt x="158196" y="44866"/>
                  </a:cubicBezTo>
                  <a:cubicBezTo>
                    <a:pt x="169969" y="73553"/>
                    <a:pt x="169804" y="102904"/>
                    <a:pt x="158693" y="131757"/>
                  </a:cubicBezTo>
                  <a:cubicBezTo>
                    <a:pt x="156206" y="138390"/>
                    <a:pt x="151397" y="144028"/>
                    <a:pt x="147583" y="150164"/>
                  </a:cubicBezTo>
                  <a:cubicBezTo>
                    <a:pt x="147086" y="150993"/>
                    <a:pt x="146257" y="151822"/>
                    <a:pt x="145428" y="152817"/>
                  </a:cubicBezTo>
                  <a:cubicBezTo>
                    <a:pt x="153885" y="158952"/>
                    <a:pt x="163171" y="163595"/>
                    <a:pt x="172954" y="167409"/>
                  </a:cubicBezTo>
                  <a:cubicBezTo>
                    <a:pt x="168643" y="175701"/>
                    <a:pt x="164497" y="183826"/>
                    <a:pt x="160186" y="191951"/>
                  </a:cubicBezTo>
                  <a:cubicBezTo>
                    <a:pt x="153553" y="189961"/>
                    <a:pt x="147252" y="187308"/>
                    <a:pt x="141614" y="183494"/>
                  </a:cubicBezTo>
                  <a:cubicBezTo>
                    <a:pt x="135644" y="179515"/>
                    <a:pt x="129674" y="175701"/>
                    <a:pt x="123870" y="171555"/>
                  </a:cubicBezTo>
                  <a:cubicBezTo>
                    <a:pt x="122378" y="170560"/>
                    <a:pt x="121051" y="170394"/>
                    <a:pt x="119393" y="171058"/>
                  </a:cubicBezTo>
                  <a:cubicBezTo>
                    <a:pt x="95515" y="180012"/>
                    <a:pt x="71470" y="180178"/>
                    <a:pt x="47757" y="171058"/>
                  </a:cubicBezTo>
                  <a:cubicBezTo>
                    <a:pt x="23050" y="161606"/>
                    <a:pt x="8789" y="142370"/>
                    <a:pt x="2985" y="116999"/>
                  </a:cubicBezTo>
                  <a:cubicBezTo>
                    <a:pt x="1492" y="110864"/>
                    <a:pt x="995" y="104562"/>
                    <a:pt x="0" y="98261"/>
                  </a:cubicBezTo>
                  <a:cubicBezTo>
                    <a:pt x="0" y="91794"/>
                    <a:pt x="0" y="85327"/>
                    <a:pt x="0" y="79025"/>
                  </a:cubicBezTo>
                  <a:close/>
                  <a:moveTo>
                    <a:pt x="117735" y="133416"/>
                  </a:moveTo>
                  <a:cubicBezTo>
                    <a:pt x="120222" y="129270"/>
                    <a:pt x="122875" y="125456"/>
                    <a:pt x="124534" y="121476"/>
                  </a:cubicBezTo>
                  <a:cubicBezTo>
                    <a:pt x="132991" y="99919"/>
                    <a:pt x="133322" y="78196"/>
                    <a:pt x="125031" y="56805"/>
                  </a:cubicBezTo>
                  <a:cubicBezTo>
                    <a:pt x="118398" y="39891"/>
                    <a:pt x="104801" y="30936"/>
                    <a:pt x="86560" y="29941"/>
                  </a:cubicBezTo>
                  <a:cubicBezTo>
                    <a:pt x="63345" y="28781"/>
                    <a:pt x="46099" y="40223"/>
                    <a:pt x="39632" y="61448"/>
                  </a:cubicBezTo>
                  <a:cubicBezTo>
                    <a:pt x="33994" y="80020"/>
                    <a:pt x="33994" y="98758"/>
                    <a:pt x="39798" y="117331"/>
                  </a:cubicBezTo>
                  <a:cubicBezTo>
                    <a:pt x="46099" y="137561"/>
                    <a:pt x="62847" y="149169"/>
                    <a:pt x="83741" y="148671"/>
                  </a:cubicBezTo>
                  <a:cubicBezTo>
                    <a:pt x="87721" y="148671"/>
                    <a:pt x="91701" y="147511"/>
                    <a:pt x="95515" y="146847"/>
                  </a:cubicBezTo>
                  <a:cubicBezTo>
                    <a:pt x="95515" y="146350"/>
                    <a:pt x="95515" y="146018"/>
                    <a:pt x="95515" y="145521"/>
                  </a:cubicBezTo>
                  <a:cubicBezTo>
                    <a:pt x="88716" y="142038"/>
                    <a:pt x="81917" y="138722"/>
                    <a:pt x="74787" y="135074"/>
                  </a:cubicBezTo>
                  <a:cubicBezTo>
                    <a:pt x="77937" y="128772"/>
                    <a:pt x="81088" y="122305"/>
                    <a:pt x="84404" y="115507"/>
                  </a:cubicBezTo>
                  <a:cubicBezTo>
                    <a:pt x="96344" y="119486"/>
                    <a:pt x="106956" y="125456"/>
                    <a:pt x="117569" y="133250"/>
                  </a:cubicBez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89" name="Forma libre: forma 188">
              <a:extLst>
                <a:ext uri="{FF2B5EF4-FFF2-40B4-BE49-F238E27FC236}">
                  <a16:creationId xmlns:a16="http://schemas.microsoft.com/office/drawing/2014/main" id="{421CD9D7-AB2F-6617-AAF5-21CED25A9CA7}"/>
                </a:ext>
              </a:extLst>
            </p:cNvPr>
            <p:cNvSpPr/>
            <p:nvPr/>
          </p:nvSpPr>
          <p:spPr>
            <a:xfrm>
              <a:off x="1591727" y="2818643"/>
              <a:ext cx="182903" cy="127421"/>
            </a:xfrm>
            <a:custGeom>
              <a:avLst/>
              <a:gdLst>
                <a:gd name="connsiteX0" fmla="*/ 107620 w 182903"/>
                <a:gd name="connsiteY0" fmla="*/ 127090 h 127421"/>
                <a:gd name="connsiteX1" fmla="*/ 74621 w 182903"/>
                <a:gd name="connsiteY1" fmla="*/ 127090 h 127421"/>
                <a:gd name="connsiteX2" fmla="*/ 74621 w 182903"/>
                <a:gd name="connsiteY2" fmla="*/ 123608 h 127421"/>
                <a:gd name="connsiteX3" fmla="*/ 74621 w 182903"/>
                <a:gd name="connsiteY3" fmla="*/ 49982 h 127421"/>
                <a:gd name="connsiteX4" fmla="*/ 73792 w 182903"/>
                <a:gd name="connsiteY4" fmla="*/ 39535 h 127421"/>
                <a:gd name="connsiteX5" fmla="*/ 54722 w 182903"/>
                <a:gd name="connsiteY5" fmla="*/ 25606 h 127421"/>
                <a:gd name="connsiteX6" fmla="*/ 33994 w 182903"/>
                <a:gd name="connsiteY6" fmla="*/ 47495 h 127421"/>
                <a:gd name="connsiteX7" fmla="*/ 32833 w 182903"/>
                <a:gd name="connsiteY7" fmla="*/ 64740 h 127421"/>
                <a:gd name="connsiteX8" fmla="*/ 32833 w 182903"/>
                <a:gd name="connsiteY8" fmla="*/ 124105 h 127421"/>
                <a:gd name="connsiteX9" fmla="*/ 32833 w 182903"/>
                <a:gd name="connsiteY9" fmla="*/ 127422 h 127421"/>
                <a:gd name="connsiteX10" fmla="*/ 0 w 182903"/>
                <a:gd name="connsiteY10" fmla="*/ 127422 h 127421"/>
                <a:gd name="connsiteX11" fmla="*/ 0 w 182903"/>
                <a:gd name="connsiteY11" fmla="*/ 3386 h 127421"/>
                <a:gd name="connsiteX12" fmla="*/ 30180 w 182903"/>
                <a:gd name="connsiteY12" fmla="*/ 3386 h 127421"/>
                <a:gd name="connsiteX13" fmla="*/ 30180 w 182903"/>
                <a:gd name="connsiteY13" fmla="*/ 19802 h 127421"/>
                <a:gd name="connsiteX14" fmla="*/ 67988 w 182903"/>
                <a:gd name="connsiteY14" fmla="*/ 235 h 127421"/>
                <a:gd name="connsiteX15" fmla="*/ 103806 w 182903"/>
                <a:gd name="connsiteY15" fmla="*/ 19470 h 127421"/>
                <a:gd name="connsiteX16" fmla="*/ 113424 w 182903"/>
                <a:gd name="connsiteY16" fmla="*/ 10516 h 127421"/>
                <a:gd name="connsiteX17" fmla="*/ 159191 w 182903"/>
                <a:gd name="connsiteY17" fmla="*/ 3054 h 127421"/>
                <a:gd name="connsiteX18" fmla="*/ 181909 w 182903"/>
                <a:gd name="connsiteY18" fmla="*/ 32239 h 127421"/>
                <a:gd name="connsiteX19" fmla="*/ 182904 w 182903"/>
                <a:gd name="connsiteY19" fmla="*/ 48821 h 127421"/>
                <a:gd name="connsiteX20" fmla="*/ 182904 w 182903"/>
                <a:gd name="connsiteY20" fmla="*/ 123110 h 127421"/>
                <a:gd name="connsiteX21" fmla="*/ 182904 w 182903"/>
                <a:gd name="connsiteY21" fmla="*/ 127090 h 127421"/>
                <a:gd name="connsiteX22" fmla="*/ 149905 w 182903"/>
                <a:gd name="connsiteY22" fmla="*/ 127090 h 127421"/>
                <a:gd name="connsiteX23" fmla="*/ 149905 w 182903"/>
                <a:gd name="connsiteY23" fmla="*/ 123608 h 127421"/>
                <a:gd name="connsiteX24" fmla="*/ 149905 w 182903"/>
                <a:gd name="connsiteY24" fmla="*/ 50811 h 127421"/>
                <a:gd name="connsiteX25" fmla="*/ 148910 w 182903"/>
                <a:gd name="connsiteY25" fmla="*/ 40364 h 127421"/>
                <a:gd name="connsiteX26" fmla="*/ 126524 w 182903"/>
                <a:gd name="connsiteY26" fmla="*/ 26269 h 127421"/>
                <a:gd name="connsiteX27" fmla="*/ 109775 w 182903"/>
                <a:gd name="connsiteY27" fmla="*/ 46831 h 127421"/>
                <a:gd name="connsiteX28" fmla="*/ 108283 w 182903"/>
                <a:gd name="connsiteY28" fmla="*/ 66067 h 127421"/>
                <a:gd name="connsiteX29" fmla="*/ 108283 w 182903"/>
                <a:gd name="connsiteY29" fmla="*/ 123110 h 127421"/>
                <a:gd name="connsiteX30" fmla="*/ 108283 w 182903"/>
                <a:gd name="connsiteY30" fmla="*/ 127256 h 12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2903" h="127421">
                  <a:moveTo>
                    <a:pt x="107620" y="127090"/>
                  </a:moveTo>
                  <a:lnTo>
                    <a:pt x="74621" y="127090"/>
                  </a:lnTo>
                  <a:cubicBezTo>
                    <a:pt x="74621" y="125929"/>
                    <a:pt x="74621" y="124769"/>
                    <a:pt x="74621" y="123608"/>
                  </a:cubicBezTo>
                  <a:cubicBezTo>
                    <a:pt x="74621" y="99066"/>
                    <a:pt x="74621" y="74524"/>
                    <a:pt x="74621" y="49982"/>
                  </a:cubicBezTo>
                  <a:cubicBezTo>
                    <a:pt x="74621" y="46500"/>
                    <a:pt x="74289" y="43017"/>
                    <a:pt x="73792" y="39535"/>
                  </a:cubicBezTo>
                  <a:cubicBezTo>
                    <a:pt x="72133" y="28922"/>
                    <a:pt x="65335" y="24114"/>
                    <a:pt x="54722" y="25606"/>
                  </a:cubicBezTo>
                  <a:cubicBezTo>
                    <a:pt x="43114" y="27264"/>
                    <a:pt x="35486" y="35058"/>
                    <a:pt x="33994" y="47495"/>
                  </a:cubicBezTo>
                  <a:cubicBezTo>
                    <a:pt x="33331" y="53133"/>
                    <a:pt x="32833" y="58937"/>
                    <a:pt x="32833" y="64740"/>
                  </a:cubicBezTo>
                  <a:cubicBezTo>
                    <a:pt x="32833" y="84473"/>
                    <a:pt x="32833" y="104372"/>
                    <a:pt x="32833" y="124105"/>
                  </a:cubicBezTo>
                  <a:lnTo>
                    <a:pt x="32833" y="127422"/>
                  </a:lnTo>
                  <a:lnTo>
                    <a:pt x="0" y="127422"/>
                  </a:lnTo>
                  <a:lnTo>
                    <a:pt x="0" y="3386"/>
                  </a:lnTo>
                  <a:lnTo>
                    <a:pt x="30180" y="3386"/>
                  </a:lnTo>
                  <a:lnTo>
                    <a:pt x="30180" y="19802"/>
                  </a:lnTo>
                  <a:cubicBezTo>
                    <a:pt x="40461" y="7697"/>
                    <a:pt x="52566" y="567"/>
                    <a:pt x="67988" y="235"/>
                  </a:cubicBezTo>
                  <a:cubicBezTo>
                    <a:pt x="83575" y="69"/>
                    <a:pt x="95846" y="5707"/>
                    <a:pt x="103806" y="19470"/>
                  </a:cubicBezTo>
                  <a:cubicBezTo>
                    <a:pt x="107122" y="16320"/>
                    <a:pt x="110107" y="13169"/>
                    <a:pt x="113424" y="10516"/>
                  </a:cubicBezTo>
                  <a:cubicBezTo>
                    <a:pt x="127187" y="-594"/>
                    <a:pt x="142774" y="-2584"/>
                    <a:pt x="159191" y="3054"/>
                  </a:cubicBezTo>
                  <a:cubicBezTo>
                    <a:pt x="172788" y="7697"/>
                    <a:pt x="180085" y="18144"/>
                    <a:pt x="181909" y="32239"/>
                  </a:cubicBezTo>
                  <a:cubicBezTo>
                    <a:pt x="182572" y="37711"/>
                    <a:pt x="182738" y="43349"/>
                    <a:pt x="182904" y="48821"/>
                  </a:cubicBezTo>
                  <a:cubicBezTo>
                    <a:pt x="182904" y="73529"/>
                    <a:pt x="182904" y="98403"/>
                    <a:pt x="182904" y="123110"/>
                  </a:cubicBezTo>
                  <a:lnTo>
                    <a:pt x="182904" y="127090"/>
                  </a:lnTo>
                  <a:lnTo>
                    <a:pt x="149905" y="127090"/>
                  </a:lnTo>
                  <a:cubicBezTo>
                    <a:pt x="149905" y="125929"/>
                    <a:pt x="149905" y="124769"/>
                    <a:pt x="149905" y="123608"/>
                  </a:cubicBezTo>
                  <a:cubicBezTo>
                    <a:pt x="149905" y="99398"/>
                    <a:pt x="149905" y="75021"/>
                    <a:pt x="149905" y="50811"/>
                  </a:cubicBezTo>
                  <a:cubicBezTo>
                    <a:pt x="149905" y="47329"/>
                    <a:pt x="149573" y="43847"/>
                    <a:pt x="148910" y="40364"/>
                  </a:cubicBezTo>
                  <a:cubicBezTo>
                    <a:pt x="147086" y="28259"/>
                    <a:pt x="138131" y="22787"/>
                    <a:pt x="126524" y="26269"/>
                  </a:cubicBezTo>
                  <a:cubicBezTo>
                    <a:pt x="116408" y="29420"/>
                    <a:pt x="111268" y="36882"/>
                    <a:pt x="109775" y="46831"/>
                  </a:cubicBezTo>
                  <a:cubicBezTo>
                    <a:pt x="108780" y="53133"/>
                    <a:pt x="108283" y="59600"/>
                    <a:pt x="108283" y="66067"/>
                  </a:cubicBezTo>
                  <a:cubicBezTo>
                    <a:pt x="108117" y="85137"/>
                    <a:pt x="108283" y="104041"/>
                    <a:pt x="108283" y="123110"/>
                  </a:cubicBezTo>
                  <a:lnTo>
                    <a:pt x="108283" y="127256"/>
                  </a:ln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90" name="Forma libre: forma 189">
              <a:extLst>
                <a:ext uri="{FF2B5EF4-FFF2-40B4-BE49-F238E27FC236}">
                  <a16:creationId xmlns:a16="http://schemas.microsoft.com/office/drawing/2014/main" id="{E2768453-69E3-D5B2-DB47-9022AE0161F2}"/>
                </a:ext>
              </a:extLst>
            </p:cNvPr>
            <p:cNvSpPr/>
            <p:nvPr/>
          </p:nvSpPr>
          <p:spPr>
            <a:xfrm>
              <a:off x="1797680" y="2818401"/>
              <a:ext cx="121670" cy="174758"/>
            </a:xfrm>
            <a:custGeom>
              <a:avLst/>
              <a:gdLst>
                <a:gd name="connsiteX0" fmla="*/ 0 w 121670"/>
                <a:gd name="connsiteY0" fmla="*/ 3131 h 174758"/>
                <a:gd name="connsiteX1" fmla="*/ 30677 w 121670"/>
                <a:gd name="connsiteY1" fmla="*/ 3131 h 174758"/>
                <a:gd name="connsiteX2" fmla="*/ 30677 w 121670"/>
                <a:gd name="connsiteY2" fmla="*/ 20542 h 174758"/>
                <a:gd name="connsiteX3" fmla="*/ 35818 w 121670"/>
                <a:gd name="connsiteY3" fmla="*/ 14572 h 174758"/>
                <a:gd name="connsiteX4" fmla="*/ 104469 w 121670"/>
                <a:gd name="connsiteY4" fmla="*/ 14904 h 174758"/>
                <a:gd name="connsiteX5" fmla="*/ 120056 w 121670"/>
                <a:gd name="connsiteY5" fmla="*/ 46742 h 174758"/>
                <a:gd name="connsiteX6" fmla="*/ 116906 w 121670"/>
                <a:gd name="connsiteY6" fmla="*/ 94665 h 174758"/>
                <a:gd name="connsiteX7" fmla="*/ 87058 w 121670"/>
                <a:gd name="connsiteY7" fmla="*/ 126835 h 174758"/>
                <a:gd name="connsiteX8" fmla="*/ 36813 w 121670"/>
                <a:gd name="connsiteY8" fmla="*/ 116057 h 174758"/>
                <a:gd name="connsiteX9" fmla="*/ 33828 w 121670"/>
                <a:gd name="connsiteY9" fmla="*/ 113238 h 174758"/>
                <a:gd name="connsiteX10" fmla="*/ 32999 w 121670"/>
                <a:gd name="connsiteY10" fmla="*/ 113238 h 174758"/>
                <a:gd name="connsiteX11" fmla="*/ 32999 w 121670"/>
                <a:gd name="connsiteY11" fmla="*/ 174758 h 174758"/>
                <a:gd name="connsiteX12" fmla="*/ 0 w 121670"/>
                <a:gd name="connsiteY12" fmla="*/ 174758 h 174758"/>
                <a:gd name="connsiteX13" fmla="*/ 0 w 121670"/>
                <a:gd name="connsiteY13" fmla="*/ 3296 h 174758"/>
                <a:gd name="connsiteX14" fmla="*/ 88550 w 121670"/>
                <a:gd name="connsiteY14" fmla="*/ 65149 h 174758"/>
                <a:gd name="connsiteX15" fmla="*/ 87887 w 121670"/>
                <a:gd name="connsiteY15" fmla="*/ 65149 h 174758"/>
                <a:gd name="connsiteX16" fmla="*/ 84073 w 121670"/>
                <a:gd name="connsiteY16" fmla="*/ 42762 h 174758"/>
                <a:gd name="connsiteX17" fmla="*/ 60360 w 121670"/>
                <a:gd name="connsiteY17" fmla="*/ 26346 h 174758"/>
                <a:gd name="connsiteX18" fmla="*/ 35984 w 121670"/>
                <a:gd name="connsiteY18" fmla="*/ 43260 h 174758"/>
                <a:gd name="connsiteX19" fmla="*/ 32667 w 121670"/>
                <a:gd name="connsiteY19" fmla="*/ 66144 h 174758"/>
                <a:gd name="connsiteX20" fmla="*/ 38969 w 121670"/>
                <a:gd name="connsiteY20" fmla="*/ 91017 h 174758"/>
                <a:gd name="connsiteX21" fmla="*/ 64671 w 121670"/>
                <a:gd name="connsiteY21" fmla="*/ 103620 h 174758"/>
                <a:gd name="connsiteX22" fmla="*/ 84902 w 121670"/>
                <a:gd name="connsiteY22" fmla="*/ 85711 h 174758"/>
                <a:gd name="connsiteX23" fmla="*/ 88550 w 121670"/>
                <a:gd name="connsiteY23" fmla="*/ 65149 h 17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1670" h="174758">
                  <a:moveTo>
                    <a:pt x="0" y="3131"/>
                  </a:moveTo>
                  <a:lnTo>
                    <a:pt x="30677" y="3131"/>
                  </a:lnTo>
                  <a:lnTo>
                    <a:pt x="30677" y="20542"/>
                  </a:lnTo>
                  <a:cubicBezTo>
                    <a:pt x="32667" y="18220"/>
                    <a:pt x="34160" y="16231"/>
                    <a:pt x="35818" y="14572"/>
                  </a:cubicBezTo>
                  <a:cubicBezTo>
                    <a:pt x="54556" y="-4995"/>
                    <a:pt x="85731" y="-4829"/>
                    <a:pt x="104469" y="14904"/>
                  </a:cubicBezTo>
                  <a:cubicBezTo>
                    <a:pt x="113092" y="23859"/>
                    <a:pt x="117901" y="34637"/>
                    <a:pt x="120056" y="46742"/>
                  </a:cubicBezTo>
                  <a:cubicBezTo>
                    <a:pt x="122710" y="62993"/>
                    <a:pt x="122378" y="79078"/>
                    <a:pt x="116906" y="94665"/>
                  </a:cubicBezTo>
                  <a:cubicBezTo>
                    <a:pt x="111599" y="109589"/>
                    <a:pt x="101982" y="121197"/>
                    <a:pt x="87058" y="126835"/>
                  </a:cubicBezTo>
                  <a:cubicBezTo>
                    <a:pt x="68319" y="134131"/>
                    <a:pt x="51240" y="130483"/>
                    <a:pt x="36813" y="116057"/>
                  </a:cubicBezTo>
                  <a:cubicBezTo>
                    <a:pt x="35818" y="115062"/>
                    <a:pt x="34823" y="114067"/>
                    <a:pt x="33828" y="113238"/>
                  </a:cubicBezTo>
                  <a:cubicBezTo>
                    <a:pt x="33828" y="113238"/>
                    <a:pt x="33496" y="113238"/>
                    <a:pt x="32999" y="113238"/>
                  </a:cubicBezTo>
                  <a:lnTo>
                    <a:pt x="32999" y="174758"/>
                  </a:lnTo>
                  <a:lnTo>
                    <a:pt x="0" y="174758"/>
                  </a:lnTo>
                  <a:lnTo>
                    <a:pt x="0" y="3296"/>
                  </a:lnTo>
                  <a:close/>
                  <a:moveTo>
                    <a:pt x="88550" y="65149"/>
                  </a:moveTo>
                  <a:cubicBezTo>
                    <a:pt x="88550" y="65149"/>
                    <a:pt x="88052" y="65149"/>
                    <a:pt x="87887" y="65149"/>
                  </a:cubicBezTo>
                  <a:cubicBezTo>
                    <a:pt x="87887" y="57521"/>
                    <a:pt x="87389" y="49893"/>
                    <a:pt x="84073" y="42762"/>
                  </a:cubicBezTo>
                  <a:cubicBezTo>
                    <a:pt x="79430" y="32647"/>
                    <a:pt x="71968" y="26346"/>
                    <a:pt x="60360" y="26346"/>
                  </a:cubicBezTo>
                  <a:cubicBezTo>
                    <a:pt x="49581" y="26346"/>
                    <a:pt x="40295" y="32813"/>
                    <a:pt x="35984" y="43260"/>
                  </a:cubicBezTo>
                  <a:cubicBezTo>
                    <a:pt x="32999" y="50556"/>
                    <a:pt x="32336" y="58350"/>
                    <a:pt x="32667" y="66144"/>
                  </a:cubicBezTo>
                  <a:cubicBezTo>
                    <a:pt x="32999" y="74932"/>
                    <a:pt x="33994" y="83555"/>
                    <a:pt x="38969" y="91017"/>
                  </a:cubicBezTo>
                  <a:cubicBezTo>
                    <a:pt x="44938" y="100303"/>
                    <a:pt x="53395" y="105112"/>
                    <a:pt x="64671" y="103620"/>
                  </a:cubicBezTo>
                  <a:cubicBezTo>
                    <a:pt x="75284" y="102127"/>
                    <a:pt x="81917" y="95660"/>
                    <a:pt x="84902" y="85711"/>
                  </a:cubicBezTo>
                  <a:cubicBezTo>
                    <a:pt x="86892" y="79078"/>
                    <a:pt x="87389" y="71947"/>
                    <a:pt x="88550" y="65149"/>
                  </a:cubicBez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91" name="Forma libre: forma 190">
              <a:extLst>
                <a:ext uri="{FF2B5EF4-FFF2-40B4-BE49-F238E27FC236}">
                  <a16:creationId xmlns:a16="http://schemas.microsoft.com/office/drawing/2014/main" id="{24A756D0-B859-E47A-62B1-E4BC6EDA68C2}"/>
                </a:ext>
              </a:extLst>
            </p:cNvPr>
            <p:cNvSpPr/>
            <p:nvPr/>
          </p:nvSpPr>
          <p:spPr>
            <a:xfrm>
              <a:off x="1927969" y="2818624"/>
              <a:ext cx="116788" cy="130368"/>
            </a:xfrm>
            <a:custGeom>
              <a:avLst/>
              <a:gdLst>
                <a:gd name="connsiteX0" fmla="*/ 116623 w 116788"/>
                <a:gd name="connsiteY0" fmla="*/ 127275 h 130368"/>
                <a:gd name="connsiteX1" fmla="*/ 113638 w 116788"/>
                <a:gd name="connsiteY1" fmla="*/ 127275 h 130368"/>
                <a:gd name="connsiteX2" fmla="*/ 87272 w 116788"/>
                <a:gd name="connsiteY2" fmla="*/ 127275 h 130368"/>
                <a:gd name="connsiteX3" fmla="*/ 82960 w 116788"/>
                <a:gd name="connsiteY3" fmla="*/ 124125 h 130368"/>
                <a:gd name="connsiteX4" fmla="*/ 80141 w 116788"/>
                <a:gd name="connsiteY4" fmla="*/ 114507 h 130368"/>
                <a:gd name="connsiteX5" fmla="*/ 64222 w 116788"/>
                <a:gd name="connsiteY5" fmla="*/ 124788 h 130368"/>
                <a:gd name="connsiteX6" fmla="*/ 19118 w 116788"/>
                <a:gd name="connsiteY6" fmla="*/ 125120 h 130368"/>
                <a:gd name="connsiteX7" fmla="*/ 48 w 116788"/>
                <a:gd name="connsiteY7" fmla="*/ 91291 h 130368"/>
                <a:gd name="connsiteX8" fmla="*/ 21274 w 116788"/>
                <a:gd name="connsiteY8" fmla="*/ 60780 h 130368"/>
                <a:gd name="connsiteX9" fmla="*/ 52283 w 116788"/>
                <a:gd name="connsiteY9" fmla="*/ 52655 h 130368"/>
                <a:gd name="connsiteX10" fmla="*/ 74835 w 116788"/>
                <a:gd name="connsiteY10" fmla="*/ 46851 h 130368"/>
                <a:gd name="connsiteX11" fmla="*/ 77157 w 116788"/>
                <a:gd name="connsiteY11" fmla="*/ 43534 h 130368"/>
                <a:gd name="connsiteX12" fmla="*/ 77157 w 116788"/>
                <a:gd name="connsiteY12" fmla="*/ 39720 h 130368"/>
                <a:gd name="connsiteX13" fmla="*/ 65549 w 116788"/>
                <a:gd name="connsiteY13" fmla="*/ 26289 h 130368"/>
                <a:gd name="connsiteX14" fmla="*/ 48469 w 116788"/>
                <a:gd name="connsiteY14" fmla="*/ 25957 h 130368"/>
                <a:gd name="connsiteX15" fmla="*/ 35369 w 116788"/>
                <a:gd name="connsiteY15" fmla="*/ 36404 h 130368"/>
                <a:gd name="connsiteX16" fmla="*/ 33379 w 116788"/>
                <a:gd name="connsiteY16" fmla="*/ 40881 h 130368"/>
                <a:gd name="connsiteX17" fmla="*/ 18455 w 116788"/>
                <a:gd name="connsiteY17" fmla="*/ 38228 h 130368"/>
                <a:gd name="connsiteX18" fmla="*/ 3531 w 116788"/>
                <a:gd name="connsiteY18" fmla="*/ 35575 h 130368"/>
                <a:gd name="connsiteX19" fmla="*/ 32882 w 116788"/>
                <a:gd name="connsiteY19" fmla="*/ 3073 h 130368"/>
                <a:gd name="connsiteX20" fmla="*/ 68202 w 116788"/>
                <a:gd name="connsiteY20" fmla="*/ 420 h 130368"/>
                <a:gd name="connsiteX21" fmla="*/ 81800 w 116788"/>
                <a:gd name="connsiteY21" fmla="*/ 2410 h 130368"/>
                <a:gd name="connsiteX22" fmla="*/ 109326 w 116788"/>
                <a:gd name="connsiteY22" fmla="*/ 35077 h 130368"/>
                <a:gd name="connsiteX23" fmla="*/ 109658 w 116788"/>
                <a:gd name="connsiteY23" fmla="*/ 90960 h 130368"/>
                <a:gd name="connsiteX24" fmla="*/ 112477 w 116788"/>
                <a:gd name="connsiteY24" fmla="*/ 115502 h 130368"/>
                <a:gd name="connsiteX25" fmla="*/ 116788 w 116788"/>
                <a:gd name="connsiteY25" fmla="*/ 127441 h 130368"/>
                <a:gd name="connsiteX26" fmla="*/ 77488 w 116788"/>
                <a:gd name="connsiteY26" fmla="*/ 67745 h 130368"/>
                <a:gd name="connsiteX27" fmla="*/ 67539 w 116788"/>
                <a:gd name="connsiteY27" fmla="*/ 70398 h 130368"/>
                <a:gd name="connsiteX28" fmla="*/ 42499 w 116788"/>
                <a:gd name="connsiteY28" fmla="*/ 77031 h 130368"/>
                <a:gd name="connsiteX29" fmla="*/ 36364 w 116788"/>
                <a:gd name="connsiteY29" fmla="*/ 99583 h 130368"/>
                <a:gd name="connsiteX30" fmla="*/ 54273 w 116788"/>
                <a:gd name="connsiteY30" fmla="*/ 106547 h 130368"/>
                <a:gd name="connsiteX31" fmla="*/ 76493 w 116788"/>
                <a:gd name="connsiteY31" fmla="*/ 87975 h 130368"/>
                <a:gd name="connsiteX32" fmla="*/ 77654 w 116788"/>
                <a:gd name="connsiteY32" fmla="*/ 67745 h 130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6788" h="130368">
                  <a:moveTo>
                    <a:pt x="116623" y="127275"/>
                  </a:moveTo>
                  <a:cubicBezTo>
                    <a:pt x="115462" y="127275"/>
                    <a:pt x="114467" y="127275"/>
                    <a:pt x="113638" y="127275"/>
                  </a:cubicBezTo>
                  <a:cubicBezTo>
                    <a:pt x="104849" y="127275"/>
                    <a:pt x="96060" y="127275"/>
                    <a:pt x="87272" y="127275"/>
                  </a:cubicBezTo>
                  <a:cubicBezTo>
                    <a:pt x="84784" y="127275"/>
                    <a:pt x="83624" y="126446"/>
                    <a:pt x="82960" y="124125"/>
                  </a:cubicBezTo>
                  <a:cubicBezTo>
                    <a:pt x="82131" y="120808"/>
                    <a:pt x="80970" y="117492"/>
                    <a:pt x="80141" y="114507"/>
                  </a:cubicBezTo>
                  <a:cubicBezTo>
                    <a:pt x="74835" y="117989"/>
                    <a:pt x="69860" y="121969"/>
                    <a:pt x="64222" y="124788"/>
                  </a:cubicBezTo>
                  <a:cubicBezTo>
                    <a:pt x="49298" y="131918"/>
                    <a:pt x="34042" y="132416"/>
                    <a:pt x="19118" y="125120"/>
                  </a:cubicBezTo>
                  <a:cubicBezTo>
                    <a:pt x="5521" y="118321"/>
                    <a:pt x="-615" y="106381"/>
                    <a:pt x="48" y="91291"/>
                  </a:cubicBezTo>
                  <a:cubicBezTo>
                    <a:pt x="712" y="76865"/>
                    <a:pt x="7842" y="66418"/>
                    <a:pt x="21274" y="60780"/>
                  </a:cubicBezTo>
                  <a:cubicBezTo>
                    <a:pt x="31223" y="56468"/>
                    <a:pt x="41836" y="54976"/>
                    <a:pt x="52283" y="52655"/>
                  </a:cubicBezTo>
                  <a:cubicBezTo>
                    <a:pt x="59911" y="50996"/>
                    <a:pt x="67373" y="48841"/>
                    <a:pt x="74835" y="46851"/>
                  </a:cubicBezTo>
                  <a:cubicBezTo>
                    <a:pt x="76659" y="46353"/>
                    <a:pt x="77322" y="45358"/>
                    <a:pt x="77157" y="43534"/>
                  </a:cubicBezTo>
                  <a:cubicBezTo>
                    <a:pt x="77157" y="42208"/>
                    <a:pt x="77157" y="41047"/>
                    <a:pt x="77157" y="39720"/>
                  </a:cubicBezTo>
                  <a:cubicBezTo>
                    <a:pt x="76659" y="31927"/>
                    <a:pt x="73177" y="27449"/>
                    <a:pt x="65549" y="26289"/>
                  </a:cubicBezTo>
                  <a:cubicBezTo>
                    <a:pt x="59911" y="25459"/>
                    <a:pt x="54107" y="25294"/>
                    <a:pt x="48469" y="25957"/>
                  </a:cubicBezTo>
                  <a:cubicBezTo>
                    <a:pt x="42168" y="26620"/>
                    <a:pt x="38022" y="30766"/>
                    <a:pt x="35369" y="36404"/>
                  </a:cubicBezTo>
                  <a:cubicBezTo>
                    <a:pt x="34706" y="37730"/>
                    <a:pt x="34042" y="39223"/>
                    <a:pt x="33379" y="40881"/>
                  </a:cubicBezTo>
                  <a:cubicBezTo>
                    <a:pt x="28404" y="39886"/>
                    <a:pt x="23430" y="39057"/>
                    <a:pt x="18455" y="38228"/>
                  </a:cubicBezTo>
                  <a:cubicBezTo>
                    <a:pt x="13646" y="37399"/>
                    <a:pt x="8671" y="36570"/>
                    <a:pt x="3531" y="35575"/>
                  </a:cubicBezTo>
                  <a:cubicBezTo>
                    <a:pt x="8008" y="19821"/>
                    <a:pt x="16465" y="7882"/>
                    <a:pt x="32882" y="3073"/>
                  </a:cubicBezTo>
                  <a:cubicBezTo>
                    <a:pt x="44489" y="-243"/>
                    <a:pt x="56263" y="-409"/>
                    <a:pt x="68202" y="420"/>
                  </a:cubicBezTo>
                  <a:cubicBezTo>
                    <a:pt x="72679" y="752"/>
                    <a:pt x="77322" y="1415"/>
                    <a:pt x="81800" y="2410"/>
                  </a:cubicBezTo>
                  <a:cubicBezTo>
                    <a:pt x="99709" y="6390"/>
                    <a:pt x="108829" y="17002"/>
                    <a:pt x="109326" y="35077"/>
                  </a:cubicBezTo>
                  <a:cubicBezTo>
                    <a:pt x="109824" y="53650"/>
                    <a:pt x="109326" y="72222"/>
                    <a:pt x="109658" y="90960"/>
                  </a:cubicBezTo>
                  <a:cubicBezTo>
                    <a:pt x="109824" y="99251"/>
                    <a:pt x="111150" y="107376"/>
                    <a:pt x="112477" y="115502"/>
                  </a:cubicBezTo>
                  <a:cubicBezTo>
                    <a:pt x="113140" y="119482"/>
                    <a:pt x="115130" y="123130"/>
                    <a:pt x="116788" y="127441"/>
                  </a:cubicBezTo>
                  <a:close/>
                  <a:moveTo>
                    <a:pt x="77488" y="67745"/>
                  </a:moveTo>
                  <a:cubicBezTo>
                    <a:pt x="73674" y="68739"/>
                    <a:pt x="70524" y="69569"/>
                    <a:pt x="67539" y="70398"/>
                  </a:cubicBezTo>
                  <a:cubicBezTo>
                    <a:pt x="59248" y="72553"/>
                    <a:pt x="50625" y="74212"/>
                    <a:pt x="42499" y="77031"/>
                  </a:cubicBezTo>
                  <a:cubicBezTo>
                    <a:pt x="32716" y="80513"/>
                    <a:pt x="30063" y="91291"/>
                    <a:pt x="36364" y="99583"/>
                  </a:cubicBezTo>
                  <a:cubicBezTo>
                    <a:pt x="40841" y="105552"/>
                    <a:pt x="46977" y="107211"/>
                    <a:pt x="54273" y="106547"/>
                  </a:cubicBezTo>
                  <a:cubicBezTo>
                    <a:pt x="65051" y="105552"/>
                    <a:pt x="75167" y="97427"/>
                    <a:pt x="76493" y="87975"/>
                  </a:cubicBezTo>
                  <a:cubicBezTo>
                    <a:pt x="77322" y="81508"/>
                    <a:pt x="77322" y="74875"/>
                    <a:pt x="77654" y="67745"/>
                  </a:cubicBez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92" name="Forma libre: forma 191">
              <a:extLst>
                <a:ext uri="{FF2B5EF4-FFF2-40B4-BE49-F238E27FC236}">
                  <a16:creationId xmlns:a16="http://schemas.microsoft.com/office/drawing/2014/main" id="{A695B648-D718-D5F1-63C1-1FF70FE59D5D}"/>
                </a:ext>
              </a:extLst>
            </p:cNvPr>
            <p:cNvSpPr/>
            <p:nvPr/>
          </p:nvSpPr>
          <p:spPr>
            <a:xfrm>
              <a:off x="1396552" y="2821697"/>
              <a:ext cx="112926" cy="126966"/>
            </a:xfrm>
            <a:custGeom>
              <a:avLst/>
              <a:gdLst>
                <a:gd name="connsiteX0" fmla="*/ 82580 w 112926"/>
                <a:gd name="connsiteY0" fmla="*/ 124036 h 126966"/>
                <a:gd name="connsiteX1" fmla="*/ 82580 w 112926"/>
                <a:gd name="connsiteY1" fmla="*/ 106127 h 126966"/>
                <a:gd name="connsiteX2" fmla="*/ 80425 w 112926"/>
                <a:gd name="connsiteY2" fmla="*/ 108615 h 126966"/>
                <a:gd name="connsiteX3" fmla="*/ 20065 w 112926"/>
                <a:gd name="connsiteY3" fmla="*/ 122046 h 126966"/>
                <a:gd name="connsiteX4" fmla="*/ 1327 w 112926"/>
                <a:gd name="connsiteY4" fmla="*/ 95183 h 126966"/>
                <a:gd name="connsiteX5" fmla="*/ 0 w 112926"/>
                <a:gd name="connsiteY5" fmla="*/ 79264 h 126966"/>
                <a:gd name="connsiteX6" fmla="*/ 0 w 112926"/>
                <a:gd name="connsiteY6" fmla="*/ 1990 h 126966"/>
                <a:gd name="connsiteX7" fmla="*/ 0 w 112926"/>
                <a:gd name="connsiteY7" fmla="*/ 0 h 126966"/>
                <a:gd name="connsiteX8" fmla="*/ 32833 w 112926"/>
                <a:gd name="connsiteY8" fmla="*/ 0 h 126966"/>
                <a:gd name="connsiteX9" fmla="*/ 32833 w 112926"/>
                <a:gd name="connsiteY9" fmla="*/ 3482 h 126966"/>
                <a:gd name="connsiteX10" fmla="*/ 32833 w 112926"/>
                <a:gd name="connsiteY10" fmla="*/ 58536 h 126966"/>
                <a:gd name="connsiteX11" fmla="*/ 33828 w 112926"/>
                <a:gd name="connsiteY11" fmla="*/ 83409 h 126966"/>
                <a:gd name="connsiteX12" fmla="*/ 57707 w 112926"/>
                <a:gd name="connsiteY12" fmla="*/ 101650 h 126966"/>
                <a:gd name="connsiteX13" fmla="*/ 78932 w 112926"/>
                <a:gd name="connsiteY13" fmla="*/ 79098 h 126966"/>
                <a:gd name="connsiteX14" fmla="*/ 80093 w 112926"/>
                <a:gd name="connsiteY14" fmla="*/ 56878 h 126966"/>
                <a:gd name="connsiteX15" fmla="*/ 80093 w 112926"/>
                <a:gd name="connsiteY15" fmla="*/ 3316 h 126966"/>
                <a:gd name="connsiteX16" fmla="*/ 80093 w 112926"/>
                <a:gd name="connsiteY16" fmla="*/ 0 h 126966"/>
                <a:gd name="connsiteX17" fmla="*/ 112926 w 112926"/>
                <a:gd name="connsiteY17" fmla="*/ 0 h 126966"/>
                <a:gd name="connsiteX18" fmla="*/ 112926 w 112926"/>
                <a:gd name="connsiteY18" fmla="*/ 124036 h 126966"/>
                <a:gd name="connsiteX19" fmla="*/ 82414 w 112926"/>
                <a:gd name="connsiteY19" fmla="*/ 124036 h 12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2926" h="126966">
                  <a:moveTo>
                    <a:pt x="82580" y="124036"/>
                  </a:moveTo>
                  <a:lnTo>
                    <a:pt x="82580" y="106127"/>
                  </a:lnTo>
                  <a:cubicBezTo>
                    <a:pt x="81585" y="107288"/>
                    <a:pt x="80922" y="107951"/>
                    <a:pt x="80425" y="108615"/>
                  </a:cubicBezTo>
                  <a:cubicBezTo>
                    <a:pt x="66330" y="126192"/>
                    <a:pt x="39798" y="132162"/>
                    <a:pt x="20065" y="122046"/>
                  </a:cubicBezTo>
                  <a:cubicBezTo>
                    <a:pt x="8954" y="116408"/>
                    <a:pt x="3151" y="107122"/>
                    <a:pt x="1327" y="95183"/>
                  </a:cubicBezTo>
                  <a:cubicBezTo>
                    <a:pt x="497" y="89877"/>
                    <a:pt x="0" y="84570"/>
                    <a:pt x="0" y="79264"/>
                  </a:cubicBezTo>
                  <a:cubicBezTo>
                    <a:pt x="0" y="53561"/>
                    <a:pt x="0" y="27858"/>
                    <a:pt x="0" y="1990"/>
                  </a:cubicBezTo>
                  <a:cubicBezTo>
                    <a:pt x="0" y="1327"/>
                    <a:pt x="0" y="829"/>
                    <a:pt x="0" y="0"/>
                  </a:cubicBezTo>
                  <a:lnTo>
                    <a:pt x="32833" y="0"/>
                  </a:lnTo>
                  <a:cubicBezTo>
                    <a:pt x="32833" y="1161"/>
                    <a:pt x="32833" y="2322"/>
                    <a:pt x="32833" y="3482"/>
                  </a:cubicBezTo>
                  <a:cubicBezTo>
                    <a:pt x="32833" y="21889"/>
                    <a:pt x="32833" y="40129"/>
                    <a:pt x="32833" y="58536"/>
                  </a:cubicBezTo>
                  <a:cubicBezTo>
                    <a:pt x="32833" y="66827"/>
                    <a:pt x="33165" y="75118"/>
                    <a:pt x="33828" y="83409"/>
                  </a:cubicBezTo>
                  <a:cubicBezTo>
                    <a:pt x="34823" y="96675"/>
                    <a:pt x="44275" y="103806"/>
                    <a:pt x="57707" y="101650"/>
                  </a:cubicBezTo>
                  <a:cubicBezTo>
                    <a:pt x="69646" y="99660"/>
                    <a:pt x="77937" y="91037"/>
                    <a:pt x="78932" y="79098"/>
                  </a:cubicBezTo>
                  <a:cubicBezTo>
                    <a:pt x="79595" y="71802"/>
                    <a:pt x="79927" y="64340"/>
                    <a:pt x="80093" y="56878"/>
                  </a:cubicBezTo>
                  <a:cubicBezTo>
                    <a:pt x="80093" y="38969"/>
                    <a:pt x="80093" y="21225"/>
                    <a:pt x="80093" y="3316"/>
                  </a:cubicBezTo>
                  <a:lnTo>
                    <a:pt x="80093" y="0"/>
                  </a:lnTo>
                  <a:lnTo>
                    <a:pt x="112926" y="0"/>
                  </a:lnTo>
                  <a:lnTo>
                    <a:pt x="112926" y="124036"/>
                  </a:lnTo>
                  <a:lnTo>
                    <a:pt x="82414" y="124036"/>
                  </a:ln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93" name="Forma libre: forma 192">
              <a:extLst>
                <a:ext uri="{FF2B5EF4-FFF2-40B4-BE49-F238E27FC236}">
                  <a16:creationId xmlns:a16="http://schemas.microsoft.com/office/drawing/2014/main" id="{51805025-8CEC-A395-D74E-BE02976910F4}"/>
                </a:ext>
              </a:extLst>
            </p:cNvPr>
            <p:cNvSpPr/>
            <p:nvPr/>
          </p:nvSpPr>
          <p:spPr>
            <a:xfrm>
              <a:off x="2054021" y="2818527"/>
              <a:ext cx="117757" cy="130359"/>
            </a:xfrm>
            <a:custGeom>
              <a:avLst/>
              <a:gdLst>
                <a:gd name="connsiteX0" fmla="*/ 85753 w 117757"/>
                <a:gd name="connsiteY0" fmla="*/ 79615 h 130359"/>
                <a:gd name="connsiteX1" fmla="*/ 117757 w 117757"/>
                <a:gd name="connsiteY1" fmla="*/ 85087 h 130359"/>
                <a:gd name="connsiteX2" fmla="*/ 75970 w 117757"/>
                <a:gd name="connsiteY2" fmla="*/ 128864 h 130359"/>
                <a:gd name="connsiteX3" fmla="*/ 43468 w 117757"/>
                <a:gd name="connsiteY3" fmla="*/ 128367 h 130359"/>
                <a:gd name="connsiteX4" fmla="*/ 5660 w 117757"/>
                <a:gd name="connsiteY4" fmla="*/ 95368 h 130359"/>
                <a:gd name="connsiteX5" fmla="*/ 6158 w 117757"/>
                <a:gd name="connsiteY5" fmla="*/ 33682 h 130359"/>
                <a:gd name="connsiteX6" fmla="*/ 49935 w 117757"/>
                <a:gd name="connsiteY6" fmla="*/ 848 h 130359"/>
                <a:gd name="connsiteX7" fmla="*/ 79783 w 117757"/>
                <a:gd name="connsiteY7" fmla="*/ 2175 h 130359"/>
                <a:gd name="connsiteX8" fmla="*/ 114772 w 117757"/>
                <a:gd name="connsiteY8" fmla="*/ 35340 h 130359"/>
                <a:gd name="connsiteX9" fmla="*/ 116099 w 117757"/>
                <a:gd name="connsiteY9" fmla="*/ 39817 h 130359"/>
                <a:gd name="connsiteX10" fmla="*/ 83763 w 117757"/>
                <a:gd name="connsiteY10" fmla="*/ 45621 h 130359"/>
                <a:gd name="connsiteX11" fmla="*/ 82768 w 117757"/>
                <a:gd name="connsiteY11" fmla="*/ 41807 h 130359"/>
                <a:gd name="connsiteX12" fmla="*/ 60382 w 117757"/>
                <a:gd name="connsiteY12" fmla="*/ 26054 h 130359"/>
                <a:gd name="connsiteX13" fmla="*/ 36338 w 117757"/>
                <a:gd name="connsiteY13" fmla="*/ 45953 h 130359"/>
                <a:gd name="connsiteX14" fmla="*/ 37167 w 117757"/>
                <a:gd name="connsiteY14" fmla="*/ 84921 h 130359"/>
                <a:gd name="connsiteX15" fmla="*/ 68673 w 117757"/>
                <a:gd name="connsiteY15" fmla="*/ 102333 h 130359"/>
                <a:gd name="connsiteX16" fmla="*/ 82768 w 117757"/>
                <a:gd name="connsiteY16" fmla="*/ 89067 h 130359"/>
                <a:gd name="connsiteX17" fmla="*/ 85753 w 117757"/>
                <a:gd name="connsiteY17" fmla="*/ 79615 h 130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7757" h="130359">
                  <a:moveTo>
                    <a:pt x="85753" y="79615"/>
                  </a:moveTo>
                  <a:cubicBezTo>
                    <a:pt x="96532" y="81439"/>
                    <a:pt x="107144" y="83263"/>
                    <a:pt x="117757" y="85087"/>
                  </a:cubicBezTo>
                  <a:cubicBezTo>
                    <a:pt x="113114" y="108966"/>
                    <a:pt x="98356" y="124719"/>
                    <a:pt x="75970" y="128864"/>
                  </a:cubicBezTo>
                  <a:cubicBezTo>
                    <a:pt x="65191" y="130854"/>
                    <a:pt x="54247" y="131020"/>
                    <a:pt x="43468" y="128367"/>
                  </a:cubicBezTo>
                  <a:cubicBezTo>
                    <a:pt x="25227" y="123890"/>
                    <a:pt x="12293" y="112780"/>
                    <a:pt x="5660" y="95368"/>
                  </a:cubicBezTo>
                  <a:cubicBezTo>
                    <a:pt x="-1968" y="74972"/>
                    <a:pt x="-1968" y="54078"/>
                    <a:pt x="6158" y="33682"/>
                  </a:cubicBezTo>
                  <a:cubicBezTo>
                    <a:pt x="14117" y="14280"/>
                    <a:pt x="29373" y="3667"/>
                    <a:pt x="49935" y="848"/>
                  </a:cubicBezTo>
                  <a:cubicBezTo>
                    <a:pt x="59885" y="-644"/>
                    <a:pt x="70000" y="-146"/>
                    <a:pt x="79783" y="2175"/>
                  </a:cubicBezTo>
                  <a:cubicBezTo>
                    <a:pt x="97858" y="6486"/>
                    <a:pt x="108803" y="18426"/>
                    <a:pt x="114772" y="35340"/>
                  </a:cubicBezTo>
                  <a:cubicBezTo>
                    <a:pt x="115270" y="36666"/>
                    <a:pt x="115601" y="38159"/>
                    <a:pt x="116099" y="39817"/>
                  </a:cubicBezTo>
                  <a:cubicBezTo>
                    <a:pt x="105154" y="41807"/>
                    <a:pt x="94542" y="43797"/>
                    <a:pt x="83763" y="45621"/>
                  </a:cubicBezTo>
                  <a:cubicBezTo>
                    <a:pt x="83432" y="44128"/>
                    <a:pt x="83100" y="42968"/>
                    <a:pt x="82768" y="41807"/>
                  </a:cubicBezTo>
                  <a:cubicBezTo>
                    <a:pt x="79783" y="31360"/>
                    <a:pt x="71161" y="25390"/>
                    <a:pt x="60382" y="26054"/>
                  </a:cubicBezTo>
                  <a:cubicBezTo>
                    <a:pt x="47448" y="26883"/>
                    <a:pt x="39323" y="33350"/>
                    <a:pt x="36338" y="45953"/>
                  </a:cubicBezTo>
                  <a:cubicBezTo>
                    <a:pt x="33187" y="58887"/>
                    <a:pt x="33519" y="72153"/>
                    <a:pt x="37167" y="84921"/>
                  </a:cubicBezTo>
                  <a:cubicBezTo>
                    <a:pt x="41312" y="99016"/>
                    <a:pt x="54412" y="106147"/>
                    <a:pt x="68673" y="102333"/>
                  </a:cubicBezTo>
                  <a:cubicBezTo>
                    <a:pt x="75804" y="100509"/>
                    <a:pt x="80281" y="95865"/>
                    <a:pt x="82768" y="89067"/>
                  </a:cubicBezTo>
                  <a:cubicBezTo>
                    <a:pt x="83929" y="86082"/>
                    <a:pt x="84758" y="82931"/>
                    <a:pt x="85753" y="79615"/>
                  </a:cubicBez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94" name="Forma libre: forma 193">
              <a:extLst>
                <a:ext uri="{FF2B5EF4-FFF2-40B4-BE49-F238E27FC236}">
                  <a16:creationId xmlns:a16="http://schemas.microsoft.com/office/drawing/2014/main" id="{6E0CF265-4917-3279-144A-F3BEA531186B}"/>
                </a:ext>
              </a:extLst>
            </p:cNvPr>
            <p:cNvSpPr/>
            <p:nvPr/>
          </p:nvSpPr>
          <p:spPr>
            <a:xfrm>
              <a:off x="1535512" y="2821531"/>
              <a:ext cx="32833" cy="124036"/>
            </a:xfrm>
            <a:custGeom>
              <a:avLst/>
              <a:gdLst>
                <a:gd name="connsiteX0" fmla="*/ 0 w 32833"/>
                <a:gd name="connsiteY0" fmla="*/ 0 h 124036"/>
                <a:gd name="connsiteX1" fmla="*/ 32833 w 32833"/>
                <a:gd name="connsiteY1" fmla="*/ 0 h 124036"/>
                <a:gd name="connsiteX2" fmla="*/ 32833 w 32833"/>
                <a:gd name="connsiteY2" fmla="*/ 124036 h 124036"/>
                <a:gd name="connsiteX3" fmla="*/ 0 w 32833"/>
                <a:gd name="connsiteY3" fmla="*/ 124036 h 124036"/>
                <a:gd name="connsiteX4" fmla="*/ 0 w 32833"/>
                <a:gd name="connsiteY4" fmla="*/ 0 h 12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33" h="124036">
                  <a:moveTo>
                    <a:pt x="0" y="0"/>
                  </a:moveTo>
                  <a:lnTo>
                    <a:pt x="32833" y="0"/>
                  </a:lnTo>
                  <a:lnTo>
                    <a:pt x="32833" y="124036"/>
                  </a:lnTo>
                  <a:lnTo>
                    <a:pt x="0" y="1240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95" name="Forma libre: forma 194">
              <a:extLst>
                <a:ext uri="{FF2B5EF4-FFF2-40B4-BE49-F238E27FC236}">
                  <a16:creationId xmlns:a16="http://schemas.microsoft.com/office/drawing/2014/main" id="{F454A021-9EE7-0F0D-A3B4-C05593397136}"/>
                </a:ext>
              </a:extLst>
            </p:cNvPr>
            <p:cNvSpPr/>
            <p:nvPr/>
          </p:nvSpPr>
          <p:spPr>
            <a:xfrm>
              <a:off x="1535512" y="2774271"/>
              <a:ext cx="32833" cy="30179"/>
            </a:xfrm>
            <a:custGeom>
              <a:avLst/>
              <a:gdLst>
                <a:gd name="connsiteX0" fmla="*/ 32833 w 32833"/>
                <a:gd name="connsiteY0" fmla="*/ 0 h 30179"/>
                <a:gd name="connsiteX1" fmla="*/ 32833 w 32833"/>
                <a:gd name="connsiteY1" fmla="*/ 30180 h 30179"/>
                <a:gd name="connsiteX2" fmla="*/ 0 w 32833"/>
                <a:gd name="connsiteY2" fmla="*/ 30180 h 30179"/>
                <a:gd name="connsiteX3" fmla="*/ 0 w 32833"/>
                <a:gd name="connsiteY3" fmla="*/ 0 h 30179"/>
                <a:gd name="connsiteX4" fmla="*/ 32833 w 32833"/>
                <a:gd name="connsiteY4" fmla="*/ 0 h 30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33" h="30179">
                  <a:moveTo>
                    <a:pt x="32833" y="0"/>
                  </a:moveTo>
                  <a:lnTo>
                    <a:pt x="32833" y="30180"/>
                  </a:lnTo>
                  <a:lnTo>
                    <a:pt x="0" y="30180"/>
                  </a:lnTo>
                  <a:lnTo>
                    <a:pt x="0" y="0"/>
                  </a:lnTo>
                  <a:lnTo>
                    <a:pt x="32833" y="0"/>
                  </a:ln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96" name="Forma libre: forma 195">
              <a:extLst>
                <a:ext uri="{FF2B5EF4-FFF2-40B4-BE49-F238E27FC236}">
                  <a16:creationId xmlns:a16="http://schemas.microsoft.com/office/drawing/2014/main" id="{6B96BDA7-BEA2-848F-6209-607DAAC62CC8}"/>
                </a:ext>
              </a:extLst>
            </p:cNvPr>
            <p:cNvSpPr/>
            <p:nvPr/>
          </p:nvSpPr>
          <p:spPr>
            <a:xfrm>
              <a:off x="2509014" y="2820204"/>
              <a:ext cx="35536" cy="48877"/>
            </a:xfrm>
            <a:custGeom>
              <a:avLst/>
              <a:gdLst>
                <a:gd name="connsiteX0" fmla="*/ 35537 w 35536"/>
                <a:gd name="connsiteY0" fmla="*/ 24542 h 48877"/>
                <a:gd name="connsiteX1" fmla="*/ 33049 w 35536"/>
                <a:gd name="connsiteY1" fmla="*/ 37974 h 48877"/>
                <a:gd name="connsiteX2" fmla="*/ 20944 w 35536"/>
                <a:gd name="connsiteY2" fmla="*/ 48586 h 48877"/>
                <a:gd name="connsiteX3" fmla="*/ 5025 w 35536"/>
                <a:gd name="connsiteY3" fmla="*/ 41788 h 48877"/>
                <a:gd name="connsiteX4" fmla="*/ 714 w 35536"/>
                <a:gd name="connsiteY4" fmla="*/ 29848 h 48877"/>
                <a:gd name="connsiteX5" fmla="*/ 1875 w 35536"/>
                <a:gd name="connsiteY5" fmla="*/ 11442 h 48877"/>
                <a:gd name="connsiteX6" fmla="*/ 17462 w 35536"/>
                <a:gd name="connsiteY6" fmla="*/ 0 h 48877"/>
                <a:gd name="connsiteX7" fmla="*/ 33049 w 35536"/>
                <a:gd name="connsiteY7" fmla="*/ 11276 h 48877"/>
                <a:gd name="connsiteX8" fmla="*/ 35537 w 35536"/>
                <a:gd name="connsiteY8" fmla="*/ 24542 h 4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536" h="48877">
                  <a:moveTo>
                    <a:pt x="35537" y="24542"/>
                  </a:moveTo>
                  <a:cubicBezTo>
                    <a:pt x="34708" y="29185"/>
                    <a:pt x="34210" y="33662"/>
                    <a:pt x="33049" y="37974"/>
                  </a:cubicBezTo>
                  <a:cubicBezTo>
                    <a:pt x="31225" y="43778"/>
                    <a:pt x="27080" y="47591"/>
                    <a:pt x="20944" y="48586"/>
                  </a:cubicBezTo>
                  <a:cubicBezTo>
                    <a:pt x="14311" y="49747"/>
                    <a:pt x="8507" y="47426"/>
                    <a:pt x="5025" y="41788"/>
                  </a:cubicBezTo>
                  <a:cubicBezTo>
                    <a:pt x="2869" y="38305"/>
                    <a:pt x="1543" y="33994"/>
                    <a:pt x="714" y="29848"/>
                  </a:cubicBezTo>
                  <a:cubicBezTo>
                    <a:pt x="-447" y="23713"/>
                    <a:pt x="-281" y="17412"/>
                    <a:pt x="1875" y="11442"/>
                  </a:cubicBezTo>
                  <a:cubicBezTo>
                    <a:pt x="4528" y="4146"/>
                    <a:pt x="10166" y="0"/>
                    <a:pt x="17462" y="0"/>
                  </a:cubicBezTo>
                  <a:cubicBezTo>
                    <a:pt x="24758" y="0"/>
                    <a:pt x="30562" y="3814"/>
                    <a:pt x="33049" y="11276"/>
                  </a:cubicBezTo>
                  <a:cubicBezTo>
                    <a:pt x="34376" y="15422"/>
                    <a:pt x="34708" y="20065"/>
                    <a:pt x="35537" y="24542"/>
                  </a:cubicBez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97" name="Forma libre: forma 196">
              <a:extLst>
                <a:ext uri="{FF2B5EF4-FFF2-40B4-BE49-F238E27FC236}">
                  <a16:creationId xmlns:a16="http://schemas.microsoft.com/office/drawing/2014/main" id="{1EBBAFE9-2B28-4E06-94B9-E1E821685C90}"/>
                </a:ext>
              </a:extLst>
            </p:cNvPr>
            <p:cNvSpPr/>
            <p:nvPr/>
          </p:nvSpPr>
          <p:spPr>
            <a:xfrm>
              <a:off x="2413881" y="2820204"/>
              <a:ext cx="35428" cy="48976"/>
            </a:xfrm>
            <a:custGeom>
              <a:avLst/>
              <a:gdLst>
                <a:gd name="connsiteX0" fmla="*/ 166 w 35428"/>
                <a:gd name="connsiteY0" fmla="*/ 24210 h 48976"/>
                <a:gd name="connsiteX1" fmla="*/ 2487 w 35428"/>
                <a:gd name="connsiteY1" fmla="*/ 11774 h 48976"/>
                <a:gd name="connsiteX2" fmla="*/ 18241 w 35428"/>
                <a:gd name="connsiteY2" fmla="*/ 0 h 48976"/>
                <a:gd name="connsiteX3" fmla="*/ 33496 w 35428"/>
                <a:gd name="connsiteY3" fmla="*/ 11608 h 48976"/>
                <a:gd name="connsiteX4" fmla="*/ 32999 w 35428"/>
                <a:gd name="connsiteY4" fmla="*/ 37310 h 48976"/>
                <a:gd name="connsiteX5" fmla="*/ 14758 w 35428"/>
                <a:gd name="connsiteY5" fmla="*/ 48752 h 48976"/>
                <a:gd name="connsiteX6" fmla="*/ 1824 w 35428"/>
                <a:gd name="connsiteY6" fmla="*/ 36481 h 48976"/>
                <a:gd name="connsiteX7" fmla="*/ 0 w 35428"/>
                <a:gd name="connsiteY7" fmla="*/ 24210 h 48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428" h="48976">
                  <a:moveTo>
                    <a:pt x="166" y="24210"/>
                  </a:moveTo>
                  <a:cubicBezTo>
                    <a:pt x="829" y="20231"/>
                    <a:pt x="1327" y="15919"/>
                    <a:pt x="2487" y="11774"/>
                  </a:cubicBezTo>
                  <a:cubicBezTo>
                    <a:pt x="4809" y="4146"/>
                    <a:pt x="10779" y="0"/>
                    <a:pt x="18241" y="0"/>
                  </a:cubicBezTo>
                  <a:cubicBezTo>
                    <a:pt x="25537" y="0"/>
                    <a:pt x="31175" y="4146"/>
                    <a:pt x="33496" y="11608"/>
                  </a:cubicBezTo>
                  <a:cubicBezTo>
                    <a:pt x="36150" y="20231"/>
                    <a:pt x="36150" y="28853"/>
                    <a:pt x="32999" y="37310"/>
                  </a:cubicBezTo>
                  <a:cubicBezTo>
                    <a:pt x="30014" y="45436"/>
                    <a:pt x="22718" y="50079"/>
                    <a:pt x="14758" y="48752"/>
                  </a:cubicBezTo>
                  <a:cubicBezTo>
                    <a:pt x="7628" y="47591"/>
                    <a:pt x="3648" y="42948"/>
                    <a:pt x="1824" y="36481"/>
                  </a:cubicBezTo>
                  <a:cubicBezTo>
                    <a:pt x="829" y="32667"/>
                    <a:pt x="663" y="28688"/>
                    <a:pt x="0" y="24210"/>
                  </a:cubicBez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199" name="Forma libre: forma 198">
            <a:extLst>
              <a:ext uri="{FF2B5EF4-FFF2-40B4-BE49-F238E27FC236}">
                <a16:creationId xmlns:a16="http://schemas.microsoft.com/office/drawing/2014/main" id="{F4AC2D47-C97D-5810-1814-2C10CBE0E881}"/>
              </a:ext>
            </a:extLst>
          </p:cNvPr>
          <p:cNvSpPr/>
          <p:nvPr/>
        </p:nvSpPr>
        <p:spPr>
          <a:xfrm>
            <a:off x="988626" y="4153428"/>
            <a:ext cx="1999006" cy="1448305"/>
          </a:xfrm>
          <a:custGeom>
            <a:avLst/>
            <a:gdLst>
              <a:gd name="connsiteX0" fmla="*/ 1757733 w 1999006"/>
              <a:gd name="connsiteY0" fmla="*/ 0 h 1448305"/>
              <a:gd name="connsiteX1" fmla="*/ 1999006 w 1999006"/>
              <a:gd name="connsiteY1" fmla="*/ 241274 h 1448305"/>
              <a:gd name="connsiteX2" fmla="*/ 1999006 w 1999006"/>
              <a:gd name="connsiteY2" fmla="*/ 1207032 h 1448305"/>
              <a:gd name="connsiteX3" fmla="*/ 1757733 w 1999006"/>
              <a:gd name="connsiteY3" fmla="*/ 1448306 h 1448305"/>
              <a:gd name="connsiteX4" fmla="*/ 241274 w 1999006"/>
              <a:gd name="connsiteY4" fmla="*/ 1448306 h 1448305"/>
              <a:gd name="connsiteX5" fmla="*/ 0 w 1999006"/>
              <a:gd name="connsiteY5" fmla="*/ 1207032 h 1448305"/>
              <a:gd name="connsiteX6" fmla="*/ 0 w 1999006"/>
              <a:gd name="connsiteY6" fmla="*/ 241274 h 1448305"/>
              <a:gd name="connsiteX7" fmla="*/ 241274 w 1999006"/>
              <a:gd name="connsiteY7" fmla="*/ 0 h 144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9006" h="1448305">
                <a:moveTo>
                  <a:pt x="1757733" y="0"/>
                </a:moveTo>
                <a:cubicBezTo>
                  <a:pt x="1890984" y="0"/>
                  <a:pt x="1999006" y="108022"/>
                  <a:pt x="1999006" y="241274"/>
                </a:cubicBezTo>
                <a:lnTo>
                  <a:pt x="1999006" y="1207032"/>
                </a:lnTo>
                <a:cubicBezTo>
                  <a:pt x="1999006" y="1340283"/>
                  <a:pt x="1890984" y="1448306"/>
                  <a:pt x="1757733" y="1448306"/>
                </a:cubicBezTo>
                <a:lnTo>
                  <a:pt x="241274" y="1448306"/>
                </a:lnTo>
                <a:cubicBezTo>
                  <a:pt x="108022" y="1448306"/>
                  <a:pt x="0" y="1340284"/>
                  <a:pt x="0" y="1207032"/>
                </a:cubicBezTo>
                <a:lnTo>
                  <a:pt x="0" y="241274"/>
                </a:lnTo>
                <a:cubicBezTo>
                  <a:pt x="0" y="108022"/>
                  <a:pt x="108022" y="0"/>
                  <a:pt x="241274" y="0"/>
                </a:cubicBezTo>
                <a:close/>
              </a:path>
            </a:pathLst>
          </a:custGeom>
          <a:solidFill>
            <a:srgbClr val="ECECE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grpSp>
        <p:nvGrpSpPr>
          <p:cNvPr id="200" name="Gráfico 3">
            <a:extLst>
              <a:ext uri="{FF2B5EF4-FFF2-40B4-BE49-F238E27FC236}">
                <a16:creationId xmlns:a16="http://schemas.microsoft.com/office/drawing/2014/main" id="{6B43A843-14A3-6FE6-A94A-298F351AA570}"/>
              </a:ext>
            </a:extLst>
          </p:cNvPr>
          <p:cNvGrpSpPr/>
          <p:nvPr/>
        </p:nvGrpSpPr>
        <p:grpSpPr>
          <a:xfrm>
            <a:off x="1145661" y="4763162"/>
            <a:ext cx="1684438" cy="229002"/>
            <a:chOff x="1145661" y="4763162"/>
            <a:chExt cx="1684438" cy="229002"/>
          </a:xfrm>
          <a:solidFill>
            <a:srgbClr val="291752"/>
          </a:solidFill>
        </p:grpSpPr>
        <p:grpSp>
          <p:nvGrpSpPr>
            <p:cNvPr id="201" name="Gráfico 3">
              <a:extLst>
                <a:ext uri="{FF2B5EF4-FFF2-40B4-BE49-F238E27FC236}">
                  <a16:creationId xmlns:a16="http://schemas.microsoft.com/office/drawing/2014/main" id="{434B6B27-2B1D-5ED7-90F8-5E37A16C7E73}"/>
                </a:ext>
              </a:extLst>
            </p:cNvPr>
            <p:cNvGrpSpPr/>
            <p:nvPr/>
          </p:nvGrpSpPr>
          <p:grpSpPr>
            <a:xfrm>
              <a:off x="1145661" y="4763162"/>
              <a:ext cx="1620596" cy="229002"/>
              <a:chOff x="1145661" y="4763162"/>
              <a:chExt cx="1620596" cy="229002"/>
            </a:xfrm>
            <a:solidFill>
              <a:srgbClr val="291752"/>
            </a:solidFill>
          </p:grpSpPr>
          <p:sp>
            <p:nvSpPr>
              <p:cNvPr id="202" name="Forma libre: forma 201">
                <a:extLst>
                  <a:ext uri="{FF2B5EF4-FFF2-40B4-BE49-F238E27FC236}">
                    <a16:creationId xmlns:a16="http://schemas.microsoft.com/office/drawing/2014/main" id="{D19B209B-328C-46A8-5700-864C58B54CB5}"/>
                  </a:ext>
                </a:extLst>
              </p:cNvPr>
              <p:cNvSpPr/>
              <p:nvPr/>
            </p:nvSpPr>
            <p:spPr>
              <a:xfrm>
                <a:off x="1145661" y="4763162"/>
                <a:ext cx="202470" cy="229002"/>
              </a:xfrm>
              <a:custGeom>
                <a:avLst/>
                <a:gdLst>
                  <a:gd name="connsiteX0" fmla="*/ 332 w 202470"/>
                  <a:gd name="connsiteY0" fmla="*/ 115082 h 229002"/>
                  <a:gd name="connsiteX1" fmla="*/ 332 w 202470"/>
                  <a:gd name="connsiteY1" fmla="*/ 114418 h 229002"/>
                  <a:gd name="connsiteX2" fmla="*/ 114418 w 202470"/>
                  <a:gd name="connsiteY2" fmla="*/ 0 h 229002"/>
                  <a:gd name="connsiteX3" fmla="*/ 200978 w 202470"/>
                  <a:gd name="connsiteY3" fmla="*/ 34491 h 229002"/>
                  <a:gd name="connsiteX4" fmla="*/ 175939 w 202470"/>
                  <a:gd name="connsiteY4" fmla="*/ 63179 h 229002"/>
                  <a:gd name="connsiteX5" fmla="*/ 113921 w 202470"/>
                  <a:gd name="connsiteY5" fmla="*/ 35652 h 229002"/>
                  <a:gd name="connsiteX6" fmla="*/ 40958 w 202470"/>
                  <a:gd name="connsiteY6" fmla="*/ 113755 h 229002"/>
                  <a:gd name="connsiteX7" fmla="*/ 40958 w 202470"/>
                  <a:gd name="connsiteY7" fmla="*/ 114418 h 229002"/>
                  <a:gd name="connsiteX8" fmla="*/ 113921 w 202470"/>
                  <a:gd name="connsiteY8" fmla="*/ 193185 h 229002"/>
                  <a:gd name="connsiteX9" fmla="*/ 177432 w 202470"/>
                  <a:gd name="connsiteY9" fmla="*/ 164497 h 229002"/>
                  <a:gd name="connsiteX10" fmla="*/ 202471 w 202470"/>
                  <a:gd name="connsiteY10" fmla="*/ 189868 h 229002"/>
                  <a:gd name="connsiteX11" fmla="*/ 112594 w 202470"/>
                  <a:gd name="connsiteY11" fmla="*/ 229003 h 229002"/>
                  <a:gd name="connsiteX12" fmla="*/ 0 w 202470"/>
                  <a:gd name="connsiteY12" fmla="*/ 115248 h 22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2470" h="229002">
                    <a:moveTo>
                      <a:pt x="332" y="115082"/>
                    </a:moveTo>
                    <a:lnTo>
                      <a:pt x="332" y="114418"/>
                    </a:lnTo>
                    <a:cubicBezTo>
                      <a:pt x="332" y="51571"/>
                      <a:pt x="47426" y="0"/>
                      <a:pt x="114418" y="0"/>
                    </a:cubicBezTo>
                    <a:cubicBezTo>
                      <a:pt x="155211" y="0"/>
                      <a:pt x="179919" y="14261"/>
                      <a:pt x="200978" y="34491"/>
                    </a:cubicBezTo>
                    <a:lnTo>
                      <a:pt x="175939" y="63179"/>
                    </a:lnTo>
                    <a:cubicBezTo>
                      <a:pt x="158196" y="46762"/>
                      <a:pt x="139292" y="35652"/>
                      <a:pt x="113921" y="35652"/>
                    </a:cubicBezTo>
                    <a:cubicBezTo>
                      <a:pt x="71470" y="35652"/>
                      <a:pt x="40958" y="70475"/>
                      <a:pt x="40958" y="113755"/>
                    </a:cubicBezTo>
                    <a:lnTo>
                      <a:pt x="40958" y="114418"/>
                    </a:lnTo>
                    <a:cubicBezTo>
                      <a:pt x="40958" y="157698"/>
                      <a:pt x="71636" y="193185"/>
                      <a:pt x="113921" y="193185"/>
                    </a:cubicBezTo>
                    <a:cubicBezTo>
                      <a:pt x="141116" y="193185"/>
                      <a:pt x="158528" y="182074"/>
                      <a:pt x="177432" y="164497"/>
                    </a:cubicBezTo>
                    <a:lnTo>
                      <a:pt x="202471" y="189868"/>
                    </a:lnTo>
                    <a:cubicBezTo>
                      <a:pt x="179421" y="213913"/>
                      <a:pt x="154050" y="229003"/>
                      <a:pt x="112594" y="229003"/>
                    </a:cubicBezTo>
                    <a:cubicBezTo>
                      <a:pt x="48089" y="229003"/>
                      <a:pt x="0" y="178758"/>
                      <a:pt x="0" y="115248"/>
                    </a:cubicBez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03" name="Forma libre: forma 202">
                <a:extLst>
                  <a:ext uri="{FF2B5EF4-FFF2-40B4-BE49-F238E27FC236}">
                    <a16:creationId xmlns:a16="http://schemas.microsoft.com/office/drawing/2014/main" id="{2C84E9C3-F940-0A44-C41B-5E96B4807EE5}"/>
                  </a:ext>
                </a:extLst>
              </p:cNvPr>
              <p:cNvSpPr/>
              <p:nvPr/>
            </p:nvSpPr>
            <p:spPr>
              <a:xfrm>
                <a:off x="1391412" y="4766976"/>
                <a:ext cx="38968" cy="221374"/>
              </a:xfrm>
              <a:custGeom>
                <a:avLst/>
                <a:gdLst>
                  <a:gd name="connsiteX0" fmla="*/ 0 w 38968"/>
                  <a:gd name="connsiteY0" fmla="*/ 0 h 221374"/>
                  <a:gd name="connsiteX1" fmla="*/ 38969 w 38968"/>
                  <a:gd name="connsiteY1" fmla="*/ 0 h 221374"/>
                  <a:gd name="connsiteX2" fmla="*/ 38969 w 38968"/>
                  <a:gd name="connsiteY2" fmla="*/ 221375 h 221374"/>
                  <a:gd name="connsiteX3" fmla="*/ 0 w 38968"/>
                  <a:gd name="connsiteY3" fmla="*/ 221375 h 221374"/>
                  <a:gd name="connsiteX4" fmla="*/ 0 w 38968"/>
                  <a:gd name="connsiteY4" fmla="*/ 0 h 221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68" h="221374">
                    <a:moveTo>
                      <a:pt x="0" y="0"/>
                    </a:moveTo>
                    <a:lnTo>
                      <a:pt x="38969" y="0"/>
                    </a:lnTo>
                    <a:lnTo>
                      <a:pt x="38969" y="221375"/>
                    </a:lnTo>
                    <a:lnTo>
                      <a:pt x="0" y="2213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04" name="Forma libre: forma 203">
                <a:extLst>
                  <a:ext uri="{FF2B5EF4-FFF2-40B4-BE49-F238E27FC236}">
                    <a16:creationId xmlns:a16="http://schemas.microsoft.com/office/drawing/2014/main" id="{D220250E-F7BF-DCBB-A8BA-7CA636424B0E}"/>
                  </a:ext>
                </a:extLst>
              </p:cNvPr>
              <p:cNvSpPr/>
              <p:nvPr/>
            </p:nvSpPr>
            <p:spPr>
              <a:xfrm>
                <a:off x="1480127" y="4766976"/>
                <a:ext cx="192853" cy="221374"/>
              </a:xfrm>
              <a:custGeom>
                <a:avLst/>
                <a:gdLst>
                  <a:gd name="connsiteX0" fmla="*/ 0 w 192853"/>
                  <a:gd name="connsiteY0" fmla="*/ 0 h 221374"/>
                  <a:gd name="connsiteX1" fmla="*/ 35984 w 192853"/>
                  <a:gd name="connsiteY1" fmla="*/ 0 h 221374"/>
                  <a:gd name="connsiteX2" fmla="*/ 154548 w 192853"/>
                  <a:gd name="connsiteY2" fmla="*/ 153055 h 221374"/>
                  <a:gd name="connsiteX3" fmla="*/ 154548 w 192853"/>
                  <a:gd name="connsiteY3" fmla="*/ 0 h 221374"/>
                  <a:gd name="connsiteX4" fmla="*/ 192853 w 192853"/>
                  <a:gd name="connsiteY4" fmla="*/ 0 h 221374"/>
                  <a:gd name="connsiteX5" fmla="*/ 192853 w 192853"/>
                  <a:gd name="connsiteY5" fmla="*/ 221375 h 221374"/>
                  <a:gd name="connsiteX6" fmla="*/ 160352 w 192853"/>
                  <a:gd name="connsiteY6" fmla="*/ 221375 h 221374"/>
                  <a:gd name="connsiteX7" fmla="*/ 38305 w 192853"/>
                  <a:gd name="connsiteY7" fmla="*/ 63842 h 221374"/>
                  <a:gd name="connsiteX8" fmla="*/ 38305 w 192853"/>
                  <a:gd name="connsiteY8" fmla="*/ 221375 h 221374"/>
                  <a:gd name="connsiteX9" fmla="*/ 0 w 192853"/>
                  <a:gd name="connsiteY9" fmla="*/ 221375 h 221374"/>
                  <a:gd name="connsiteX10" fmla="*/ 0 w 192853"/>
                  <a:gd name="connsiteY10" fmla="*/ 0 h 221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2853" h="221374">
                    <a:moveTo>
                      <a:pt x="0" y="0"/>
                    </a:moveTo>
                    <a:lnTo>
                      <a:pt x="35984" y="0"/>
                    </a:lnTo>
                    <a:lnTo>
                      <a:pt x="154548" y="153055"/>
                    </a:lnTo>
                    <a:lnTo>
                      <a:pt x="154548" y="0"/>
                    </a:lnTo>
                    <a:lnTo>
                      <a:pt x="192853" y="0"/>
                    </a:lnTo>
                    <a:lnTo>
                      <a:pt x="192853" y="221375"/>
                    </a:lnTo>
                    <a:lnTo>
                      <a:pt x="160352" y="221375"/>
                    </a:lnTo>
                    <a:lnTo>
                      <a:pt x="38305" y="63842"/>
                    </a:lnTo>
                    <a:lnTo>
                      <a:pt x="38305" y="221375"/>
                    </a:lnTo>
                    <a:lnTo>
                      <a:pt x="0" y="2213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05" name="Forma libre: forma 204">
                <a:extLst>
                  <a:ext uri="{FF2B5EF4-FFF2-40B4-BE49-F238E27FC236}">
                    <a16:creationId xmlns:a16="http://schemas.microsoft.com/office/drawing/2014/main" id="{7020F5E4-07D5-097C-B36C-95344F57CA2B}"/>
                  </a:ext>
                </a:extLst>
              </p:cNvPr>
              <p:cNvSpPr/>
              <p:nvPr/>
            </p:nvSpPr>
            <p:spPr>
              <a:xfrm>
                <a:off x="1713276" y="4766976"/>
                <a:ext cx="147914" cy="221540"/>
              </a:xfrm>
              <a:custGeom>
                <a:avLst/>
                <a:gdLst>
                  <a:gd name="connsiteX0" fmla="*/ 0 w 147914"/>
                  <a:gd name="connsiteY0" fmla="*/ 0 h 221540"/>
                  <a:gd name="connsiteX1" fmla="*/ 146257 w 147914"/>
                  <a:gd name="connsiteY1" fmla="*/ 0 h 221540"/>
                  <a:gd name="connsiteX2" fmla="*/ 146257 w 147914"/>
                  <a:gd name="connsiteY2" fmla="*/ 34823 h 221540"/>
                  <a:gd name="connsiteX3" fmla="*/ 38969 w 147914"/>
                  <a:gd name="connsiteY3" fmla="*/ 34823 h 221540"/>
                  <a:gd name="connsiteX4" fmla="*/ 38969 w 147914"/>
                  <a:gd name="connsiteY4" fmla="*/ 74123 h 221540"/>
                  <a:gd name="connsiteX5" fmla="*/ 135312 w 147914"/>
                  <a:gd name="connsiteY5" fmla="*/ 74123 h 221540"/>
                  <a:gd name="connsiteX6" fmla="*/ 135312 w 147914"/>
                  <a:gd name="connsiteY6" fmla="*/ 108946 h 221540"/>
                  <a:gd name="connsiteX7" fmla="*/ 38969 w 147914"/>
                  <a:gd name="connsiteY7" fmla="*/ 108946 h 221540"/>
                  <a:gd name="connsiteX8" fmla="*/ 38969 w 147914"/>
                  <a:gd name="connsiteY8" fmla="*/ 186718 h 221540"/>
                  <a:gd name="connsiteX9" fmla="*/ 147915 w 147914"/>
                  <a:gd name="connsiteY9" fmla="*/ 186718 h 221540"/>
                  <a:gd name="connsiteX10" fmla="*/ 147915 w 147914"/>
                  <a:gd name="connsiteY10" fmla="*/ 221541 h 221540"/>
                  <a:gd name="connsiteX11" fmla="*/ 0 w 147914"/>
                  <a:gd name="connsiteY11" fmla="*/ 221541 h 221540"/>
                  <a:gd name="connsiteX12" fmla="*/ 0 w 147914"/>
                  <a:gd name="connsiteY12" fmla="*/ 166 h 221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7914" h="221540">
                    <a:moveTo>
                      <a:pt x="0" y="0"/>
                    </a:moveTo>
                    <a:lnTo>
                      <a:pt x="146257" y="0"/>
                    </a:lnTo>
                    <a:lnTo>
                      <a:pt x="146257" y="34823"/>
                    </a:lnTo>
                    <a:lnTo>
                      <a:pt x="38969" y="34823"/>
                    </a:lnTo>
                    <a:lnTo>
                      <a:pt x="38969" y="74123"/>
                    </a:lnTo>
                    <a:lnTo>
                      <a:pt x="135312" y="74123"/>
                    </a:lnTo>
                    <a:lnTo>
                      <a:pt x="135312" y="108946"/>
                    </a:lnTo>
                    <a:lnTo>
                      <a:pt x="38969" y="108946"/>
                    </a:lnTo>
                    <a:lnTo>
                      <a:pt x="38969" y="186718"/>
                    </a:lnTo>
                    <a:lnTo>
                      <a:pt x="147915" y="186718"/>
                    </a:lnTo>
                    <a:lnTo>
                      <a:pt x="147915" y="221541"/>
                    </a:lnTo>
                    <a:lnTo>
                      <a:pt x="0" y="221541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06" name="Forma libre: forma 205">
                <a:extLst>
                  <a:ext uri="{FF2B5EF4-FFF2-40B4-BE49-F238E27FC236}">
                    <a16:creationId xmlns:a16="http://schemas.microsoft.com/office/drawing/2014/main" id="{E4876402-9704-8907-6538-1E299C860C2E}"/>
                  </a:ext>
                </a:extLst>
              </p:cNvPr>
              <p:cNvSpPr/>
              <p:nvPr/>
            </p:nvSpPr>
            <p:spPr>
              <a:xfrm>
                <a:off x="1902315" y="4766976"/>
                <a:ext cx="197993" cy="221374"/>
              </a:xfrm>
              <a:custGeom>
                <a:avLst/>
                <a:gdLst>
                  <a:gd name="connsiteX0" fmla="*/ 0 w 197993"/>
                  <a:gd name="connsiteY0" fmla="*/ 0 h 221374"/>
                  <a:gd name="connsiteX1" fmla="*/ 37642 w 197993"/>
                  <a:gd name="connsiteY1" fmla="*/ 0 h 221374"/>
                  <a:gd name="connsiteX2" fmla="*/ 98997 w 197993"/>
                  <a:gd name="connsiteY2" fmla="*/ 104635 h 221374"/>
                  <a:gd name="connsiteX3" fmla="*/ 160352 w 197993"/>
                  <a:gd name="connsiteY3" fmla="*/ 0 h 221374"/>
                  <a:gd name="connsiteX4" fmla="*/ 197994 w 197993"/>
                  <a:gd name="connsiteY4" fmla="*/ 0 h 221374"/>
                  <a:gd name="connsiteX5" fmla="*/ 197994 w 197993"/>
                  <a:gd name="connsiteY5" fmla="*/ 221375 h 221374"/>
                  <a:gd name="connsiteX6" fmla="*/ 162673 w 197993"/>
                  <a:gd name="connsiteY6" fmla="*/ 221375 h 221374"/>
                  <a:gd name="connsiteX7" fmla="*/ 162673 w 197993"/>
                  <a:gd name="connsiteY7" fmla="*/ 62681 h 221374"/>
                  <a:gd name="connsiteX8" fmla="*/ 98997 w 197993"/>
                  <a:gd name="connsiteY8" fmla="*/ 166985 h 221374"/>
                  <a:gd name="connsiteX9" fmla="*/ 97836 w 197993"/>
                  <a:gd name="connsiteY9" fmla="*/ 166985 h 221374"/>
                  <a:gd name="connsiteX10" fmla="*/ 34823 w 197993"/>
                  <a:gd name="connsiteY10" fmla="*/ 63345 h 221374"/>
                  <a:gd name="connsiteX11" fmla="*/ 34823 w 197993"/>
                  <a:gd name="connsiteY11" fmla="*/ 221375 h 221374"/>
                  <a:gd name="connsiteX12" fmla="*/ 0 w 197993"/>
                  <a:gd name="connsiteY12" fmla="*/ 221375 h 221374"/>
                  <a:gd name="connsiteX13" fmla="*/ 0 w 197993"/>
                  <a:gd name="connsiteY13" fmla="*/ 0 h 221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7993" h="221374">
                    <a:moveTo>
                      <a:pt x="0" y="0"/>
                    </a:moveTo>
                    <a:lnTo>
                      <a:pt x="37642" y="0"/>
                    </a:lnTo>
                    <a:lnTo>
                      <a:pt x="98997" y="104635"/>
                    </a:lnTo>
                    <a:lnTo>
                      <a:pt x="160352" y="0"/>
                    </a:lnTo>
                    <a:lnTo>
                      <a:pt x="197994" y="0"/>
                    </a:lnTo>
                    <a:lnTo>
                      <a:pt x="197994" y="221375"/>
                    </a:lnTo>
                    <a:lnTo>
                      <a:pt x="162673" y="221375"/>
                    </a:lnTo>
                    <a:lnTo>
                      <a:pt x="162673" y="62681"/>
                    </a:lnTo>
                    <a:lnTo>
                      <a:pt x="98997" y="166985"/>
                    </a:lnTo>
                    <a:lnTo>
                      <a:pt x="97836" y="166985"/>
                    </a:lnTo>
                    <a:lnTo>
                      <a:pt x="34823" y="63345"/>
                    </a:lnTo>
                    <a:lnTo>
                      <a:pt x="34823" y="221375"/>
                    </a:lnTo>
                    <a:lnTo>
                      <a:pt x="0" y="2213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07" name="Forma libre: forma 206">
                <a:extLst>
                  <a:ext uri="{FF2B5EF4-FFF2-40B4-BE49-F238E27FC236}">
                    <a16:creationId xmlns:a16="http://schemas.microsoft.com/office/drawing/2014/main" id="{F191A343-A0DE-8DB4-CA9A-84C9D92EFDC2}"/>
                  </a:ext>
                </a:extLst>
              </p:cNvPr>
              <p:cNvSpPr/>
              <p:nvPr/>
            </p:nvSpPr>
            <p:spPr>
              <a:xfrm>
                <a:off x="2128498" y="4765318"/>
                <a:ext cx="202802" cy="222867"/>
              </a:xfrm>
              <a:custGeom>
                <a:avLst/>
                <a:gdLst>
                  <a:gd name="connsiteX0" fmla="*/ 85565 w 202802"/>
                  <a:gd name="connsiteY0" fmla="*/ 0 h 222867"/>
                  <a:gd name="connsiteX1" fmla="*/ 117237 w 202802"/>
                  <a:gd name="connsiteY1" fmla="*/ 0 h 222867"/>
                  <a:gd name="connsiteX2" fmla="*/ 202803 w 202802"/>
                  <a:gd name="connsiteY2" fmla="*/ 222867 h 222867"/>
                  <a:gd name="connsiteX3" fmla="*/ 166653 w 202802"/>
                  <a:gd name="connsiteY3" fmla="*/ 222867 h 222867"/>
                  <a:gd name="connsiteX4" fmla="*/ 146920 w 202802"/>
                  <a:gd name="connsiteY4" fmla="*/ 169472 h 222867"/>
                  <a:gd name="connsiteX5" fmla="*/ 55054 w 202802"/>
                  <a:gd name="connsiteY5" fmla="*/ 169472 h 222867"/>
                  <a:gd name="connsiteX6" fmla="*/ 34989 w 202802"/>
                  <a:gd name="connsiteY6" fmla="*/ 222867 h 222867"/>
                  <a:gd name="connsiteX7" fmla="*/ 0 w 202802"/>
                  <a:gd name="connsiteY7" fmla="*/ 222867 h 222867"/>
                  <a:gd name="connsiteX8" fmla="*/ 85565 w 202802"/>
                  <a:gd name="connsiteY8" fmla="*/ 0 h 222867"/>
                  <a:gd name="connsiteX9" fmla="*/ 134483 w 202802"/>
                  <a:gd name="connsiteY9" fmla="*/ 134981 h 222867"/>
                  <a:gd name="connsiteX10" fmla="*/ 100821 w 202802"/>
                  <a:gd name="connsiteY10" fmla="*/ 46431 h 222867"/>
                  <a:gd name="connsiteX11" fmla="*/ 67490 w 202802"/>
                  <a:gd name="connsiteY11" fmla="*/ 134981 h 222867"/>
                  <a:gd name="connsiteX12" fmla="*/ 134483 w 202802"/>
                  <a:gd name="connsiteY12" fmla="*/ 134981 h 22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2802" h="222867">
                    <a:moveTo>
                      <a:pt x="85565" y="0"/>
                    </a:moveTo>
                    <a:lnTo>
                      <a:pt x="117237" y="0"/>
                    </a:lnTo>
                    <a:lnTo>
                      <a:pt x="202803" y="222867"/>
                    </a:lnTo>
                    <a:lnTo>
                      <a:pt x="166653" y="222867"/>
                    </a:lnTo>
                    <a:lnTo>
                      <a:pt x="146920" y="169472"/>
                    </a:lnTo>
                    <a:lnTo>
                      <a:pt x="55054" y="169472"/>
                    </a:lnTo>
                    <a:lnTo>
                      <a:pt x="34989" y="222867"/>
                    </a:lnTo>
                    <a:lnTo>
                      <a:pt x="0" y="222867"/>
                    </a:lnTo>
                    <a:lnTo>
                      <a:pt x="85565" y="0"/>
                    </a:lnTo>
                    <a:close/>
                    <a:moveTo>
                      <a:pt x="134483" y="134981"/>
                    </a:moveTo>
                    <a:lnTo>
                      <a:pt x="100821" y="46431"/>
                    </a:lnTo>
                    <a:lnTo>
                      <a:pt x="67490" y="134981"/>
                    </a:lnTo>
                    <a:lnTo>
                      <a:pt x="134483" y="134981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08" name="Forma libre: forma 207">
                <a:extLst>
                  <a:ext uri="{FF2B5EF4-FFF2-40B4-BE49-F238E27FC236}">
                    <a16:creationId xmlns:a16="http://schemas.microsoft.com/office/drawing/2014/main" id="{21A86FA5-7438-EF7F-E59D-9859876146E4}"/>
                  </a:ext>
                </a:extLst>
              </p:cNvPr>
              <p:cNvSpPr/>
              <p:nvPr/>
            </p:nvSpPr>
            <p:spPr>
              <a:xfrm>
                <a:off x="2570087" y="4766976"/>
                <a:ext cx="196169" cy="221374"/>
              </a:xfrm>
              <a:custGeom>
                <a:avLst/>
                <a:gdLst>
                  <a:gd name="connsiteX0" fmla="*/ 0 w 196169"/>
                  <a:gd name="connsiteY0" fmla="*/ 0 h 221374"/>
                  <a:gd name="connsiteX1" fmla="*/ 38969 w 196169"/>
                  <a:gd name="connsiteY1" fmla="*/ 0 h 221374"/>
                  <a:gd name="connsiteX2" fmla="*/ 38969 w 196169"/>
                  <a:gd name="connsiteY2" fmla="*/ 111268 h 221374"/>
                  <a:gd name="connsiteX3" fmla="*/ 144267 w 196169"/>
                  <a:gd name="connsiteY3" fmla="*/ 0 h 221374"/>
                  <a:gd name="connsiteX4" fmla="*/ 192024 w 196169"/>
                  <a:gd name="connsiteY4" fmla="*/ 0 h 221374"/>
                  <a:gd name="connsiteX5" fmla="*/ 99992 w 196169"/>
                  <a:gd name="connsiteY5" fmla="*/ 95183 h 221374"/>
                  <a:gd name="connsiteX6" fmla="*/ 196170 w 196169"/>
                  <a:gd name="connsiteY6" fmla="*/ 221375 h 221374"/>
                  <a:gd name="connsiteX7" fmla="*/ 149076 w 196169"/>
                  <a:gd name="connsiteY7" fmla="*/ 221375 h 221374"/>
                  <a:gd name="connsiteX8" fmla="*/ 73460 w 196169"/>
                  <a:gd name="connsiteY8" fmla="*/ 121715 h 221374"/>
                  <a:gd name="connsiteX9" fmla="*/ 38969 w 196169"/>
                  <a:gd name="connsiteY9" fmla="*/ 157201 h 221374"/>
                  <a:gd name="connsiteX10" fmla="*/ 38969 w 196169"/>
                  <a:gd name="connsiteY10" fmla="*/ 221375 h 221374"/>
                  <a:gd name="connsiteX11" fmla="*/ 0 w 196169"/>
                  <a:gd name="connsiteY11" fmla="*/ 221375 h 221374"/>
                  <a:gd name="connsiteX12" fmla="*/ 0 w 196169"/>
                  <a:gd name="connsiteY12" fmla="*/ 0 h 221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6169" h="221374">
                    <a:moveTo>
                      <a:pt x="0" y="0"/>
                    </a:moveTo>
                    <a:lnTo>
                      <a:pt x="38969" y="0"/>
                    </a:lnTo>
                    <a:lnTo>
                      <a:pt x="38969" y="111268"/>
                    </a:lnTo>
                    <a:lnTo>
                      <a:pt x="144267" y="0"/>
                    </a:lnTo>
                    <a:lnTo>
                      <a:pt x="192024" y="0"/>
                    </a:lnTo>
                    <a:lnTo>
                      <a:pt x="99992" y="95183"/>
                    </a:lnTo>
                    <a:lnTo>
                      <a:pt x="196170" y="221375"/>
                    </a:lnTo>
                    <a:lnTo>
                      <a:pt x="149076" y="221375"/>
                    </a:lnTo>
                    <a:lnTo>
                      <a:pt x="73460" y="121715"/>
                    </a:lnTo>
                    <a:lnTo>
                      <a:pt x="38969" y="157201"/>
                    </a:lnTo>
                    <a:lnTo>
                      <a:pt x="38969" y="221375"/>
                    </a:lnTo>
                    <a:lnTo>
                      <a:pt x="0" y="2213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09" name="Forma libre: forma 208">
                <a:extLst>
                  <a:ext uri="{FF2B5EF4-FFF2-40B4-BE49-F238E27FC236}">
                    <a16:creationId xmlns:a16="http://schemas.microsoft.com/office/drawing/2014/main" id="{E63D0D6F-2C32-C52E-62E3-D8991C4222AF}"/>
                  </a:ext>
                </a:extLst>
              </p:cNvPr>
              <p:cNvSpPr/>
              <p:nvPr/>
            </p:nvSpPr>
            <p:spPr>
              <a:xfrm>
                <a:off x="2356175" y="4766976"/>
                <a:ext cx="186551" cy="221374"/>
              </a:xfrm>
              <a:custGeom>
                <a:avLst/>
                <a:gdLst>
                  <a:gd name="connsiteX0" fmla="*/ 138960 w 186551"/>
                  <a:gd name="connsiteY0" fmla="*/ 221209 h 221374"/>
                  <a:gd name="connsiteX1" fmla="*/ 186552 w 186551"/>
                  <a:gd name="connsiteY1" fmla="*/ 221209 h 221374"/>
                  <a:gd name="connsiteX2" fmla="*/ 109941 w 186551"/>
                  <a:gd name="connsiteY2" fmla="*/ 119061 h 221374"/>
                  <a:gd name="connsiteX3" fmla="*/ 164331 w 186551"/>
                  <a:gd name="connsiteY3" fmla="*/ 59697 h 221374"/>
                  <a:gd name="connsiteX4" fmla="*/ 104635 w 186551"/>
                  <a:gd name="connsiteY4" fmla="*/ 0 h 221374"/>
                  <a:gd name="connsiteX5" fmla="*/ 0 w 186551"/>
                  <a:gd name="connsiteY5" fmla="*/ 0 h 221374"/>
                  <a:gd name="connsiteX6" fmla="*/ 0 w 186551"/>
                  <a:gd name="connsiteY6" fmla="*/ 119393 h 221374"/>
                  <a:gd name="connsiteX7" fmla="*/ 0 w 186551"/>
                  <a:gd name="connsiteY7" fmla="*/ 119393 h 221374"/>
                  <a:gd name="connsiteX8" fmla="*/ 0 w 186551"/>
                  <a:gd name="connsiteY8" fmla="*/ 221375 h 221374"/>
                  <a:gd name="connsiteX9" fmla="*/ 40627 w 186551"/>
                  <a:gd name="connsiteY9" fmla="*/ 221375 h 221374"/>
                  <a:gd name="connsiteX10" fmla="*/ 40627 w 186551"/>
                  <a:gd name="connsiteY10" fmla="*/ 119393 h 221374"/>
                  <a:gd name="connsiteX11" fmla="*/ 62516 w 186551"/>
                  <a:gd name="connsiteY11" fmla="*/ 119393 h 221374"/>
                  <a:gd name="connsiteX12" fmla="*/ 138960 w 186551"/>
                  <a:gd name="connsiteY12" fmla="*/ 221375 h 221374"/>
                  <a:gd name="connsiteX13" fmla="*/ 40627 w 186551"/>
                  <a:gd name="connsiteY13" fmla="*/ 42617 h 221374"/>
                  <a:gd name="connsiteX14" fmla="*/ 40627 w 186551"/>
                  <a:gd name="connsiteY14" fmla="*/ 39964 h 221374"/>
                  <a:gd name="connsiteX15" fmla="*/ 102811 w 186551"/>
                  <a:gd name="connsiteY15" fmla="*/ 39964 h 221374"/>
                  <a:gd name="connsiteX16" fmla="*/ 122378 w 186551"/>
                  <a:gd name="connsiteY16" fmla="*/ 59531 h 221374"/>
                  <a:gd name="connsiteX17" fmla="*/ 102811 w 186551"/>
                  <a:gd name="connsiteY17" fmla="*/ 79098 h 221374"/>
                  <a:gd name="connsiteX18" fmla="*/ 40627 w 186551"/>
                  <a:gd name="connsiteY18" fmla="*/ 79098 h 221374"/>
                  <a:gd name="connsiteX19" fmla="*/ 40627 w 186551"/>
                  <a:gd name="connsiteY19" fmla="*/ 42617 h 221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6551" h="221374">
                    <a:moveTo>
                      <a:pt x="138960" y="221209"/>
                    </a:moveTo>
                    <a:lnTo>
                      <a:pt x="186552" y="221209"/>
                    </a:lnTo>
                    <a:lnTo>
                      <a:pt x="109941" y="119061"/>
                    </a:lnTo>
                    <a:cubicBezTo>
                      <a:pt x="140453" y="116408"/>
                      <a:pt x="164331" y="90871"/>
                      <a:pt x="164331" y="59697"/>
                    </a:cubicBezTo>
                    <a:cubicBezTo>
                      <a:pt x="164331" y="26698"/>
                      <a:pt x="137634" y="0"/>
                      <a:pt x="104635" y="0"/>
                    </a:cubicBezTo>
                    <a:lnTo>
                      <a:pt x="0" y="0"/>
                    </a:lnTo>
                    <a:lnTo>
                      <a:pt x="0" y="119393"/>
                    </a:lnTo>
                    <a:lnTo>
                      <a:pt x="0" y="119393"/>
                    </a:lnTo>
                    <a:lnTo>
                      <a:pt x="0" y="221375"/>
                    </a:lnTo>
                    <a:lnTo>
                      <a:pt x="40627" y="221375"/>
                    </a:lnTo>
                    <a:lnTo>
                      <a:pt x="40627" y="119393"/>
                    </a:lnTo>
                    <a:lnTo>
                      <a:pt x="62516" y="119393"/>
                    </a:lnTo>
                    <a:lnTo>
                      <a:pt x="138960" y="221375"/>
                    </a:lnTo>
                    <a:close/>
                    <a:moveTo>
                      <a:pt x="40627" y="42617"/>
                    </a:moveTo>
                    <a:lnTo>
                      <a:pt x="40627" y="39964"/>
                    </a:lnTo>
                    <a:lnTo>
                      <a:pt x="102811" y="39964"/>
                    </a:lnTo>
                    <a:cubicBezTo>
                      <a:pt x="113589" y="39964"/>
                      <a:pt x="122378" y="48752"/>
                      <a:pt x="122378" y="59531"/>
                    </a:cubicBezTo>
                    <a:cubicBezTo>
                      <a:pt x="122378" y="70309"/>
                      <a:pt x="113589" y="79098"/>
                      <a:pt x="102811" y="79098"/>
                    </a:cubicBezTo>
                    <a:lnTo>
                      <a:pt x="40627" y="79098"/>
                    </a:lnTo>
                    <a:lnTo>
                      <a:pt x="40627" y="42617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  <p:grpSp>
          <p:nvGrpSpPr>
            <p:cNvPr id="210" name="Gráfico 3">
              <a:extLst>
                <a:ext uri="{FF2B5EF4-FFF2-40B4-BE49-F238E27FC236}">
                  <a16:creationId xmlns:a16="http://schemas.microsoft.com/office/drawing/2014/main" id="{2AC5A5B2-E980-C2D0-FC89-973716F9119B}"/>
                </a:ext>
              </a:extLst>
            </p:cNvPr>
            <p:cNvGrpSpPr/>
            <p:nvPr/>
          </p:nvGrpSpPr>
          <p:grpSpPr>
            <a:xfrm>
              <a:off x="2770734" y="4766976"/>
              <a:ext cx="59364" cy="27858"/>
              <a:chOff x="2770734" y="4766976"/>
              <a:chExt cx="59364" cy="27858"/>
            </a:xfrm>
            <a:solidFill>
              <a:srgbClr val="291752"/>
            </a:solidFill>
          </p:grpSpPr>
          <p:sp>
            <p:nvSpPr>
              <p:cNvPr id="211" name="Forma libre: forma 210">
                <a:extLst>
                  <a:ext uri="{FF2B5EF4-FFF2-40B4-BE49-F238E27FC236}">
                    <a16:creationId xmlns:a16="http://schemas.microsoft.com/office/drawing/2014/main" id="{0CF81031-93F3-CA53-E020-317858F123DC}"/>
                  </a:ext>
                </a:extLst>
              </p:cNvPr>
              <p:cNvSpPr/>
              <p:nvPr/>
            </p:nvSpPr>
            <p:spPr>
              <a:xfrm>
                <a:off x="2770734" y="4766976"/>
                <a:ext cx="24873" cy="27858"/>
              </a:xfrm>
              <a:custGeom>
                <a:avLst/>
                <a:gdLst>
                  <a:gd name="connsiteX0" fmla="*/ 9452 w 24873"/>
                  <a:gd name="connsiteY0" fmla="*/ 4146 h 27858"/>
                  <a:gd name="connsiteX1" fmla="*/ 0 w 24873"/>
                  <a:gd name="connsiteY1" fmla="*/ 4146 h 27858"/>
                  <a:gd name="connsiteX2" fmla="*/ 0 w 24873"/>
                  <a:gd name="connsiteY2" fmla="*/ 0 h 27858"/>
                  <a:gd name="connsiteX3" fmla="*/ 24874 w 24873"/>
                  <a:gd name="connsiteY3" fmla="*/ 0 h 27858"/>
                  <a:gd name="connsiteX4" fmla="*/ 24874 w 24873"/>
                  <a:gd name="connsiteY4" fmla="*/ 4146 h 27858"/>
                  <a:gd name="connsiteX5" fmla="*/ 15422 w 24873"/>
                  <a:gd name="connsiteY5" fmla="*/ 4146 h 27858"/>
                  <a:gd name="connsiteX6" fmla="*/ 15422 w 24873"/>
                  <a:gd name="connsiteY6" fmla="*/ 27858 h 27858"/>
                  <a:gd name="connsiteX7" fmla="*/ 9618 w 24873"/>
                  <a:gd name="connsiteY7" fmla="*/ 27858 h 27858"/>
                  <a:gd name="connsiteX8" fmla="*/ 9618 w 24873"/>
                  <a:gd name="connsiteY8" fmla="*/ 4146 h 27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873" h="27858">
                    <a:moveTo>
                      <a:pt x="9452" y="4146"/>
                    </a:moveTo>
                    <a:lnTo>
                      <a:pt x="0" y="4146"/>
                    </a:lnTo>
                    <a:lnTo>
                      <a:pt x="0" y="0"/>
                    </a:lnTo>
                    <a:lnTo>
                      <a:pt x="24874" y="0"/>
                    </a:lnTo>
                    <a:lnTo>
                      <a:pt x="24874" y="4146"/>
                    </a:lnTo>
                    <a:lnTo>
                      <a:pt x="15422" y="4146"/>
                    </a:lnTo>
                    <a:lnTo>
                      <a:pt x="15422" y="27858"/>
                    </a:lnTo>
                    <a:lnTo>
                      <a:pt x="9618" y="27858"/>
                    </a:lnTo>
                    <a:lnTo>
                      <a:pt x="9618" y="4146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12" name="Forma libre: forma 211">
                <a:extLst>
                  <a:ext uri="{FF2B5EF4-FFF2-40B4-BE49-F238E27FC236}">
                    <a16:creationId xmlns:a16="http://schemas.microsoft.com/office/drawing/2014/main" id="{C9300198-9DD1-52BA-940A-17D48F64DE8D}"/>
                  </a:ext>
                </a:extLst>
              </p:cNvPr>
              <p:cNvSpPr/>
              <p:nvPr/>
            </p:nvSpPr>
            <p:spPr>
              <a:xfrm>
                <a:off x="2800914" y="4766976"/>
                <a:ext cx="29185" cy="27858"/>
              </a:xfrm>
              <a:custGeom>
                <a:avLst/>
                <a:gdLst>
                  <a:gd name="connsiteX0" fmla="*/ 166 w 29185"/>
                  <a:gd name="connsiteY0" fmla="*/ 0 h 27858"/>
                  <a:gd name="connsiteX1" fmla="*/ 6799 w 29185"/>
                  <a:gd name="connsiteY1" fmla="*/ 0 h 27858"/>
                  <a:gd name="connsiteX2" fmla="*/ 12603 w 29185"/>
                  <a:gd name="connsiteY2" fmla="*/ 13598 h 27858"/>
                  <a:gd name="connsiteX3" fmla="*/ 14758 w 29185"/>
                  <a:gd name="connsiteY3" fmla="*/ 19070 h 27858"/>
                  <a:gd name="connsiteX4" fmla="*/ 14924 w 29185"/>
                  <a:gd name="connsiteY4" fmla="*/ 19070 h 27858"/>
                  <a:gd name="connsiteX5" fmla="*/ 16914 w 29185"/>
                  <a:gd name="connsiteY5" fmla="*/ 13598 h 27858"/>
                  <a:gd name="connsiteX6" fmla="*/ 22552 w 29185"/>
                  <a:gd name="connsiteY6" fmla="*/ 0 h 27858"/>
                  <a:gd name="connsiteX7" fmla="*/ 29185 w 29185"/>
                  <a:gd name="connsiteY7" fmla="*/ 0 h 27858"/>
                  <a:gd name="connsiteX8" fmla="*/ 29185 w 29185"/>
                  <a:gd name="connsiteY8" fmla="*/ 27858 h 27858"/>
                  <a:gd name="connsiteX9" fmla="*/ 23879 w 29185"/>
                  <a:gd name="connsiteY9" fmla="*/ 27858 h 27858"/>
                  <a:gd name="connsiteX10" fmla="*/ 23879 w 29185"/>
                  <a:gd name="connsiteY10" fmla="*/ 15090 h 27858"/>
                  <a:gd name="connsiteX11" fmla="*/ 24708 w 29185"/>
                  <a:gd name="connsiteY11" fmla="*/ 6301 h 27858"/>
                  <a:gd name="connsiteX12" fmla="*/ 24542 w 29185"/>
                  <a:gd name="connsiteY12" fmla="*/ 6301 h 27858"/>
                  <a:gd name="connsiteX13" fmla="*/ 21889 w 29185"/>
                  <a:gd name="connsiteY13" fmla="*/ 12769 h 27858"/>
                  <a:gd name="connsiteX14" fmla="*/ 16417 w 29185"/>
                  <a:gd name="connsiteY14" fmla="*/ 25205 h 27858"/>
                  <a:gd name="connsiteX15" fmla="*/ 12934 w 29185"/>
                  <a:gd name="connsiteY15" fmla="*/ 25205 h 27858"/>
                  <a:gd name="connsiteX16" fmla="*/ 7462 w 29185"/>
                  <a:gd name="connsiteY16" fmla="*/ 12769 h 27858"/>
                  <a:gd name="connsiteX17" fmla="*/ 4809 w 29185"/>
                  <a:gd name="connsiteY17" fmla="*/ 6301 h 27858"/>
                  <a:gd name="connsiteX18" fmla="*/ 4643 w 29185"/>
                  <a:gd name="connsiteY18" fmla="*/ 6301 h 27858"/>
                  <a:gd name="connsiteX19" fmla="*/ 5306 w 29185"/>
                  <a:gd name="connsiteY19" fmla="*/ 15090 h 27858"/>
                  <a:gd name="connsiteX20" fmla="*/ 5306 w 29185"/>
                  <a:gd name="connsiteY20" fmla="*/ 27858 h 27858"/>
                  <a:gd name="connsiteX21" fmla="*/ 0 w 29185"/>
                  <a:gd name="connsiteY21" fmla="*/ 27858 h 27858"/>
                  <a:gd name="connsiteX22" fmla="*/ 0 w 29185"/>
                  <a:gd name="connsiteY22" fmla="*/ 0 h 27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9185" h="27858">
                    <a:moveTo>
                      <a:pt x="166" y="0"/>
                    </a:moveTo>
                    <a:lnTo>
                      <a:pt x="6799" y="0"/>
                    </a:lnTo>
                    <a:lnTo>
                      <a:pt x="12603" y="13598"/>
                    </a:lnTo>
                    <a:cubicBezTo>
                      <a:pt x="13266" y="15421"/>
                      <a:pt x="13929" y="17246"/>
                      <a:pt x="14758" y="19070"/>
                    </a:cubicBezTo>
                    <a:lnTo>
                      <a:pt x="14924" y="19070"/>
                    </a:lnTo>
                    <a:cubicBezTo>
                      <a:pt x="15587" y="17246"/>
                      <a:pt x="16251" y="15421"/>
                      <a:pt x="16914" y="13598"/>
                    </a:cubicBezTo>
                    <a:lnTo>
                      <a:pt x="22552" y="0"/>
                    </a:lnTo>
                    <a:lnTo>
                      <a:pt x="29185" y="0"/>
                    </a:lnTo>
                    <a:lnTo>
                      <a:pt x="29185" y="27858"/>
                    </a:lnTo>
                    <a:lnTo>
                      <a:pt x="23879" y="27858"/>
                    </a:lnTo>
                    <a:lnTo>
                      <a:pt x="23879" y="15090"/>
                    </a:lnTo>
                    <a:cubicBezTo>
                      <a:pt x="23879" y="12437"/>
                      <a:pt x="24376" y="8789"/>
                      <a:pt x="24708" y="6301"/>
                    </a:cubicBezTo>
                    <a:lnTo>
                      <a:pt x="24542" y="6301"/>
                    </a:lnTo>
                    <a:lnTo>
                      <a:pt x="21889" y="12769"/>
                    </a:lnTo>
                    <a:lnTo>
                      <a:pt x="16417" y="25205"/>
                    </a:lnTo>
                    <a:lnTo>
                      <a:pt x="12934" y="25205"/>
                    </a:lnTo>
                    <a:lnTo>
                      <a:pt x="7462" y="12769"/>
                    </a:lnTo>
                    <a:lnTo>
                      <a:pt x="4809" y="6301"/>
                    </a:lnTo>
                    <a:lnTo>
                      <a:pt x="4643" y="6301"/>
                    </a:lnTo>
                    <a:cubicBezTo>
                      <a:pt x="4975" y="8954"/>
                      <a:pt x="5306" y="12603"/>
                      <a:pt x="5306" y="15090"/>
                    </a:cubicBezTo>
                    <a:lnTo>
                      <a:pt x="5306" y="27858"/>
                    </a:lnTo>
                    <a:lnTo>
                      <a:pt x="0" y="278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</p:grpSp>
      <p:sp>
        <p:nvSpPr>
          <p:cNvPr id="214" name="Forma libre: forma 213">
            <a:extLst>
              <a:ext uri="{FF2B5EF4-FFF2-40B4-BE49-F238E27FC236}">
                <a16:creationId xmlns:a16="http://schemas.microsoft.com/office/drawing/2014/main" id="{369B93F8-4498-1A97-BBC3-B08A63ABB5E2}"/>
              </a:ext>
            </a:extLst>
          </p:cNvPr>
          <p:cNvSpPr/>
          <p:nvPr/>
        </p:nvSpPr>
        <p:spPr>
          <a:xfrm>
            <a:off x="3725216" y="2138669"/>
            <a:ext cx="1999006" cy="1448305"/>
          </a:xfrm>
          <a:custGeom>
            <a:avLst/>
            <a:gdLst>
              <a:gd name="connsiteX0" fmla="*/ 1757733 w 1999006"/>
              <a:gd name="connsiteY0" fmla="*/ 0 h 1448305"/>
              <a:gd name="connsiteX1" fmla="*/ 1999006 w 1999006"/>
              <a:gd name="connsiteY1" fmla="*/ 241274 h 1448305"/>
              <a:gd name="connsiteX2" fmla="*/ 1999006 w 1999006"/>
              <a:gd name="connsiteY2" fmla="*/ 1207032 h 1448305"/>
              <a:gd name="connsiteX3" fmla="*/ 1757733 w 1999006"/>
              <a:gd name="connsiteY3" fmla="*/ 1448305 h 1448305"/>
              <a:gd name="connsiteX4" fmla="*/ 241274 w 1999006"/>
              <a:gd name="connsiteY4" fmla="*/ 1448305 h 1448305"/>
              <a:gd name="connsiteX5" fmla="*/ 0 w 1999006"/>
              <a:gd name="connsiteY5" fmla="*/ 1207032 h 1448305"/>
              <a:gd name="connsiteX6" fmla="*/ 0 w 1999006"/>
              <a:gd name="connsiteY6" fmla="*/ 241274 h 1448305"/>
              <a:gd name="connsiteX7" fmla="*/ 241274 w 1999006"/>
              <a:gd name="connsiteY7" fmla="*/ 0 h 144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9006" h="1448305">
                <a:moveTo>
                  <a:pt x="1757733" y="0"/>
                </a:moveTo>
                <a:cubicBezTo>
                  <a:pt x="1890984" y="0"/>
                  <a:pt x="1999006" y="108022"/>
                  <a:pt x="1999006" y="241274"/>
                </a:cubicBezTo>
                <a:lnTo>
                  <a:pt x="1999006" y="1207032"/>
                </a:lnTo>
                <a:cubicBezTo>
                  <a:pt x="1999006" y="1340283"/>
                  <a:pt x="1890984" y="1448305"/>
                  <a:pt x="1757733" y="1448305"/>
                </a:cubicBezTo>
                <a:lnTo>
                  <a:pt x="241274" y="1448305"/>
                </a:lnTo>
                <a:cubicBezTo>
                  <a:pt x="108022" y="1448305"/>
                  <a:pt x="0" y="1340283"/>
                  <a:pt x="0" y="1207032"/>
                </a:cubicBezTo>
                <a:lnTo>
                  <a:pt x="0" y="241274"/>
                </a:lnTo>
                <a:cubicBezTo>
                  <a:pt x="0" y="108022"/>
                  <a:pt x="108022" y="0"/>
                  <a:pt x="241274" y="0"/>
                </a:cubicBezTo>
                <a:close/>
              </a:path>
            </a:pathLst>
          </a:custGeom>
          <a:solidFill>
            <a:srgbClr val="ECECE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grpSp>
        <p:nvGrpSpPr>
          <p:cNvPr id="215" name="Gráfico 3">
            <a:extLst>
              <a:ext uri="{FF2B5EF4-FFF2-40B4-BE49-F238E27FC236}">
                <a16:creationId xmlns:a16="http://schemas.microsoft.com/office/drawing/2014/main" id="{F706241D-D1B3-23EB-C2AD-F925E3DE89AF}"/>
              </a:ext>
            </a:extLst>
          </p:cNvPr>
          <p:cNvGrpSpPr/>
          <p:nvPr/>
        </p:nvGrpSpPr>
        <p:grpSpPr>
          <a:xfrm>
            <a:off x="3993851" y="2710595"/>
            <a:ext cx="1462068" cy="304120"/>
            <a:chOff x="3993851" y="2710595"/>
            <a:chExt cx="1462068" cy="304120"/>
          </a:xfrm>
          <a:solidFill>
            <a:srgbClr val="291752"/>
          </a:solidFill>
        </p:grpSpPr>
        <p:sp>
          <p:nvSpPr>
            <p:cNvPr id="216" name="Forma libre: forma 215">
              <a:extLst>
                <a:ext uri="{FF2B5EF4-FFF2-40B4-BE49-F238E27FC236}">
                  <a16:creationId xmlns:a16="http://schemas.microsoft.com/office/drawing/2014/main" id="{21B713D8-9A59-F735-72C4-C0EAF33F055D}"/>
                </a:ext>
              </a:extLst>
            </p:cNvPr>
            <p:cNvSpPr/>
            <p:nvPr/>
          </p:nvSpPr>
          <p:spPr>
            <a:xfrm>
              <a:off x="3993851" y="2710595"/>
              <a:ext cx="304286" cy="301633"/>
            </a:xfrm>
            <a:custGeom>
              <a:avLst/>
              <a:gdLst>
                <a:gd name="connsiteX0" fmla="*/ 304121 w 304286"/>
                <a:gd name="connsiteY0" fmla="*/ 166 h 301633"/>
                <a:gd name="connsiteX1" fmla="*/ 304121 w 304286"/>
                <a:gd name="connsiteY1" fmla="*/ 301634 h 301633"/>
                <a:gd name="connsiteX2" fmla="*/ 224526 w 304286"/>
                <a:gd name="connsiteY2" fmla="*/ 301634 h 301633"/>
                <a:gd name="connsiteX3" fmla="*/ 287870 w 304286"/>
                <a:gd name="connsiteY3" fmla="*/ 257193 h 301633"/>
                <a:gd name="connsiteX4" fmla="*/ 198989 w 304286"/>
                <a:gd name="connsiteY4" fmla="*/ 268469 h 301633"/>
                <a:gd name="connsiteX5" fmla="*/ 282232 w 304286"/>
                <a:gd name="connsiteY5" fmla="*/ 30346 h 301633"/>
                <a:gd name="connsiteX6" fmla="*/ 136141 w 304286"/>
                <a:gd name="connsiteY6" fmla="*/ 232817 h 301633"/>
                <a:gd name="connsiteX7" fmla="*/ 66330 w 304286"/>
                <a:gd name="connsiteY7" fmla="*/ 137302 h 301633"/>
                <a:gd name="connsiteX8" fmla="*/ 98831 w 304286"/>
                <a:gd name="connsiteY8" fmla="*/ 274770 h 301633"/>
                <a:gd name="connsiteX9" fmla="*/ 16251 w 304286"/>
                <a:gd name="connsiteY9" fmla="*/ 258188 h 301633"/>
                <a:gd name="connsiteX10" fmla="*/ 79595 w 304286"/>
                <a:gd name="connsiteY10" fmla="*/ 301468 h 301633"/>
                <a:gd name="connsiteX11" fmla="*/ 0 w 304286"/>
                <a:gd name="connsiteY11" fmla="*/ 301468 h 301633"/>
                <a:gd name="connsiteX12" fmla="*/ 0 w 304286"/>
                <a:gd name="connsiteY12" fmla="*/ 0 h 301633"/>
                <a:gd name="connsiteX13" fmla="*/ 304287 w 304286"/>
                <a:gd name="connsiteY13" fmla="*/ 0 h 30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4286" h="301633">
                  <a:moveTo>
                    <a:pt x="304121" y="166"/>
                  </a:moveTo>
                  <a:lnTo>
                    <a:pt x="304121" y="301634"/>
                  </a:lnTo>
                  <a:lnTo>
                    <a:pt x="224526" y="301634"/>
                  </a:lnTo>
                  <a:lnTo>
                    <a:pt x="287870" y="257193"/>
                  </a:lnTo>
                  <a:lnTo>
                    <a:pt x="198989" y="268469"/>
                  </a:lnTo>
                  <a:lnTo>
                    <a:pt x="282232" y="30346"/>
                  </a:lnTo>
                  <a:lnTo>
                    <a:pt x="136141" y="232817"/>
                  </a:lnTo>
                  <a:lnTo>
                    <a:pt x="66330" y="137302"/>
                  </a:lnTo>
                  <a:lnTo>
                    <a:pt x="98831" y="274770"/>
                  </a:lnTo>
                  <a:lnTo>
                    <a:pt x="16251" y="258188"/>
                  </a:lnTo>
                  <a:lnTo>
                    <a:pt x="79595" y="301468"/>
                  </a:lnTo>
                  <a:lnTo>
                    <a:pt x="0" y="301468"/>
                  </a:lnTo>
                  <a:lnTo>
                    <a:pt x="0" y="0"/>
                  </a:lnTo>
                  <a:lnTo>
                    <a:pt x="304287" y="0"/>
                  </a:ln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grpSp>
          <p:nvGrpSpPr>
            <p:cNvPr id="217" name="Gráfico 3">
              <a:extLst>
                <a:ext uri="{FF2B5EF4-FFF2-40B4-BE49-F238E27FC236}">
                  <a16:creationId xmlns:a16="http://schemas.microsoft.com/office/drawing/2014/main" id="{836C3547-83A7-433D-592F-60B25CCD3FF4}"/>
                </a:ext>
              </a:extLst>
            </p:cNvPr>
            <p:cNvGrpSpPr/>
            <p:nvPr/>
          </p:nvGrpSpPr>
          <p:grpSpPr>
            <a:xfrm>
              <a:off x="4373919" y="2858841"/>
              <a:ext cx="1082000" cy="155874"/>
              <a:chOff x="4373919" y="2858841"/>
              <a:chExt cx="1082000" cy="155874"/>
            </a:xfrm>
            <a:solidFill>
              <a:srgbClr val="291752"/>
            </a:solidFill>
          </p:grpSpPr>
          <p:sp>
            <p:nvSpPr>
              <p:cNvPr id="218" name="Forma libre: forma 217">
                <a:extLst>
                  <a:ext uri="{FF2B5EF4-FFF2-40B4-BE49-F238E27FC236}">
                    <a16:creationId xmlns:a16="http://schemas.microsoft.com/office/drawing/2014/main" id="{DE47AAC9-1240-ABDE-4498-5C0F489462C6}"/>
                  </a:ext>
                </a:extLst>
              </p:cNvPr>
              <p:cNvSpPr/>
              <p:nvPr/>
            </p:nvSpPr>
            <p:spPr>
              <a:xfrm>
                <a:off x="5091604" y="2858841"/>
                <a:ext cx="165326" cy="155874"/>
              </a:xfrm>
              <a:custGeom>
                <a:avLst/>
                <a:gdLst>
                  <a:gd name="connsiteX0" fmla="*/ 332 w 165326"/>
                  <a:gd name="connsiteY0" fmla="*/ 135810 h 155874"/>
                  <a:gd name="connsiteX1" fmla="*/ 12437 w 165326"/>
                  <a:gd name="connsiteY1" fmla="*/ 102645 h 155874"/>
                  <a:gd name="connsiteX2" fmla="*/ 85068 w 165326"/>
                  <a:gd name="connsiteY2" fmla="*/ 121880 h 155874"/>
                  <a:gd name="connsiteX3" fmla="*/ 122876 w 165326"/>
                  <a:gd name="connsiteY3" fmla="*/ 108283 h 155874"/>
                  <a:gd name="connsiteX4" fmla="*/ 94520 w 165326"/>
                  <a:gd name="connsiteY4" fmla="*/ 97670 h 155874"/>
                  <a:gd name="connsiteX5" fmla="*/ 5306 w 165326"/>
                  <a:gd name="connsiteY5" fmla="*/ 48089 h 155874"/>
                  <a:gd name="connsiteX6" fmla="*/ 80425 w 165326"/>
                  <a:gd name="connsiteY6" fmla="*/ 0 h 155874"/>
                  <a:gd name="connsiteX7" fmla="*/ 155709 w 165326"/>
                  <a:gd name="connsiteY7" fmla="*/ 14261 h 155874"/>
                  <a:gd name="connsiteX8" fmla="*/ 147749 w 165326"/>
                  <a:gd name="connsiteY8" fmla="*/ 48918 h 155874"/>
                  <a:gd name="connsiteX9" fmla="*/ 80590 w 165326"/>
                  <a:gd name="connsiteY9" fmla="*/ 34491 h 155874"/>
                  <a:gd name="connsiteX10" fmla="*/ 47923 w 165326"/>
                  <a:gd name="connsiteY10" fmla="*/ 45602 h 155874"/>
                  <a:gd name="connsiteX11" fmla="*/ 85234 w 165326"/>
                  <a:gd name="connsiteY11" fmla="*/ 58370 h 155874"/>
                  <a:gd name="connsiteX12" fmla="*/ 165326 w 165326"/>
                  <a:gd name="connsiteY12" fmla="*/ 104801 h 155874"/>
                  <a:gd name="connsiteX13" fmla="*/ 85731 w 165326"/>
                  <a:gd name="connsiteY13" fmla="*/ 155874 h 155874"/>
                  <a:gd name="connsiteX14" fmla="*/ 0 w 165326"/>
                  <a:gd name="connsiteY14" fmla="*/ 135644 h 155874"/>
                  <a:gd name="connsiteX15" fmla="*/ 0 w 165326"/>
                  <a:gd name="connsiteY15" fmla="*/ 135644 h 155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5326" h="155874">
                    <a:moveTo>
                      <a:pt x="332" y="135810"/>
                    </a:moveTo>
                    <a:lnTo>
                      <a:pt x="12437" y="102645"/>
                    </a:lnTo>
                    <a:cubicBezTo>
                      <a:pt x="29848" y="113424"/>
                      <a:pt x="53230" y="121880"/>
                      <a:pt x="85068" y="121880"/>
                    </a:cubicBezTo>
                    <a:cubicBezTo>
                      <a:pt x="107785" y="121880"/>
                      <a:pt x="122876" y="117072"/>
                      <a:pt x="122876" y="108283"/>
                    </a:cubicBezTo>
                    <a:cubicBezTo>
                      <a:pt x="122876" y="100987"/>
                      <a:pt x="112926" y="100158"/>
                      <a:pt x="94520" y="97670"/>
                    </a:cubicBezTo>
                    <a:cubicBezTo>
                      <a:pt x="43280" y="91369"/>
                      <a:pt x="5306" y="84404"/>
                      <a:pt x="5306" y="48089"/>
                    </a:cubicBezTo>
                    <a:cubicBezTo>
                      <a:pt x="5306" y="16582"/>
                      <a:pt x="33662" y="0"/>
                      <a:pt x="80425" y="0"/>
                    </a:cubicBezTo>
                    <a:cubicBezTo>
                      <a:pt x="109278" y="0"/>
                      <a:pt x="138795" y="6301"/>
                      <a:pt x="155709" y="14261"/>
                    </a:cubicBezTo>
                    <a:lnTo>
                      <a:pt x="147749" y="48918"/>
                    </a:lnTo>
                    <a:cubicBezTo>
                      <a:pt x="133157" y="41622"/>
                      <a:pt x="108615" y="34491"/>
                      <a:pt x="80590" y="34491"/>
                    </a:cubicBezTo>
                    <a:cubicBezTo>
                      <a:pt x="57873" y="34491"/>
                      <a:pt x="47923" y="38969"/>
                      <a:pt x="47923" y="45602"/>
                    </a:cubicBezTo>
                    <a:cubicBezTo>
                      <a:pt x="47923" y="54059"/>
                      <a:pt x="63677" y="55717"/>
                      <a:pt x="85234" y="58370"/>
                    </a:cubicBezTo>
                    <a:cubicBezTo>
                      <a:pt x="126524" y="63345"/>
                      <a:pt x="165326" y="68485"/>
                      <a:pt x="165326" y="104801"/>
                    </a:cubicBezTo>
                    <a:cubicBezTo>
                      <a:pt x="165326" y="137136"/>
                      <a:pt x="133986" y="155874"/>
                      <a:pt x="85731" y="155874"/>
                    </a:cubicBezTo>
                    <a:cubicBezTo>
                      <a:pt x="54556" y="155874"/>
                      <a:pt x="23879" y="148744"/>
                      <a:pt x="0" y="135644"/>
                    </a:cubicBezTo>
                    <a:lnTo>
                      <a:pt x="0" y="135644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19" name="Forma libre: forma 218">
                <a:extLst>
                  <a:ext uri="{FF2B5EF4-FFF2-40B4-BE49-F238E27FC236}">
                    <a16:creationId xmlns:a16="http://schemas.microsoft.com/office/drawing/2014/main" id="{DD2E65B5-7E63-4A38-01FB-007AADD3B4C9}"/>
                  </a:ext>
                </a:extLst>
              </p:cNvPr>
              <p:cNvSpPr/>
              <p:nvPr/>
            </p:nvSpPr>
            <p:spPr>
              <a:xfrm>
                <a:off x="4373919" y="2861660"/>
                <a:ext cx="162673" cy="150733"/>
              </a:xfrm>
              <a:custGeom>
                <a:avLst/>
                <a:gdLst>
                  <a:gd name="connsiteX0" fmla="*/ 40959 w 162673"/>
                  <a:gd name="connsiteY0" fmla="*/ 32667 h 150733"/>
                  <a:gd name="connsiteX1" fmla="*/ 40959 w 162673"/>
                  <a:gd name="connsiteY1" fmla="*/ 65169 h 150733"/>
                  <a:gd name="connsiteX2" fmla="*/ 130669 w 162673"/>
                  <a:gd name="connsiteY2" fmla="*/ 65169 h 150733"/>
                  <a:gd name="connsiteX3" fmla="*/ 115248 w 162673"/>
                  <a:gd name="connsiteY3" fmla="*/ 96675 h 150733"/>
                  <a:gd name="connsiteX4" fmla="*/ 40793 w 162673"/>
                  <a:gd name="connsiteY4" fmla="*/ 96675 h 150733"/>
                  <a:gd name="connsiteX5" fmla="*/ 40793 w 162673"/>
                  <a:gd name="connsiteY5" fmla="*/ 150734 h 150733"/>
                  <a:gd name="connsiteX6" fmla="*/ 0 w 162673"/>
                  <a:gd name="connsiteY6" fmla="*/ 150734 h 150733"/>
                  <a:gd name="connsiteX7" fmla="*/ 0 w 162673"/>
                  <a:gd name="connsiteY7" fmla="*/ 0 h 150733"/>
                  <a:gd name="connsiteX8" fmla="*/ 162673 w 162673"/>
                  <a:gd name="connsiteY8" fmla="*/ 0 h 150733"/>
                  <a:gd name="connsiteX9" fmla="*/ 146588 w 162673"/>
                  <a:gd name="connsiteY9" fmla="*/ 32667 h 150733"/>
                  <a:gd name="connsiteX10" fmla="*/ 40793 w 162673"/>
                  <a:gd name="connsiteY10" fmla="*/ 32667 h 150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2673" h="150733">
                    <a:moveTo>
                      <a:pt x="40959" y="32667"/>
                    </a:moveTo>
                    <a:lnTo>
                      <a:pt x="40959" y="65169"/>
                    </a:lnTo>
                    <a:lnTo>
                      <a:pt x="130669" y="65169"/>
                    </a:lnTo>
                    <a:lnTo>
                      <a:pt x="115248" y="96675"/>
                    </a:lnTo>
                    <a:lnTo>
                      <a:pt x="40793" y="96675"/>
                    </a:lnTo>
                    <a:lnTo>
                      <a:pt x="40793" y="150734"/>
                    </a:lnTo>
                    <a:lnTo>
                      <a:pt x="0" y="150734"/>
                    </a:lnTo>
                    <a:lnTo>
                      <a:pt x="0" y="0"/>
                    </a:lnTo>
                    <a:lnTo>
                      <a:pt x="162673" y="0"/>
                    </a:lnTo>
                    <a:lnTo>
                      <a:pt x="146588" y="32667"/>
                    </a:lnTo>
                    <a:lnTo>
                      <a:pt x="40793" y="32667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20" name="Forma libre: forma 219">
                <a:extLst>
                  <a:ext uri="{FF2B5EF4-FFF2-40B4-BE49-F238E27FC236}">
                    <a16:creationId xmlns:a16="http://schemas.microsoft.com/office/drawing/2014/main" id="{E30D62CC-6925-93B5-B53E-74CE836DBF9D}"/>
                  </a:ext>
                </a:extLst>
              </p:cNvPr>
              <p:cNvSpPr/>
              <p:nvPr/>
            </p:nvSpPr>
            <p:spPr>
              <a:xfrm>
                <a:off x="4493312" y="2861495"/>
                <a:ext cx="192355" cy="150733"/>
              </a:xfrm>
              <a:custGeom>
                <a:avLst/>
                <a:gdLst>
                  <a:gd name="connsiteX0" fmla="*/ 118398 w 192355"/>
                  <a:gd name="connsiteY0" fmla="*/ 0 h 150733"/>
                  <a:gd name="connsiteX1" fmla="*/ 73792 w 192355"/>
                  <a:gd name="connsiteY1" fmla="*/ 0 h 150733"/>
                  <a:gd name="connsiteX2" fmla="*/ 0 w 192355"/>
                  <a:gd name="connsiteY2" fmla="*/ 150734 h 150733"/>
                  <a:gd name="connsiteX3" fmla="*/ 43280 w 192355"/>
                  <a:gd name="connsiteY3" fmla="*/ 150734 h 150733"/>
                  <a:gd name="connsiteX4" fmla="*/ 96178 w 192355"/>
                  <a:gd name="connsiteY4" fmla="*/ 41124 h 150733"/>
                  <a:gd name="connsiteX5" fmla="*/ 149241 w 192355"/>
                  <a:gd name="connsiteY5" fmla="*/ 150734 h 150733"/>
                  <a:gd name="connsiteX6" fmla="*/ 192356 w 192355"/>
                  <a:gd name="connsiteY6" fmla="*/ 150734 h 150733"/>
                  <a:gd name="connsiteX7" fmla="*/ 118564 w 192355"/>
                  <a:gd name="connsiteY7" fmla="*/ 0 h 150733"/>
                  <a:gd name="connsiteX8" fmla="*/ 118564 w 192355"/>
                  <a:gd name="connsiteY8" fmla="*/ 0 h 150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2355" h="150733">
                    <a:moveTo>
                      <a:pt x="118398" y="0"/>
                    </a:moveTo>
                    <a:lnTo>
                      <a:pt x="73792" y="0"/>
                    </a:lnTo>
                    <a:lnTo>
                      <a:pt x="0" y="150734"/>
                    </a:lnTo>
                    <a:lnTo>
                      <a:pt x="43280" y="150734"/>
                    </a:lnTo>
                    <a:lnTo>
                      <a:pt x="96178" y="41124"/>
                    </a:lnTo>
                    <a:lnTo>
                      <a:pt x="149241" y="150734"/>
                    </a:lnTo>
                    <a:lnTo>
                      <a:pt x="192356" y="150734"/>
                    </a:lnTo>
                    <a:lnTo>
                      <a:pt x="118564" y="0"/>
                    </a:lnTo>
                    <a:lnTo>
                      <a:pt x="118564" y="0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21" name="Forma libre: forma 220">
                <a:extLst>
                  <a:ext uri="{FF2B5EF4-FFF2-40B4-BE49-F238E27FC236}">
                    <a16:creationId xmlns:a16="http://schemas.microsoft.com/office/drawing/2014/main" id="{70C4A41F-347A-AA49-01E3-AB399C6D37AB}"/>
                  </a:ext>
                </a:extLst>
              </p:cNvPr>
              <p:cNvSpPr/>
              <p:nvPr/>
            </p:nvSpPr>
            <p:spPr>
              <a:xfrm>
                <a:off x="4703577" y="2861495"/>
                <a:ext cx="202305" cy="150733"/>
              </a:xfrm>
              <a:custGeom>
                <a:avLst/>
                <a:gdLst>
                  <a:gd name="connsiteX0" fmla="*/ 202305 w 202305"/>
                  <a:gd name="connsiteY0" fmla="*/ 150734 h 150733"/>
                  <a:gd name="connsiteX1" fmla="*/ 161513 w 202305"/>
                  <a:gd name="connsiteY1" fmla="*/ 150734 h 150733"/>
                  <a:gd name="connsiteX2" fmla="*/ 161513 w 202305"/>
                  <a:gd name="connsiteY2" fmla="*/ 58536 h 150733"/>
                  <a:gd name="connsiteX3" fmla="*/ 119725 w 202305"/>
                  <a:gd name="connsiteY3" fmla="*/ 150734 h 150733"/>
                  <a:gd name="connsiteX4" fmla="*/ 82580 w 202305"/>
                  <a:gd name="connsiteY4" fmla="*/ 150734 h 150733"/>
                  <a:gd name="connsiteX5" fmla="*/ 40793 w 202305"/>
                  <a:gd name="connsiteY5" fmla="*/ 58536 h 150733"/>
                  <a:gd name="connsiteX6" fmla="*/ 40793 w 202305"/>
                  <a:gd name="connsiteY6" fmla="*/ 150734 h 150733"/>
                  <a:gd name="connsiteX7" fmla="*/ 0 w 202305"/>
                  <a:gd name="connsiteY7" fmla="*/ 150734 h 150733"/>
                  <a:gd name="connsiteX8" fmla="*/ 0 w 202305"/>
                  <a:gd name="connsiteY8" fmla="*/ 0 h 150733"/>
                  <a:gd name="connsiteX9" fmla="*/ 53064 w 202305"/>
                  <a:gd name="connsiteY9" fmla="*/ 0 h 150733"/>
                  <a:gd name="connsiteX10" fmla="*/ 101153 w 202305"/>
                  <a:gd name="connsiteY10" fmla="*/ 104635 h 150733"/>
                  <a:gd name="connsiteX11" fmla="*/ 149241 w 202305"/>
                  <a:gd name="connsiteY11" fmla="*/ 0 h 150733"/>
                  <a:gd name="connsiteX12" fmla="*/ 202305 w 202305"/>
                  <a:gd name="connsiteY12" fmla="*/ 0 h 150733"/>
                  <a:gd name="connsiteX13" fmla="*/ 202305 w 202305"/>
                  <a:gd name="connsiteY13" fmla="*/ 150734 h 150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2305" h="150733">
                    <a:moveTo>
                      <a:pt x="202305" y="150734"/>
                    </a:moveTo>
                    <a:lnTo>
                      <a:pt x="161513" y="150734"/>
                    </a:lnTo>
                    <a:lnTo>
                      <a:pt x="161513" y="58536"/>
                    </a:lnTo>
                    <a:lnTo>
                      <a:pt x="119725" y="150734"/>
                    </a:lnTo>
                    <a:lnTo>
                      <a:pt x="82580" y="150734"/>
                    </a:lnTo>
                    <a:lnTo>
                      <a:pt x="40793" y="58536"/>
                    </a:lnTo>
                    <a:lnTo>
                      <a:pt x="40793" y="150734"/>
                    </a:lnTo>
                    <a:lnTo>
                      <a:pt x="0" y="150734"/>
                    </a:lnTo>
                    <a:lnTo>
                      <a:pt x="0" y="0"/>
                    </a:lnTo>
                    <a:lnTo>
                      <a:pt x="53064" y="0"/>
                    </a:lnTo>
                    <a:lnTo>
                      <a:pt x="101153" y="104635"/>
                    </a:lnTo>
                    <a:lnTo>
                      <a:pt x="149241" y="0"/>
                    </a:lnTo>
                    <a:lnTo>
                      <a:pt x="202305" y="0"/>
                    </a:lnTo>
                    <a:lnTo>
                      <a:pt x="202305" y="150734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22" name="Forma libre: forma 221">
                <a:extLst>
                  <a:ext uri="{FF2B5EF4-FFF2-40B4-BE49-F238E27FC236}">
                    <a16:creationId xmlns:a16="http://schemas.microsoft.com/office/drawing/2014/main" id="{286DBCDF-1B1E-9C57-1F1B-A0112F9DAE2C}"/>
                  </a:ext>
                </a:extLst>
              </p:cNvPr>
              <p:cNvSpPr/>
              <p:nvPr/>
            </p:nvSpPr>
            <p:spPr>
              <a:xfrm>
                <a:off x="4929760" y="2861495"/>
                <a:ext cx="146588" cy="150733"/>
              </a:xfrm>
              <a:custGeom>
                <a:avLst/>
                <a:gdLst>
                  <a:gd name="connsiteX0" fmla="*/ 40793 w 146588"/>
                  <a:gd name="connsiteY0" fmla="*/ 32833 h 150733"/>
                  <a:gd name="connsiteX1" fmla="*/ 40793 w 146588"/>
                  <a:gd name="connsiteY1" fmla="*/ 58702 h 150733"/>
                  <a:gd name="connsiteX2" fmla="*/ 136805 w 146588"/>
                  <a:gd name="connsiteY2" fmla="*/ 58702 h 150733"/>
                  <a:gd name="connsiteX3" fmla="*/ 136805 w 146588"/>
                  <a:gd name="connsiteY3" fmla="*/ 89876 h 150733"/>
                  <a:gd name="connsiteX4" fmla="*/ 40793 w 146588"/>
                  <a:gd name="connsiteY4" fmla="*/ 89876 h 150733"/>
                  <a:gd name="connsiteX5" fmla="*/ 40793 w 146588"/>
                  <a:gd name="connsiteY5" fmla="*/ 118067 h 150733"/>
                  <a:gd name="connsiteX6" fmla="*/ 146588 w 146588"/>
                  <a:gd name="connsiteY6" fmla="*/ 118067 h 150733"/>
                  <a:gd name="connsiteX7" fmla="*/ 146588 w 146588"/>
                  <a:gd name="connsiteY7" fmla="*/ 150734 h 150733"/>
                  <a:gd name="connsiteX8" fmla="*/ 0 w 146588"/>
                  <a:gd name="connsiteY8" fmla="*/ 150734 h 150733"/>
                  <a:gd name="connsiteX9" fmla="*/ 0 w 146588"/>
                  <a:gd name="connsiteY9" fmla="*/ 0 h 150733"/>
                  <a:gd name="connsiteX10" fmla="*/ 146588 w 146588"/>
                  <a:gd name="connsiteY10" fmla="*/ 0 h 150733"/>
                  <a:gd name="connsiteX11" fmla="*/ 146588 w 146588"/>
                  <a:gd name="connsiteY11" fmla="*/ 32667 h 150733"/>
                  <a:gd name="connsiteX12" fmla="*/ 40793 w 146588"/>
                  <a:gd name="connsiteY12" fmla="*/ 32667 h 150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6588" h="150733">
                    <a:moveTo>
                      <a:pt x="40793" y="32833"/>
                    </a:moveTo>
                    <a:lnTo>
                      <a:pt x="40793" y="58702"/>
                    </a:lnTo>
                    <a:lnTo>
                      <a:pt x="136805" y="58702"/>
                    </a:lnTo>
                    <a:lnTo>
                      <a:pt x="136805" y="89876"/>
                    </a:lnTo>
                    <a:lnTo>
                      <a:pt x="40793" y="89876"/>
                    </a:lnTo>
                    <a:lnTo>
                      <a:pt x="40793" y="118067"/>
                    </a:lnTo>
                    <a:lnTo>
                      <a:pt x="146588" y="118067"/>
                    </a:lnTo>
                    <a:lnTo>
                      <a:pt x="146588" y="150734"/>
                    </a:lnTo>
                    <a:lnTo>
                      <a:pt x="0" y="150734"/>
                    </a:lnTo>
                    <a:lnTo>
                      <a:pt x="0" y="0"/>
                    </a:lnTo>
                    <a:lnTo>
                      <a:pt x="146588" y="0"/>
                    </a:lnTo>
                    <a:lnTo>
                      <a:pt x="146588" y="32667"/>
                    </a:lnTo>
                    <a:lnTo>
                      <a:pt x="40793" y="32667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23" name="Forma libre: forma 222">
                <a:extLst>
                  <a:ext uri="{FF2B5EF4-FFF2-40B4-BE49-F238E27FC236}">
                    <a16:creationId xmlns:a16="http://schemas.microsoft.com/office/drawing/2014/main" id="{CCAE666F-ED18-0E61-5B42-5768C675DB26}"/>
                  </a:ext>
                </a:extLst>
              </p:cNvPr>
              <p:cNvSpPr/>
              <p:nvPr/>
            </p:nvSpPr>
            <p:spPr>
              <a:xfrm>
                <a:off x="5263564" y="2861495"/>
                <a:ext cx="192355" cy="150733"/>
              </a:xfrm>
              <a:custGeom>
                <a:avLst/>
                <a:gdLst>
                  <a:gd name="connsiteX0" fmla="*/ 118398 w 192355"/>
                  <a:gd name="connsiteY0" fmla="*/ 0 h 150733"/>
                  <a:gd name="connsiteX1" fmla="*/ 73792 w 192355"/>
                  <a:gd name="connsiteY1" fmla="*/ 0 h 150733"/>
                  <a:gd name="connsiteX2" fmla="*/ 0 w 192355"/>
                  <a:gd name="connsiteY2" fmla="*/ 150734 h 150733"/>
                  <a:gd name="connsiteX3" fmla="*/ 43280 w 192355"/>
                  <a:gd name="connsiteY3" fmla="*/ 150734 h 150733"/>
                  <a:gd name="connsiteX4" fmla="*/ 96178 w 192355"/>
                  <a:gd name="connsiteY4" fmla="*/ 41124 h 150733"/>
                  <a:gd name="connsiteX5" fmla="*/ 149241 w 192355"/>
                  <a:gd name="connsiteY5" fmla="*/ 150734 h 150733"/>
                  <a:gd name="connsiteX6" fmla="*/ 192356 w 192355"/>
                  <a:gd name="connsiteY6" fmla="*/ 150734 h 150733"/>
                  <a:gd name="connsiteX7" fmla="*/ 118564 w 192355"/>
                  <a:gd name="connsiteY7" fmla="*/ 0 h 150733"/>
                  <a:gd name="connsiteX8" fmla="*/ 118564 w 192355"/>
                  <a:gd name="connsiteY8" fmla="*/ 0 h 150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2355" h="150733">
                    <a:moveTo>
                      <a:pt x="118398" y="0"/>
                    </a:moveTo>
                    <a:lnTo>
                      <a:pt x="73792" y="0"/>
                    </a:lnTo>
                    <a:lnTo>
                      <a:pt x="0" y="150734"/>
                    </a:lnTo>
                    <a:lnTo>
                      <a:pt x="43280" y="150734"/>
                    </a:lnTo>
                    <a:lnTo>
                      <a:pt x="96178" y="41124"/>
                    </a:lnTo>
                    <a:lnTo>
                      <a:pt x="149241" y="150734"/>
                    </a:lnTo>
                    <a:lnTo>
                      <a:pt x="192356" y="150734"/>
                    </a:lnTo>
                    <a:lnTo>
                      <a:pt x="118564" y="0"/>
                    </a:lnTo>
                    <a:lnTo>
                      <a:pt x="118564" y="0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</p:grpSp>
      <p:sp>
        <p:nvSpPr>
          <p:cNvPr id="225" name="Forma libre: forma 224">
            <a:extLst>
              <a:ext uri="{FF2B5EF4-FFF2-40B4-BE49-F238E27FC236}">
                <a16:creationId xmlns:a16="http://schemas.microsoft.com/office/drawing/2014/main" id="{83C0A0BF-7344-B752-B865-550DC2827931}"/>
              </a:ext>
            </a:extLst>
          </p:cNvPr>
          <p:cNvSpPr/>
          <p:nvPr/>
        </p:nvSpPr>
        <p:spPr>
          <a:xfrm>
            <a:off x="3725216" y="4153428"/>
            <a:ext cx="1999006" cy="1448305"/>
          </a:xfrm>
          <a:custGeom>
            <a:avLst/>
            <a:gdLst>
              <a:gd name="connsiteX0" fmla="*/ 1757733 w 1999006"/>
              <a:gd name="connsiteY0" fmla="*/ 0 h 1448305"/>
              <a:gd name="connsiteX1" fmla="*/ 1999006 w 1999006"/>
              <a:gd name="connsiteY1" fmla="*/ 241274 h 1448305"/>
              <a:gd name="connsiteX2" fmla="*/ 1999006 w 1999006"/>
              <a:gd name="connsiteY2" fmla="*/ 1207032 h 1448305"/>
              <a:gd name="connsiteX3" fmla="*/ 1757733 w 1999006"/>
              <a:gd name="connsiteY3" fmla="*/ 1448306 h 1448305"/>
              <a:gd name="connsiteX4" fmla="*/ 241274 w 1999006"/>
              <a:gd name="connsiteY4" fmla="*/ 1448306 h 1448305"/>
              <a:gd name="connsiteX5" fmla="*/ 0 w 1999006"/>
              <a:gd name="connsiteY5" fmla="*/ 1207032 h 1448305"/>
              <a:gd name="connsiteX6" fmla="*/ 0 w 1999006"/>
              <a:gd name="connsiteY6" fmla="*/ 241274 h 1448305"/>
              <a:gd name="connsiteX7" fmla="*/ 241274 w 1999006"/>
              <a:gd name="connsiteY7" fmla="*/ 0 h 144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9006" h="1448305">
                <a:moveTo>
                  <a:pt x="1757733" y="0"/>
                </a:moveTo>
                <a:cubicBezTo>
                  <a:pt x="1890984" y="0"/>
                  <a:pt x="1999006" y="108022"/>
                  <a:pt x="1999006" y="241274"/>
                </a:cubicBezTo>
                <a:lnTo>
                  <a:pt x="1999006" y="1207032"/>
                </a:lnTo>
                <a:cubicBezTo>
                  <a:pt x="1999006" y="1340283"/>
                  <a:pt x="1890984" y="1448306"/>
                  <a:pt x="1757733" y="1448306"/>
                </a:cubicBezTo>
                <a:lnTo>
                  <a:pt x="241274" y="1448306"/>
                </a:lnTo>
                <a:cubicBezTo>
                  <a:pt x="108022" y="1448306"/>
                  <a:pt x="0" y="1340284"/>
                  <a:pt x="0" y="1207032"/>
                </a:cubicBezTo>
                <a:lnTo>
                  <a:pt x="0" y="241274"/>
                </a:lnTo>
                <a:cubicBezTo>
                  <a:pt x="0" y="108022"/>
                  <a:pt x="108022" y="0"/>
                  <a:pt x="241274" y="0"/>
                </a:cubicBezTo>
                <a:close/>
              </a:path>
            </a:pathLst>
          </a:custGeom>
          <a:solidFill>
            <a:srgbClr val="ECECE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grpSp>
        <p:nvGrpSpPr>
          <p:cNvPr id="226" name="Gráfico 3">
            <a:extLst>
              <a:ext uri="{FF2B5EF4-FFF2-40B4-BE49-F238E27FC236}">
                <a16:creationId xmlns:a16="http://schemas.microsoft.com/office/drawing/2014/main" id="{79110875-8826-CC7B-AAB5-72E177B58573}"/>
              </a:ext>
            </a:extLst>
          </p:cNvPr>
          <p:cNvGrpSpPr/>
          <p:nvPr/>
        </p:nvGrpSpPr>
        <p:grpSpPr>
          <a:xfrm>
            <a:off x="4041940" y="4630835"/>
            <a:ext cx="1365559" cy="493491"/>
            <a:chOff x="4041940" y="4630835"/>
            <a:chExt cx="1365559" cy="493491"/>
          </a:xfrm>
          <a:solidFill>
            <a:srgbClr val="291752"/>
          </a:solidFill>
        </p:grpSpPr>
        <p:grpSp>
          <p:nvGrpSpPr>
            <p:cNvPr id="227" name="Gráfico 3">
              <a:extLst>
                <a:ext uri="{FF2B5EF4-FFF2-40B4-BE49-F238E27FC236}">
                  <a16:creationId xmlns:a16="http://schemas.microsoft.com/office/drawing/2014/main" id="{E36D6F41-539A-318E-8DA0-ABC1F0B07CE7}"/>
                </a:ext>
              </a:extLst>
            </p:cNvPr>
            <p:cNvGrpSpPr/>
            <p:nvPr/>
          </p:nvGrpSpPr>
          <p:grpSpPr>
            <a:xfrm>
              <a:off x="4506412" y="4656206"/>
              <a:ext cx="901086" cy="296161"/>
              <a:chOff x="4506412" y="4656206"/>
              <a:chExt cx="901086" cy="296161"/>
            </a:xfrm>
            <a:solidFill>
              <a:srgbClr val="291752"/>
            </a:solidFill>
          </p:grpSpPr>
          <p:sp>
            <p:nvSpPr>
              <p:cNvPr id="228" name="Forma libre: forma 227">
                <a:extLst>
                  <a:ext uri="{FF2B5EF4-FFF2-40B4-BE49-F238E27FC236}">
                    <a16:creationId xmlns:a16="http://schemas.microsoft.com/office/drawing/2014/main" id="{40FE54EB-57C9-A834-86D9-CCA1ABF09B6F}"/>
                  </a:ext>
                </a:extLst>
              </p:cNvPr>
              <p:cNvSpPr/>
              <p:nvPr/>
            </p:nvSpPr>
            <p:spPr>
              <a:xfrm>
                <a:off x="4506412" y="4656372"/>
                <a:ext cx="252549" cy="295995"/>
              </a:xfrm>
              <a:custGeom>
                <a:avLst/>
                <a:gdLst>
                  <a:gd name="connsiteX0" fmla="*/ 252550 w 252549"/>
                  <a:gd name="connsiteY0" fmla="*/ 0 h 295995"/>
                  <a:gd name="connsiteX1" fmla="*/ 252550 w 252549"/>
                  <a:gd name="connsiteY1" fmla="*/ 73128 h 295995"/>
                  <a:gd name="connsiteX2" fmla="*/ 169306 w 252549"/>
                  <a:gd name="connsiteY2" fmla="*/ 73128 h 295995"/>
                  <a:gd name="connsiteX3" fmla="*/ 169306 w 252549"/>
                  <a:gd name="connsiteY3" fmla="*/ 295995 h 295995"/>
                  <a:gd name="connsiteX4" fmla="*/ 83244 w 252549"/>
                  <a:gd name="connsiteY4" fmla="*/ 295995 h 295995"/>
                  <a:gd name="connsiteX5" fmla="*/ 83244 w 252549"/>
                  <a:gd name="connsiteY5" fmla="*/ 73128 h 295995"/>
                  <a:gd name="connsiteX6" fmla="*/ 0 w 252549"/>
                  <a:gd name="connsiteY6" fmla="*/ 73128 h 295995"/>
                  <a:gd name="connsiteX7" fmla="*/ 0 w 252549"/>
                  <a:gd name="connsiteY7" fmla="*/ 0 h 295995"/>
                  <a:gd name="connsiteX8" fmla="*/ 252550 w 252549"/>
                  <a:gd name="connsiteY8" fmla="*/ 0 h 295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2549" h="295995">
                    <a:moveTo>
                      <a:pt x="252550" y="0"/>
                    </a:moveTo>
                    <a:lnTo>
                      <a:pt x="252550" y="73128"/>
                    </a:lnTo>
                    <a:lnTo>
                      <a:pt x="169306" y="73128"/>
                    </a:lnTo>
                    <a:lnTo>
                      <a:pt x="169306" y="295995"/>
                    </a:lnTo>
                    <a:lnTo>
                      <a:pt x="83244" y="295995"/>
                    </a:lnTo>
                    <a:lnTo>
                      <a:pt x="83244" y="73128"/>
                    </a:lnTo>
                    <a:lnTo>
                      <a:pt x="0" y="73128"/>
                    </a:lnTo>
                    <a:lnTo>
                      <a:pt x="0" y="0"/>
                    </a:lnTo>
                    <a:lnTo>
                      <a:pt x="252550" y="0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29" name="Forma libre: forma 228">
                <a:extLst>
                  <a:ext uri="{FF2B5EF4-FFF2-40B4-BE49-F238E27FC236}">
                    <a16:creationId xmlns:a16="http://schemas.microsoft.com/office/drawing/2014/main" id="{82C21366-B8BA-7D7F-1161-D1F85DCDFC62}"/>
                  </a:ext>
                </a:extLst>
              </p:cNvPr>
              <p:cNvSpPr/>
              <p:nvPr/>
            </p:nvSpPr>
            <p:spPr>
              <a:xfrm>
                <a:off x="4790303" y="4656206"/>
                <a:ext cx="300804" cy="295995"/>
              </a:xfrm>
              <a:custGeom>
                <a:avLst/>
                <a:gdLst>
                  <a:gd name="connsiteX0" fmla="*/ 137136 w 300804"/>
                  <a:gd name="connsiteY0" fmla="*/ 166 h 295995"/>
                  <a:gd name="connsiteX1" fmla="*/ 253877 w 300804"/>
                  <a:gd name="connsiteY1" fmla="*/ 42617 h 295995"/>
                  <a:gd name="connsiteX2" fmla="*/ 300804 w 300804"/>
                  <a:gd name="connsiteY2" fmla="*/ 148081 h 295995"/>
                  <a:gd name="connsiteX3" fmla="*/ 253877 w 300804"/>
                  <a:gd name="connsiteY3" fmla="*/ 253545 h 295995"/>
                  <a:gd name="connsiteX4" fmla="*/ 137136 w 300804"/>
                  <a:gd name="connsiteY4" fmla="*/ 295995 h 295995"/>
                  <a:gd name="connsiteX5" fmla="*/ 0 w 300804"/>
                  <a:gd name="connsiteY5" fmla="*/ 295995 h 295995"/>
                  <a:gd name="connsiteX6" fmla="*/ 0 w 300804"/>
                  <a:gd name="connsiteY6" fmla="*/ 0 h 295995"/>
                  <a:gd name="connsiteX7" fmla="*/ 137136 w 300804"/>
                  <a:gd name="connsiteY7" fmla="*/ 0 h 295995"/>
                  <a:gd name="connsiteX8" fmla="*/ 137136 w 300804"/>
                  <a:gd name="connsiteY8" fmla="*/ 223033 h 295995"/>
                  <a:gd name="connsiteX9" fmla="*/ 194346 w 300804"/>
                  <a:gd name="connsiteY9" fmla="*/ 202471 h 295995"/>
                  <a:gd name="connsiteX10" fmla="*/ 216400 w 300804"/>
                  <a:gd name="connsiteY10" fmla="*/ 148081 h 295995"/>
                  <a:gd name="connsiteX11" fmla="*/ 194346 w 300804"/>
                  <a:gd name="connsiteY11" fmla="*/ 93690 h 295995"/>
                  <a:gd name="connsiteX12" fmla="*/ 137136 w 300804"/>
                  <a:gd name="connsiteY12" fmla="*/ 73128 h 295995"/>
                  <a:gd name="connsiteX13" fmla="*/ 88550 w 300804"/>
                  <a:gd name="connsiteY13" fmla="*/ 73128 h 295995"/>
                  <a:gd name="connsiteX14" fmla="*/ 88550 w 300804"/>
                  <a:gd name="connsiteY14" fmla="*/ 222867 h 295995"/>
                  <a:gd name="connsiteX15" fmla="*/ 137136 w 300804"/>
                  <a:gd name="connsiteY15" fmla="*/ 222867 h 295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0804" h="295995">
                    <a:moveTo>
                      <a:pt x="137136" y="166"/>
                    </a:moveTo>
                    <a:cubicBezTo>
                      <a:pt x="183567" y="166"/>
                      <a:pt x="222536" y="14261"/>
                      <a:pt x="253877" y="42617"/>
                    </a:cubicBezTo>
                    <a:cubicBezTo>
                      <a:pt x="285217" y="70973"/>
                      <a:pt x="300804" y="106127"/>
                      <a:pt x="300804" y="148081"/>
                    </a:cubicBezTo>
                    <a:cubicBezTo>
                      <a:pt x="300804" y="190034"/>
                      <a:pt x="285217" y="225189"/>
                      <a:pt x="253877" y="253545"/>
                    </a:cubicBezTo>
                    <a:cubicBezTo>
                      <a:pt x="222536" y="281901"/>
                      <a:pt x="183733" y="295995"/>
                      <a:pt x="137136" y="295995"/>
                    </a:cubicBezTo>
                    <a:lnTo>
                      <a:pt x="0" y="295995"/>
                    </a:lnTo>
                    <a:lnTo>
                      <a:pt x="0" y="0"/>
                    </a:lnTo>
                    <a:lnTo>
                      <a:pt x="137136" y="0"/>
                    </a:lnTo>
                    <a:close/>
                    <a:moveTo>
                      <a:pt x="137136" y="223033"/>
                    </a:moveTo>
                    <a:cubicBezTo>
                      <a:pt x="160518" y="223033"/>
                      <a:pt x="179587" y="216234"/>
                      <a:pt x="194346" y="202471"/>
                    </a:cubicBezTo>
                    <a:cubicBezTo>
                      <a:pt x="209104" y="188873"/>
                      <a:pt x="216400" y="170633"/>
                      <a:pt x="216400" y="148081"/>
                    </a:cubicBezTo>
                    <a:cubicBezTo>
                      <a:pt x="216400" y="125529"/>
                      <a:pt x="208938" y="107454"/>
                      <a:pt x="194346" y="93690"/>
                    </a:cubicBezTo>
                    <a:cubicBezTo>
                      <a:pt x="179587" y="80093"/>
                      <a:pt x="160518" y="73128"/>
                      <a:pt x="137136" y="73128"/>
                    </a:cubicBezTo>
                    <a:lnTo>
                      <a:pt x="88550" y="73128"/>
                    </a:lnTo>
                    <a:lnTo>
                      <a:pt x="88550" y="222867"/>
                    </a:lnTo>
                    <a:lnTo>
                      <a:pt x="137136" y="222867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30" name="Forma libre: forma 229">
                <a:extLst>
                  <a:ext uri="{FF2B5EF4-FFF2-40B4-BE49-F238E27FC236}">
                    <a16:creationId xmlns:a16="http://schemas.microsoft.com/office/drawing/2014/main" id="{1A9AF628-B481-759F-8F16-5625967167DA}"/>
                  </a:ext>
                </a:extLst>
              </p:cNvPr>
              <p:cNvSpPr/>
              <p:nvPr/>
            </p:nvSpPr>
            <p:spPr>
              <a:xfrm>
                <a:off x="5087459" y="4656372"/>
                <a:ext cx="320040" cy="295995"/>
              </a:xfrm>
              <a:custGeom>
                <a:avLst/>
                <a:gdLst>
                  <a:gd name="connsiteX0" fmla="*/ 108781 w 320040"/>
                  <a:gd name="connsiteY0" fmla="*/ 295995 h 295995"/>
                  <a:gd name="connsiteX1" fmla="*/ 0 w 320040"/>
                  <a:gd name="connsiteY1" fmla="*/ 0 h 295995"/>
                  <a:gd name="connsiteX2" fmla="*/ 94354 w 320040"/>
                  <a:gd name="connsiteY2" fmla="*/ 0 h 295995"/>
                  <a:gd name="connsiteX3" fmla="*/ 159854 w 320040"/>
                  <a:gd name="connsiteY3" fmla="*/ 203797 h 295995"/>
                  <a:gd name="connsiteX4" fmla="*/ 225687 w 320040"/>
                  <a:gd name="connsiteY4" fmla="*/ 0 h 295995"/>
                  <a:gd name="connsiteX5" fmla="*/ 320040 w 320040"/>
                  <a:gd name="connsiteY5" fmla="*/ 0 h 295995"/>
                  <a:gd name="connsiteX6" fmla="*/ 211260 w 320040"/>
                  <a:gd name="connsiteY6" fmla="*/ 295995 h 295995"/>
                  <a:gd name="connsiteX7" fmla="*/ 108781 w 320040"/>
                  <a:gd name="connsiteY7" fmla="*/ 295995 h 295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040" h="295995">
                    <a:moveTo>
                      <a:pt x="108781" y="295995"/>
                    </a:moveTo>
                    <a:lnTo>
                      <a:pt x="0" y="0"/>
                    </a:lnTo>
                    <a:lnTo>
                      <a:pt x="94354" y="0"/>
                    </a:lnTo>
                    <a:lnTo>
                      <a:pt x="159854" y="203797"/>
                    </a:lnTo>
                    <a:lnTo>
                      <a:pt x="225687" y="0"/>
                    </a:lnTo>
                    <a:lnTo>
                      <a:pt x="320040" y="0"/>
                    </a:lnTo>
                    <a:lnTo>
                      <a:pt x="211260" y="295995"/>
                    </a:lnTo>
                    <a:lnTo>
                      <a:pt x="108781" y="295995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  <p:grpSp>
          <p:nvGrpSpPr>
            <p:cNvPr id="231" name="Gráfico 3">
              <a:extLst>
                <a:ext uri="{FF2B5EF4-FFF2-40B4-BE49-F238E27FC236}">
                  <a16:creationId xmlns:a16="http://schemas.microsoft.com/office/drawing/2014/main" id="{95A09943-D85E-3035-E13E-57A627DA529B}"/>
                </a:ext>
              </a:extLst>
            </p:cNvPr>
            <p:cNvGrpSpPr/>
            <p:nvPr/>
          </p:nvGrpSpPr>
          <p:grpSpPr>
            <a:xfrm>
              <a:off x="4493975" y="5020852"/>
              <a:ext cx="896609" cy="103474"/>
              <a:chOff x="4493975" y="5020852"/>
              <a:chExt cx="896609" cy="103474"/>
            </a:xfrm>
            <a:solidFill>
              <a:srgbClr val="291752"/>
            </a:solidFill>
          </p:grpSpPr>
          <p:sp>
            <p:nvSpPr>
              <p:cNvPr id="232" name="Forma libre: forma 231">
                <a:extLst>
                  <a:ext uri="{FF2B5EF4-FFF2-40B4-BE49-F238E27FC236}">
                    <a16:creationId xmlns:a16="http://schemas.microsoft.com/office/drawing/2014/main" id="{390D3F76-2CB2-E9A2-685A-D41F44257F0A}"/>
                  </a:ext>
                </a:extLst>
              </p:cNvPr>
              <p:cNvSpPr/>
              <p:nvPr/>
            </p:nvSpPr>
            <p:spPr>
              <a:xfrm>
                <a:off x="4493975" y="5024998"/>
                <a:ext cx="70309" cy="97504"/>
              </a:xfrm>
              <a:custGeom>
                <a:avLst/>
                <a:gdLst>
                  <a:gd name="connsiteX0" fmla="*/ 70309 w 70309"/>
                  <a:gd name="connsiteY0" fmla="*/ 0 h 97504"/>
                  <a:gd name="connsiteX1" fmla="*/ 70309 w 70309"/>
                  <a:gd name="connsiteY1" fmla="*/ 12271 h 97504"/>
                  <a:gd name="connsiteX2" fmla="*/ 41456 w 70309"/>
                  <a:gd name="connsiteY2" fmla="*/ 12271 h 97504"/>
                  <a:gd name="connsiteX3" fmla="*/ 41456 w 70309"/>
                  <a:gd name="connsiteY3" fmla="*/ 97504 h 97504"/>
                  <a:gd name="connsiteX4" fmla="*/ 28687 w 70309"/>
                  <a:gd name="connsiteY4" fmla="*/ 97504 h 97504"/>
                  <a:gd name="connsiteX5" fmla="*/ 28687 w 70309"/>
                  <a:gd name="connsiteY5" fmla="*/ 12271 h 97504"/>
                  <a:gd name="connsiteX6" fmla="*/ 0 w 70309"/>
                  <a:gd name="connsiteY6" fmla="*/ 12271 h 97504"/>
                  <a:gd name="connsiteX7" fmla="*/ 0 w 70309"/>
                  <a:gd name="connsiteY7" fmla="*/ 0 h 97504"/>
                  <a:gd name="connsiteX8" fmla="*/ 70309 w 70309"/>
                  <a:gd name="connsiteY8" fmla="*/ 0 h 9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309" h="97504">
                    <a:moveTo>
                      <a:pt x="70309" y="0"/>
                    </a:moveTo>
                    <a:lnTo>
                      <a:pt x="70309" y="12271"/>
                    </a:lnTo>
                    <a:lnTo>
                      <a:pt x="41456" y="12271"/>
                    </a:lnTo>
                    <a:lnTo>
                      <a:pt x="41456" y="97504"/>
                    </a:lnTo>
                    <a:lnTo>
                      <a:pt x="28687" y="97504"/>
                    </a:lnTo>
                    <a:lnTo>
                      <a:pt x="28687" y="12271"/>
                    </a:lnTo>
                    <a:lnTo>
                      <a:pt x="0" y="12271"/>
                    </a:lnTo>
                    <a:lnTo>
                      <a:pt x="0" y="0"/>
                    </a:lnTo>
                    <a:lnTo>
                      <a:pt x="70309" y="0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33" name="Forma libre: forma 232">
                <a:extLst>
                  <a:ext uri="{FF2B5EF4-FFF2-40B4-BE49-F238E27FC236}">
                    <a16:creationId xmlns:a16="http://schemas.microsoft.com/office/drawing/2014/main" id="{2837AD80-6DAC-4C3C-68AE-37F3A8ACBEE9}"/>
                  </a:ext>
                </a:extLst>
              </p:cNvPr>
              <p:cNvSpPr/>
              <p:nvPr/>
            </p:nvSpPr>
            <p:spPr>
              <a:xfrm>
                <a:off x="4559144" y="5051032"/>
                <a:ext cx="71138" cy="73294"/>
              </a:xfrm>
              <a:custGeom>
                <a:avLst/>
                <a:gdLst>
                  <a:gd name="connsiteX0" fmla="*/ 12437 w 71138"/>
                  <a:gd name="connsiteY0" fmla="*/ 42285 h 73294"/>
                  <a:gd name="connsiteX1" fmla="*/ 21059 w 71138"/>
                  <a:gd name="connsiteY1" fmla="*/ 56712 h 73294"/>
                  <a:gd name="connsiteX2" fmla="*/ 37642 w 71138"/>
                  <a:gd name="connsiteY2" fmla="*/ 61852 h 73294"/>
                  <a:gd name="connsiteX3" fmla="*/ 57707 w 71138"/>
                  <a:gd name="connsiteY3" fmla="*/ 51737 h 73294"/>
                  <a:gd name="connsiteX4" fmla="*/ 67988 w 71138"/>
                  <a:gd name="connsiteY4" fmla="*/ 57541 h 73294"/>
                  <a:gd name="connsiteX5" fmla="*/ 37310 w 71138"/>
                  <a:gd name="connsiteY5" fmla="*/ 73294 h 73294"/>
                  <a:gd name="connsiteX6" fmla="*/ 10447 w 71138"/>
                  <a:gd name="connsiteY6" fmla="*/ 62847 h 73294"/>
                  <a:gd name="connsiteX7" fmla="*/ 0 w 71138"/>
                  <a:gd name="connsiteY7" fmla="*/ 36647 h 73294"/>
                  <a:gd name="connsiteX8" fmla="*/ 10115 w 71138"/>
                  <a:gd name="connsiteY8" fmla="*/ 10447 h 73294"/>
                  <a:gd name="connsiteX9" fmla="*/ 36481 w 71138"/>
                  <a:gd name="connsiteY9" fmla="*/ 0 h 73294"/>
                  <a:gd name="connsiteX10" fmla="*/ 61521 w 71138"/>
                  <a:gd name="connsiteY10" fmla="*/ 10778 h 73294"/>
                  <a:gd name="connsiteX11" fmla="*/ 71138 w 71138"/>
                  <a:gd name="connsiteY11" fmla="*/ 36813 h 73294"/>
                  <a:gd name="connsiteX12" fmla="*/ 70641 w 71138"/>
                  <a:gd name="connsiteY12" fmla="*/ 42285 h 73294"/>
                  <a:gd name="connsiteX13" fmla="*/ 12271 w 71138"/>
                  <a:gd name="connsiteY13" fmla="*/ 42285 h 73294"/>
                  <a:gd name="connsiteX14" fmla="*/ 36481 w 71138"/>
                  <a:gd name="connsiteY14" fmla="*/ 11442 h 73294"/>
                  <a:gd name="connsiteX15" fmla="*/ 20396 w 71138"/>
                  <a:gd name="connsiteY15" fmla="*/ 16914 h 73294"/>
                  <a:gd name="connsiteX16" fmla="*/ 12437 w 71138"/>
                  <a:gd name="connsiteY16" fmla="*/ 31672 h 73294"/>
                  <a:gd name="connsiteX17" fmla="*/ 58867 w 71138"/>
                  <a:gd name="connsiteY17" fmla="*/ 31672 h 73294"/>
                  <a:gd name="connsiteX18" fmla="*/ 51074 w 71138"/>
                  <a:gd name="connsiteY18" fmla="*/ 16582 h 73294"/>
                  <a:gd name="connsiteX19" fmla="*/ 36481 w 71138"/>
                  <a:gd name="connsiteY19" fmla="*/ 11442 h 73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138" h="73294">
                    <a:moveTo>
                      <a:pt x="12437" y="42285"/>
                    </a:moveTo>
                    <a:cubicBezTo>
                      <a:pt x="13597" y="48586"/>
                      <a:pt x="16416" y="53395"/>
                      <a:pt x="21059" y="56712"/>
                    </a:cubicBezTo>
                    <a:cubicBezTo>
                      <a:pt x="25537" y="60194"/>
                      <a:pt x="31175" y="61852"/>
                      <a:pt x="37642" y="61852"/>
                    </a:cubicBezTo>
                    <a:cubicBezTo>
                      <a:pt x="46762" y="61852"/>
                      <a:pt x="53561" y="58536"/>
                      <a:pt x="57707" y="51737"/>
                    </a:cubicBezTo>
                    <a:lnTo>
                      <a:pt x="67988" y="57541"/>
                    </a:lnTo>
                    <a:cubicBezTo>
                      <a:pt x="61189" y="67988"/>
                      <a:pt x="51074" y="73294"/>
                      <a:pt x="37310" y="73294"/>
                    </a:cubicBezTo>
                    <a:cubicBezTo>
                      <a:pt x="26200" y="73294"/>
                      <a:pt x="17246" y="69812"/>
                      <a:pt x="10447" y="62847"/>
                    </a:cubicBezTo>
                    <a:cubicBezTo>
                      <a:pt x="3482" y="55883"/>
                      <a:pt x="0" y="47260"/>
                      <a:pt x="0" y="36647"/>
                    </a:cubicBezTo>
                    <a:cubicBezTo>
                      <a:pt x="0" y="26034"/>
                      <a:pt x="3316" y="17411"/>
                      <a:pt x="10115" y="10447"/>
                    </a:cubicBezTo>
                    <a:cubicBezTo>
                      <a:pt x="16914" y="3482"/>
                      <a:pt x="25702" y="0"/>
                      <a:pt x="36481" y="0"/>
                    </a:cubicBezTo>
                    <a:cubicBezTo>
                      <a:pt x="46762" y="0"/>
                      <a:pt x="55053" y="3648"/>
                      <a:pt x="61521" y="10778"/>
                    </a:cubicBezTo>
                    <a:cubicBezTo>
                      <a:pt x="67988" y="17909"/>
                      <a:pt x="71138" y="26698"/>
                      <a:pt x="71138" y="36813"/>
                    </a:cubicBezTo>
                    <a:cubicBezTo>
                      <a:pt x="71138" y="38637"/>
                      <a:pt x="71138" y="40461"/>
                      <a:pt x="70641" y="42285"/>
                    </a:cubicBezTo>
                    <a:lnTo>
                      <a:pt x="12271" y="42285"/>
                    </a:lnTo>
                    <a:close/>
                    <a:moveTo>
                      <a:pt x="36481" y="11442"/>
                    </a:moveTo>
                    <a:cubicBezTo>
                      <a:pt x="30014" y="11442"/>
                      <a:pt x="24542" y="13266"/>
                      <a:pt x="20396" y="16914"/>
                    </a:cubicBezTo>
                    <a:cubicBezTo>
                      <a:pt x="16085" y="20562"/>
                      <a:pt x="13432" y="25537"/>
                      <a:pt x="12437" y="31672"/>
                    </a:cubicBezTo>
                    <a:lnTo>
                      <a:pt x="58867" y="31672"/>
                    </a:lnTo>
                    <a:cubicBezTo>
                      <a:pt x="57872" y="25039"/>
                      <a:pt x="55219" y="20065"/>
                      <a:pt x="51074" y="16582"/>
                    </a:cubicBezTo>
                    <a:cubicBezTo>
                      <a:pt x="46928" y="13100"/>
                      <a:pt x="41953" y="11442"/>
                      <a:pt x="36481" y="11442"/>
                    </a:cubicBez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34" name="Forma libre: forma 233">
                <a:extLst>
                  <a:ext uri="{FF2B5EF4-FFF2-40B4-BE49-F238E27FC236}">
                    <a16:creationId xmlns:a16="http://schemas.microsoft.com/office/drawing/2014/main" id="{AF2AAB56-6700-1E75-6342-1F516C2951D6}"/>
                  </a:ext>
                </a:extLst>
              </p:cNvPr>
              <p:cNvSpPr/>
              <p:nvPr/>
            </p:nvSpPr>
            <p:spPr>
              <a:xfrm>
                <a:off x="4633931" y="5052857"/>
                <a:ext cx="67656" cy="69645"/>
              </a:xfrm>
              <a:custGeom>
                <a:avLst/>
                <a:gdLst>
                  <a:gd name="connsiteX0" fmla="*/ 67656 w 67656"/>
                  <a:gd name="connsiteY0" fmla="*/ 69646 h 69645"/>
                  <a:gd name="connsiteX1" fmla="*/ 53395 w 67656"/>
                  <a:gd name="connsiteY1" fmla="*/ 69646 h 69645"/>
                  <a:gd name="connsiteX2" fmla="*/ 33828 w 67656"/>
                  <a:gd name="connsiteY2" fmla="*/ 43280 h 69645"/>
                  <a:gd name="connsiteX3" fmla="*/ 14261 w 67656"/>
                  <a:gd name="connsiteY3" fmla="*/ 69646 h 69645"/>
                  <a:gd name="connsiteX4" fmla="*/ 0 w 67656"/>
                  <a:gd name="connsiteY4" fmla="*/ 69646 h 69645"/>
                  <a:gd name="connsiteX5" fmla="*/ 26698 w 67656"/>
                  <a:gd name="connsiteY5" fmla="*/ 33828 h 69645"/>
                  <a:gd name="connsiteX6" fmla="*/ 1492 w 67656"/>
                  <a:gd name="connsiteY6" fmla="*/ 0 h 69645"/>
                  <a:gd name="connsiteX7" fmla="*/ 15753 w 67656"/>
                  <a:gd name="connsiteY7" fmla="*/ 0 h 69645"/>
                  <a:gd name="connsiteX8" fmla="*/ 33662 w 67656"/>
                  <a:gd name="connsiteY8" fmla="*/ 24210 h 69645"/>
                  <a:gd name="connsiteX9" fmla="*/ 51571 w 67656"/>
                  <a:gd name="connsiteY9" fmla="*/ 0 h 69645"/>
                  <a:gd name="connsiteX10" fmla="*/ 65832 w 67656"/>
                  <a:gd name="connsiteY10" fmla="*/ 0 h 69645"/>
                  <a:gd name="connsiteX11" fmla="*/ 40793 w 67656"/>
                  <a:gd name="connsiteY11" fmla="*/ 33662 h 69645"/>
                  <a:gd name="connsiteX12" fmla="*/ 67490 w 67656"/>
                  <a:gd name="connsiteY12" fmla="*/ 69480 h 69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656" h="69645">
                    <a:moveTo>
                      <a:pt x="67656" y="69646"/>
                    </a:moveTo>
                    <a:lnTo>
                      <a:pt x="53395" y="69646"/>
                    </a:lnTo>
                    <a:lnTo>
                      <a:pt x="33828" y="43280"/>
                    </a:lnTo>
                    <a:lnTo>
                      <a:pt x="14261" y="69646"/>
                    </a:lnTo>
                    <a:lnTo>
                      <a:pt x="0" y="69646"/>
                    </a:lnTo>
                    <a:lnTo>
                      <a:pt x="26698" y="33828"/>
                    </a:lnTo>
                    <a:lnTo>
                      <a:pt x="1492" y="0"/>
                    </a:lnTo>
                    <a:lnTo>
                      <a:pt x="15753" y="0"/>
                    </a:lnTo>
                    <a:lnTo>
                      <a:pt x="33662" y="24210"/>
                    </a:lnTo>
                    <a:lnTo>
                      <a:pt x="51571" y="0"/>
                    </a:lnTo>
                    <a:lnTo>
                      <a:pt x="65832" y="0"/>
                    </a:lnTo>
                    <a:lnTo>
                      <a:pt x="40793" y="33662"/>
                    </a:lnTo>
                    <a:lnTo>
                      <a:pt x="67490" y="69480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35" name="Forma libre: forma 234">
                <a:extLst>
                  <a:ext uri="{FF2B5EF4-FFF2-40B4-BE49-F238E27FC236}">
                    <a16:creationId xmlns:a16="http://schemas.microsoft.com/office/drawing/2014/main" id="{C0B257AB-8FEC-C1E2-56C2-D50956B3548F}"/>
                  </a:ext>
                </a:extLst>
              </p:cNvPr>
              <p:cNvSpPr/>
              <p:nvPr/>
            </p:nvSpPr>
            <p:spPr>
              <a:xfrm>
                <a:off x="4706230" y="5033289"/>
                <a:ext cx="44440" cy="89986"/>
              </a:xfrm>
              <a:custGeom>
                <a:avLst/>
                <a:gdLst>
                  <a:gd name="connsiteX0" fmla="*/ 44441 w 44440"/>
                  <a:gd name="connsiteY0" fmla="*/ 31341 h 89986"/>
                  <a:gd name="connsiteX1" fmla="*/ 25868 w 44440"/>
                  <a:gd name="connsiteY1" fmla="*/ 31341 h 89986"/>
                  <a:gd name="connsiteX2" fmla="*/ 25868 w 44440"/>
                  <a:gd name="connsiteY2" fmla="*/ 69149 h 89986"/>
                  <a:gd name="connsiteX3" fmla="*/ 27858 w 44440"/>
                  <a:gd name="connsiteY3" fmla="*/ 76445 h 89986"/>
                  <a:gd name="connsiteX4" fmla="*/ 33994 w 44440"/>
                  <a:gd name="connsiteY4" fmla="*/ 78601 h 89986"/>
                  <a:gd name="connsiteX5" fmla="*/ 44275 w 44440"/>
                  <a:gd name="connsiteY5" fmla="*/ 78435 h 89986"/>
                  <a:gd name="connsiteX6" fmla="*/ 44275 w 44440"/>
                  <a:gd name="connsiteY6" fmla="*/ 89379 h 89986"/>
                  <a:gd name="connsiteX7" fmla="*/ 21060 w 44440"/>
                  <a:gd name="connsiteY7" fmla="*/ 86726 h 89986"/>
                  <a:gd name="connsiteX8" fmla="*/ 13763 w 44440"/>
                  <a:gd name="connsiteY8" fmla="*/ 69149 h 89986"/>
                  <a:gd name="connsiteX9" fmla="*/ 13763 w 44440"/>
                  <a:gd name="connsiteY9" fmla="*/ 31341 h 89986"/>
                  <a:gd name="connsiteX10" fmla="*/ 0 w 44440"/>
                  <a:gd name="connsiteY10" fmla="*/ 31341 h 89986"/>
                  <a:gd name="connsiteX11" fmla="*/ 0 w 44440"/>
                  <a:gd name="connsiteY11" fmla="*/ 19567 h 89986"/>
                  <a:gd name="connsiteX12" fmla="*/ 13763 w 44440"/>
                  <a:gd name="connsiteY12" fmla="*/ 19567 h 89986"/>
                  <a:gd name="connsiteX13" fmla="*/ 13763 w 44440"/>
                  <a:gd name="connsiteY13" fmla="*/ 3648 h 89986"/>
                  <a:gd name="connsiteX14" fmla="*/ 25868 w 44440"/>
                  <a:gd name="connsiteY14" fmla="*/ 0 h 89986"/>
                  <a:gd name="connsiteX15" fmla="*/ 25868 w 44440"/>
                  <a:gd name="connsiteY15" fmla="*/ 19567 h 89986"/>
                  <a:gd name="connsiteX16" fmla="*/ 44441 w 44440"/>
                  <a:gd name="connsiteY16" fmla="*/ 19567 h 89986"/>
                  <a:gd name="connsiteX17" fmla="*/ 44441 w 44440"/>
                  <a:gd name="connsiteY17" fmla="*/ 31341 h 89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40" h="89986">
                    <a:moveTo>
                      <a:pt x="44441" y="31341"/>
                    </a:moveTo>
                    <a:lnTo>
                      <a:pt x="25868" y="31341"/>
                    </a:lnTo>
                    <a:lnTo>
                      <a:pt x="25868" y="69149"/>
                    </a:lnTo>
                    <a:cubicBezTo>
                      <a:pt x="25868" y="72631"/>
                      <a:pt x="26532" y="74952"/>
                      <a:pt x="27858" y="76445"/>
                    </a:cubicBezTo>
                    <a:cubicBezTo>
                      <a:pt x="29185" y="77937"/>
                      <a:pt x="31341" y="78601"/>
                      <a:pt x="33994" y="78601"/>
                    </a:cubicBezTo>
                    <a:cubicBezTo>
                      <a:pt x="36813" y="78601"/>
                      <a:pt x="40129" y="78601"/>
                      <a:pt x="44275" y="78435"/>
                    </a:cubicBezTo>
                    <a:lnTo>
                      <a:pt x="44275" y="89379"/>
                    </a:lnTo>
                    <a:cubicBezTo>
                      <a:pt x="33662" y="90706"/>
                      <a:pt x="25868" y="89876"/>
                      <a:pt x="21060" y="86726"/>
                    </a:cubicBezTo>
                    <a:cubicBezTo>
                      <a:pt x="16085" y="83575"/>
                      <a:pt x="13763" y="77771"/>
                      <a:pt x="13763" y="69149"/>
                    </a:cubicBezTo>
                    <a:lnTo>
                      <a:pt x="13763" y="31341"/>
                    </a:lnTo>
                    <a:lnTo>
                      <a:pt x="0" y="31341"/>
                    </a:lnTo>
                    <a:lnTo>
                      <a:pt x="0" y="19567"/>
                    </a:lnTo>
                    <a:lnTo>
                      <a:pt x="13763" y="19567"/>
                    </a:lnTo>
                    <a:lnTo>
                      <a:pt x="13763" y="3648"/>
                    </a:lnTo>
                    <a:lnTo>
                      <a:pt x="25868" y="0"/>
                    </a:lnTo>
                    <a:lnTo>
                      <a:pt x="25868" y="19567"/>
                    </a:lnTo>
                    <a:lnTo>
                      <a:pt x="44441" y="19567"/>
                    </a:lnTo>
                    <a:lnTo>
                      <a:pt x="44441" y="31341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36" name="Forma libre: forma 235">
                <a:extLst>
                  <a:ext uri="{FF2B5EF4-FFF2-40B4-BE49-F238E27FC236}">
                    <a16:creationId xmlns:a16="http://schemas.microsoft.com/office/drawing/2014/main" id="{A7D389DA-FD80-E336-C975-5400AD579E14}"/>
                  </a:ext>
                </a:extLst>
              </p:cNvPr>
              <p:cNvSpPr/>
              <p:nvPr/>
            </p:nvSpPr>
            <p:spPr>
              <a:xfrm>
                <a:off x="4763107" y="5024003"/>
                <a:ext cx="16084" cy="98499"/>
              </a:xfrm>
              <a:custGeom>
                <a:avLst/>
                <a:gdLst>
                  <a:gd name="connsiteX0" fmla="*/ 8125 w 16084"/>
                  <a:gd name="connsiteY0" fmla="*/ 16251 h 98499"/>
                  <a:gd name="connsiteX1" fmla="*/ 2322 w 16084"/>
                  <a:gd name="connsiteY1" fmla="*/ 13929 h 98499"/>
                  <a:gd name="connsiteX2" fmla="*/ 0 w 16084"/>
                  <a:gd name="connsiteY2" fmla="*/ 8291 h 98499"/>
                  <a:gd name="connsiteX3" fmla="*/ 2322 w 16084"/>
                  <a:gd name="connsiteY3" fmla="*/ 2487 h 98499"/>
                  <a:gd name="connsiteX4" fmla="*/ 8125 w 16084"/>
                  <a:gd name="connsiteY4" fmla="*/ 0 h 98499"/>
                  <a:gd name="connsiteX5" fmla="*/ 13763 w 16084"/>
                  <a:gd name="connsiteY5" fmla="*/ 2487 h 98499"/>
                  <a:gd name="connsiteX6" fmla="*/ 16085 w 16084"/>
                  <a:gd name="connsiteY6" fmla="*/ 8291 h 98499"/>
                  <a:gd name="connsiteX7" fmla="*/ 13763 w 16084"/>
                  <a:gd name="connsiteY7" fmla="*/ 13929 h 98499"/>
                  <a:gd name="connsiteX8" fmla="*/ 8125 w 16084"/>
                  <a:gd name="connsiteY8" fmla="*/ 16251 h 98499"/>
                  <a:gd name="connsiteX9" fmla="*/ 1990 w 16084"/>
                  <a:gd name="connsiteY9" fmla="*/ 98499 h 98499"/>
                  <a:gd name="connsiteX10" fmla="*/ 1990 w 16084"/>
                  <a:gd name="connsiteY10" fmla="*/ 28853 h 98499"/>
                  <a:gd name="connsiteX11" fmla="*/ 14095 w 16084"/>
                  <a:gd name="connsiteY11" fmla="*/ 28853 h 98499"/>
                  <a:gd name="connsiteX12" fmla="*/ 14095 w 16084"/>
                  <a:gd name="connsiteY12" fmla="*/ 98499 h 98499"/>
                  <a:gd name="connsiteX13" fmla="*/ 1990 w 16084"/>
                  <a:gd name="connsiteY13" fmla="*/ 98499 h 98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084" h="98499">
                    <a:moveTo>
                      <a:pt x="8125" y="16251"/>
                    </a:moveTo>
                    <a:cubicBezTo>
                      <a:pt x="5804" y="16251"/>
                      <a:pt x="3814" y="15421"/>
                      <a:pt x="2322" y="13929"/>
                    </a:cubicBezTo>
                    <a:cubicBezTo>
                      <a:pt x="663" y="12271"/>
                      <a:pt x="0" y="10447"/>
                      <a:pt x="0" y="8291"/>
                    </a:cubicBezTo>
                    <a:cubicBezTo>
                      <a:pt x="0" y="6135"/>
                      <a:pt x="829" y="4146"/>
                      <a:pt x="2322" y="2487"/>
                    </a:cubicBezTo>
                    <a:cubicBezTo>
                      <a:pt x="3980" y="829"/>
                      <a:pt x="5804" y="0"/>
                      <a:pt x="8125" y="0"/>
                    </a:cubicBezTo>
                    <a:cubicBezTo>
                      <a:pt x="10447" y="0"/>
                      <a:pt x="12271" y="829"/>
                      <a:pt x="13763" y="2487"/>
                    </a:cubicBezTo>
                    <a:cubicBezTo>
                      <a:pt x="15422" y="4146"/>
                      <a:pt x="16085" y="5970"/>
                      <a:pt x="16085" y="8291"/>
                    </a:cubicBezTo>
                    <a:cubicBezTo>
                      <a:pt x="16085" y="10613"/>
                      <a:pt x="15256" y="12437"/>
                      <a:pt x="13763" y="13929"/>
                    </a:cubicBezTo>
                    <a:cubicBezTo>
                      <a:pt x="12105" y="15587"/>
                      <a:pt x="10281" y="16251"/>
                      <a:pt x="8125" y="16251"/>
                    </a:cubicBezTo>
                    <a:close/>
                    <a:moveTo>
                      <a:pt x="1990" y="98499"/>
                    </a:moveTo>
                    <a:lnTo>
                      <a:pt x="1990" y="28853"/>
                    </a:lnTo>
                    <a:lnTo>
                      <a:pt x="14095" y="28853"/>
                    </a:lnTo>
                    <a:lnTo>
                      <a:pt x="14095" y="98499"/>
                    </a:lnTo>
                    <a:lnTo>
                      <a:pt x="1990" y="98499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37" name="Forma libre: forma 236">
                <a:extLst>
                  <a:ext uri="{FF2B5EF4-FFF2-40B4-BE49-F238E27FC236}">
                    <a16:creationId xmlns:a16="http://schemas.microsoft.com/office/drawing/2014/main" id="{93EFE497-B960-B889-92A0-756AF667D773}"/>
                  </a:ext>
                </a:extLst>
              </p:cNvPr>
              <p:cNvSpPr/>
              <p:nvPr/>
            </p:nvSpPr>
            <p:spPr>
              <a:xfrm>
                <a:off x="4795609" y="5020852"/>
                <a:ext cx="12105" cy="101650"/>
              </a:xfrm>
              <a:custGeom>
                <a:avLst/>
                <a:gdLst>
                  <a:gd name="connsiteX0" fmla="*/ 0 w 12105"/>
                  <a:gd name="connsiteY0" fmla="*/ 101650 h 101650"/>
                  <a:gd name="connsiteX1" fmla="*/ 0 w 12105"/>
                  <a:gd name="connsiteY1" fmla="*/ 0 h 101650"/>
                  <a:gd name="connsiteX2" fmla="*/ 12105 w 12105"/>
                  <a:gd name="connsiteY2" fmla="*/ 0 h 101650"/>
                  <a:gd name="connsiteX3" fmla="*/ 12105 w 12105"/>
                  <a:gd name="connsiteY3" fmla="*/ 101650 h 101650"/>
                  <a:gd name="connsiteX4" fmla="*/ 0 w 12105"/>
                  <a:gd name="connsiteY4" fmla="*/ 101650 h 10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05" h="101650">
                    <a:moveTo>
                      <a:pt x="0" y="101650"/>
                    </a:moveTo>
                    <a:lnTo>
                      <a:pt x="0" y="0"/>
                    </a:lnTo>
                    <a:lnTo>
                      <a:pt x="12105" y="0"/>
                    </a:lnTo>
                    <a:lnTo>
                      <a:pt x="12105" y="101650"/>
                    </a:lnTo>
                    <a:lnTo>
                      <a:pt x="0" y="101650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38" name="Forma libre: forma 237">
                <a:extLst>
                  <a:ext uri="{FF2B5EF4-FFF2-40B4-BE49-F238E27FC236}">
                    <a16:creationId xmlns:a16="http://schemas.microsoft.com/office/drawing/2014/main" id="{E52CC566-85A4-FB60-1270-B1E122775381}"/>
                  </a:ext>
                </a:extLst>
              </p:cNvPr>
              <p:cNvSpPr/>
              <p:nvPr/>
            </p:nvSpPr>
            <p:spPr>
              <a:xfrm>
                <a:off x="4857296" y="5024998"/>
                <a:ext cx="73625" cy="99328"/>
              </a:xfrm>
              <a:custGeom>
                <a:avLst/>
                <a:gdLst>
                  <a:gd name="connsiteX0" fmla="*/ 61521 w 73625"/>
                  <a:gd name="connsiteY0" fmla="*/ 0 h 99328"/>
                  <a:gd name="connsiteX1" fmla="*/ 73626 w 73625"/>
                  <a:gd name="connsiteY1" fmla="*/ 0 h 99328"/>
                  <a:gd name="connsiteX2" fmla="*/ 73626 w 73625"/>
                  <a:gd name="connsiteY2" fmla="*/ 97504 h 99328"/>
                  <a:gd name="connsiteX3" fmla="*/ 61521 w 73625"/>
                  <a:gd name="connsiteY3" fmla="*/ 97504 h 99328"/>
                  <a:gd name="connsiteX4" fmla="*/ 61521 w 73625"/>
                  <a:gd name="connsiteY4" fmla="*/ 85565 h 99328"/>
                  <a:gd name="connsiteX5" fmla="*/ 35155 w 73625"/>
                  <a:gd name="connsiteY5" fmla="*/ 99329 h 99328"/>
                  <a:gd name="connsiteX6" fmla="*/ 10281 w 73625"/>
                  <a:gd name="connsiteY6" fmla="*/ 88716 h 99328"/>
                  <a:gd name="connsiteX7" fmla="*/ 0 w 73625"/>
                  <a:gd name="connsiteY7" fmla="*/ 62681 h 99328"/>
                  <a:gd name="connsiteX8" fmla="*/ 10281 w 73625"/>
                  <a:gd name="connsiteY8" fmla="*/ 36647 h 99328"/>
                  <a:gd name="connsiteX9" fmla="*/ 35155 w 73625"/>
                  <a:gd name="connsiteY9" fmla="*/ 26034 h 99328"/>
                  <a:gd name="connsiteX10" fmla="*/ 61521 w 73625"/>
                  <a:gd name="connsiteY10" fmla="*/ 39798 h 99328"/>
                  <a:gd name="connsiteX11" fmla="*/ 61521 w 73625"/>
                  <a:gd name="connsiteY11" fmla="*/ 0 h 99328"/>
                  <a:gd name="connsiteX12" fmla="*/ 36813 w 73625"/>
                  <a:gd name="connsiteY12" fmla="*/ 87555 h 99328"/>
                  <a:gd name="connsiteX13" fmla="*/ 54556 w 73625"/>
                  <a:gd name="connsiteY13" fmla="*/ 80425 h 99328"/>
                  <a:gd name="connsiteX14" fmla="*/ 61686 w 73625"/>
                  <a:gd name="connsiteY14" fmla="*/ 62681 h 99328"/>
                  <a:gd name="connsiteX15" fmla="*/ 54556 w 73625"/>
                  <a:gd name="connsiteY15" fmla="*/ 44938 h 99328"/>
                  <a:gd name="connsiteX16" fmla="*/ 36813 w 73625"/>
                  <a:gd name="connsiteY16" fmla="*/ 37808 h 99328"/>
                  <a:gd name="connsiteX17" fmla="*/ 19236 w 73625"/>
                  <a:gd name="connsiteY17" fmla="*/ 44938 h 99328"/>
                  <a:gd name="connsiteX18" fmla="*/ 12105 w 73625"/>
                  <a:gd name="connsiteY18" fmla="*/ 62681 h 99328"/>
                  <a:gd name="connsiteX19" fmla="*/ 19236 w 73625"/>
                  <a:gd name="connsiteY19" fmla="*/ 80425 h 99328"/>
                  <a:gd name="connsiteX20" fmla="*/ 36813 w 73625"/>
                  <a:gd name="connsiteY20" fmla="*/ 87555 h 99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3625" h="99328">
                    <a:moveTo>
                      <a:pt x="61521" y="0"/>
                    </a:moveTo>
                    <a:lnTo>
                      <a:pt x="73626" y="0"/>
                    </a:lnTo>
                    <a:lnTo>
                      <a:pt x="73626" y="97504"/>
                    </a:lnTo>
                    <a:lnTo>
                      <a:pt x="61521" y="97504"/>
                    </a:lnTo>
                    <a:lnTo>
                      <a:pt x="61521" y="85565"/>
                    </a:lnTo>
                    <a:cubicBezTo>
                      <a:pt x="55551" y="94686"/>
                      <a:pt x="46762" y="99329"/>
                      <a:pt x="35155" y="99329"/>
                    </a:cubicBezTo>
                    <a:cubicBezTo>
                      <a:pt x="25371" y="99329"/>
                      <a:pt x="17080" y="95846"/>
                      <a:pt x="10281" y="88716"/>
                    </a:cubicBezTo>
                    <a:cubicBezTo>
                      <a:pt x="3482" y="81585"/>
                      <a:pt x="0" y="72963"/>
                      <a:pt x="0" y="62681"/>
                    </a:cubicBezTo>
                    <a:cubicBezTo>
                      <a:pt x="0" y="52400"/>
                      <a:pt x="3482" y="43777"/>
                      <a:pt x="10281" y="36647"/>
                    </a:cubicBezTo>
                    <a:cubicBezTo>
                      <a:pt x="17080" y="29517"/>
                      <a:pt x="25537" y="26034"/>
                      <a:pt x="35155" y="26034"/>
                    </a:cubicBezTo>
                    <a:cubicBezTo>
                      <a:pt x="46596" y="26034"/>
                      <a:pt x="55385" y="30678"/>
                      <a:pt x="61521" y="39798"/>
                    </a:cubicBezTo>
                    <a:lnTo>
                      <a:pt x="61521" y="0"/>
                    </a:lnTo>
                    <a:close/>
                    <a:moveTo>
                      <a:pt x="36813" y="87555"/>
                    </a:moveTo>
                    <a:cubicBezTo>
                      <a:pt x="43943" y="87555"/>
                      <a:pt x="49747" y="85233"/>
                      <a:pt x="54556" y="80425"/>
                    </a:cubicBezTo>
                    <a:cubicBezTo>
                      <a:pt x="59365" y="75616"/>
                      <a:pt x="61686" y="69812"/>
                      <a:pt x="61686" y="62681"/>
                    </a:cubicBezTo>
                    <a:cubicBezTo>
                      <a:pt x="61686" y="55551"/>
                      <a:pt x="59365" y="49747"/>
                      <a:pt x="54556" y="44938"/>
                    </a:cubicBezTo>
                    <a:cubicBezTo>
                      <a:pt x="49747" y="40129"/>
                      <a:pt x="43943" y="37808"/>
                      <a:pt x="36813" y="37808"/>
                    </a:cubicBezTo>
                    <a:cubicBezTo>
                      <a:pt x="29682" y="37808"/>
                      <a:pt x="24044" y="40129"/>
                      <a:pt x="19236" y="44938"/>
                    </a:cubicBezTo>
                    <a:cubicBezTo>
                      <a:pt x="14427" y="49747"/>
                      <a:pt x="12105" y="55717"/>
                      <a:pt x="12105" y="62681"/>
                    </a:cubicBezTo>
                    <a:cubicBezTo>
                      <a:pt x="12105" y="69646"/>
                      <a:pt x="14427" y="75616"/>
                      <a:pt x="19236" y="80425"/>
                    </a:cubicBezTo>
                    <a:cubicBezTo>
                      <a:pt x="24044" y="85233"/>
                      <a:pt x="29848" y="87555"/>
                      <a:pt x="36813" y="87555"/>
                    </a:cubicBez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39" name="Forma libre: forma 238">
                <a:extLst>
                  <a:ext uri="{FF2B5EF4-FFF2-40B4-BE49-F238E27FC236}">
                    <a16:creationId xmlns:a16="http://schemas.microsoft.com/office/drawing/2014/main" id="{58A8CC70-98E7-F31A-C909-7699CB937B48}"/>
                  </a:ext>
                </a:extLst>
              </p:cNvPr>
              <p:cNvSpPr/>
              <p:nvPr/>
            </p:nvSpPr>
            <p:spPr>
              <a:xfrm>
                <a:off x="4945348" y="5051032"/>
                <a:ext cx="71138" cy="73294"/>
              </a:xfrm>
              <a:custGeom>
                <a:avLst/>
                <a:gdLst>
                  <a:gd name="connsiteX0" fmla="*/ 12437 w 71138"/>
                  <a:gd name="connsiteY0" fmla="*/ 42285 h 73294"/>
                  <a:gd name="connsiteX1" fmla="*/ 21060 w 71138"/>
                  <a:gd name="connsiteY1" fmla="*/ 56712 h 73294"/>
                  <a:gd name="connsiteX2" fmla="*/ 37642 w 71138"/>
                  <a:gd name="connsiteY2" fmla="*/ 61852 h 73294"/>
                  <a:gd name="connsiteX3" fmla="*/ 57707 w 71138"/>
                  <a:gd name="connsiteY3" fmla="*/ 51737 h 73294"/>
                  <a:gd name="connsiteX4" fmla="*/ 67988 w 71138"/>
                  <a:gd name="connsiteY4" fmla="*/ 57541 h 73294"/>
                  <a:gd name="connsiteX5" fmla="*/ 37310 w 71138"/>
                  <a:gd name="connsiteY5" fmla="*/ 73294 h 73294"/>
                  <a:gd name="connsiteX6" fmla="*/ 10447 w 71138"/>
                  <a:gd name="connsiteY6" fmla="*/ 62847 h 73294"/>
                  <a:gd name="connsiteX7" fmla="*/ 0 w 71138"/>
                  <a:gd name="connsiteY7" fmla="*/ 36647 h 73294"/>
                  <a:gd name="connsiteX8" fmla="*/ 10115 w 71138"/>
                  <a:gd name="connsiteY8" fmla="*/ 10447 h 73294"/>
                  <a:gd name="connsiteX9" fmla="*/ 36481 w 71138"/>
                  <a:gd name="connsiteY9" fmla="*/ 0 h 73294"/>
                  <a:gd name="connsiteX10" fmla="*/ 61521 w 71138"/>
                  <a:gd name="connsiteY10" fmla="*/ 10778 h 73294"/>
                  <a:gd name="connsiteX11" fmla="*/ 71138 w 71138"/>
                  <a:gd name="connsiteY11" fmla="*/ 36813 h 73294"/>
                  <a:gd name="connsiteX12" fmla="*/ 70641 w 71138"/>
                  <a:gd name="connsiteY12" fmla="*/ 42285 h 73294"/>
                  <a:gd name="connsiteX13" fmla="*/ 12271 w 71138"/>
                  <a:gd name="connsiteY13" fmla="*/ 42285 h 73294"/>
                  <a:gd name="connsiteX14" fmla="*/ 36481 w 71138"/>
                  <a:gd name="connsiteY14" fmla="*/ 11442 h 73294"/>
                  <a:gd name="connsiteX15" fmla="*/ 20396 w 71138"/>
                  <a:gd name="connsiteY15" fmla="*/ 16914 h 73294"/>
                  <a:gd name="connsiteX16" fmla="*/ 12437 w 71138"/>
                  <a:gd name="connsiteY16" fmla="*/ 31672 h 73294"/>
                  <a:gd name="connsiteX17" fmla="*/ 58868 w 71138"/>
                  <a:gd name="connsiteY17" fmla="*/ 31672 h 73294"/>
                  <a:gd name="connsiteX18" fmla="*/ 51074 w 71138"/>
                  <a:gd name="connsiteY18" fmla="*/ 16582 h 73294"/>
                  <a:gd name="connsiteX19" fmla="*/ 36481 w 71138"/>
                  <a:gd name="connsiteY19" fmla="*/ 11442 h 73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138" h="73294">
                    <a:moveTo>
                      <a:pt x="12437" y="42285"/>
                    </a:moveTo>
                    <a:cubicBezTo>
                      <a:pt x="13597" y="48586"/>
                      <a:pt x="16417" y="53395"/>
                      <a:pt x="21060" y="56712"/>
                    </a:cubicBezTo>
                    <a:cubicBezTo>
                      <a:pt x="25537" y="60194"/>
                      <a:pt x="31175" y="61852"/>
                      <a:pt x="37642" y="61852"/>
                    </a:cubicBezTo>
                    <a:cubicBezTo>
                      <a:pt x="46762" y="61852"/>
                      <a:pt x="53561" y="58536"/>
                      <a:pt x="57707" y="51737"/>
                    </a:cubicBezTo>
                    <a:lnTo>
                      <a:pt x="67988" y="57541"/>
                    </a:lnTo>
                    <a:cubicBezTo>
                      <a:pt x="61189" y="67988"/>
                      <a:pt x="51074" y="73294"/>
                      <a:pt x="37310" y="73294"/>
                    </a:cubicBezTo>
                    <a:cubicBezTo>
                      <a:pt x="26200" y="73294"/>
                      <a:pt x="17246" y="69812"/>
                      <a:pt x="10447" y="62847"/>
                    </a:cubicBezTo>
                    <a:cubicBezTo>
                      <a:pt x="3482" y="55883"/>
                      <a:pt x="0" y="47260"/>
                      <a:pt x="0" y="36647"/>
                    </a:cubicBezTo>
                    <a:cubicBezTo>
                      <a:pt x="0" y="26034"/>
                      <a:pt x="3316" y="17411"/>
                      <a:pt x="10115" y="10447"/>
                    </a:cubicBezTo>
                    <a:cubicBezTo>
                      <a:pt x="16914" y="3482"/>
                      <a:pt x="25703" y="0"/>
                      <a:pt x="36481" y="0"/>
                    </a:cubicBezTo>
                    <a:cubicBezTo>
                      <a:pt x="46762" y="0"/>
                      <a:pt x="55053" y="3648"/>
                      <a:pt x="61521" y="10778"/>
                    </a:cubicBezTo>
                    <a:cubicBezTo>
                      <a:pt x="67988" y="17909"/>
                      <a:pt x="71138" y="26698"/>
                      <a:pt x="71138" y="36813"/>
                    </a:cubicBezTo>
                    <a:cubicBezTo>
                      <a:pt x="71138" y="38637"/>
                      <a:pt x="71138" y="40461"/>
                      <a:pt x="70641" y="42285"/>
                    </a:cubicBezTo>
                    <a:lnTo>
                      <a:pt x="12271" y="42285"/>
                    </a:lnTo>
                    <a:close/>
                    <a:moveTo>
                      <a:pt x="36481" y="11442"/>
                    </a:moveTo>
                    <a:cubicBezTo>
                      <a:pt x="30014" y="11442"/>
                      <a:pt x="24542" y="13266"/>
                      <a:pt x="20396" y="16914"/>
                    </a:cubicBezTo>
                    <a:cubicBezTo>
                      <a:pt x="16085" y="20562"/>
                      <a:pt x="13432" y="25537"/>
                      <a:pt x="12437" y="31672"/>
                    </a:cubicBezTo>
                    <a:lnTo>
                      <a:pt x="58868" y="31672"/>
                    </a:lnTo>
                    <a:cubicBezTo>
                      <a:pt x="57873" y="25039"/>
                      <a:pt x="55219" y="20065"/>
                      <a:pt x="51074" y="16582"/>
                    </a:cubicBezTo>
                    <a:cubicBezTo>
                      <a:pt x="46928" y="13100"/>
                      <a:pt x="41953" y="11442"/>
                      <a:pt x="36481" y="11442"/>
                    </a:cubicBez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40" name="Forma libre: forma 239">
                <a:extLst>
                  <a:ext uri="{FF2B5EF4-FFF2-40B4-BE49-F238E27FC236}">
                    <a16:creationId xmlns:a16="http://schemas.microsoft.com/office/drawing/2014/main" id="{90F9A288-E79E-BDFA-0FF0-439D5E492C28}"/>
                  </a:ext>
                </a:extLst>
              </p:cNvPr>
              <p:cNvSpPr/>
              <p:nvPr/>
            </p:nvSpPr>
            <p:spPr>
              <a:xfrm>
                <a:off x="5030416" y="5020852"/>
                <a:ext cx="12105" cy="101650"/>
              </a:xfrm>
              <a:custGeom>
                <a:avLst/>
                <a:gdLst>
                  <a:gd name="connsiteX0" fmla="*/ 0 w 12105"/>
                  <a:gd name="connsiteY0" fmla="*/ 101650 h 101650"/>
                  <a:gd name="connsiteX1" fmla="*/ 0 w 12105"/>
                  <a:gd name="connsiteY1" fmla="*/ 0 h 101650"/>
                  <a:gd name="connsiteX2" fmla="*/ 12105 w 12105"/>
                  <a:gd name="connsiteY2" fmla="*/ 0 h 101650"/>
                  <a:gd name="connsiteX3" fmla="*/ 12105 w 12105"/>
                  <a:gd name="connsiteY3" fmla="*/ 101650 h 101650"/>
                  <a:gd name="connsiteX4" fmla="*/ 0 w 12105"/>
                  <a:gd name="connsiteY4" fmla="*/ 101650 h 10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05" h="101650">
                    <a:moveTo>
                      <a:pt x="0" y="101650"/>
                    </a:moveTo>
                    <a:lnTo>
                      <a:pt x="0" y="0"/>
                    </a:lnTo>
                    <a:lnTo>
                      <a:pt x="12105" y="0"/>
                    </a:lnTo>
                    <a:lnTo>
                      <a:pt x="12105" y="101650"/>
                    </a:lnTo>
                    <a:lnTo>
                      <a:pt x="0" y="101650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41" name="Forma libre: forma 240">
                <a:extLst>
                  <a:ext uri="{FF2B5EF4-FFF2-40B4-BE49-F238E27FC236}">
                    <a16:creationId xmlns:a16="http://schemas.microsoft.com/office/drawing/2014/main" id="{EFF6838E-F554-3ACD-6259-28C2FD3EED3A}"/>
                  </a:ext>
                </a:extLst>
              </p:cNvPr>
              <p:cNvSpPr/>
              <p:nvPr/>
            </p:nvSpPr>
            <p:spPr>
              <a:xfrm>
                <a:off x="5087791" y="5024998"/>
                <a:ext cx="84404" cy="97504"/>
              </a:xfrm>
              <a:custGeom>
                <a:avLst/>
                <a:gdLst>
                  <a:gd name="connsiteX0" fmla="*/ 34823 w 84404"/>
                  <a:gd name="connsiteY0" fmla="*/ 97504 h 97504"/>
                  <a:gd name="connsiteX1" fmla="*/ 0 w 84404"/>
                  <a:gd name="connsiteY1" fmla="*/ 0 h 97504"/>
                  <a:gd name="connsiteX2" fmla="*/ 13929 w 84404"/>
                  <a:gd name="connsiteY2" fmla="*/ 0 h 97504"/>
                  <a:gd name="connsiteX3" fmla="*/ 42285 w 84404"/>
                  <a:gd name="connsiteY3" fmla="*/ 81254 h 97504"/>
                  <a:gd name="connsiteX4" fmla="*/ 70309 w 84404"/>
                  <a:gd name="connsiteY4" fmla="*/ 0 h 97504"/>
                  <a:gd name="connsiteX5" fmla="*/ 84404 w 84404"/>
                  <a:gd name="connsiteY5" fmla="*/ 0 h 97504"/>
                  <a:gd name="connsiteX6" fmla="*/ 49415 w 84404"/>
                  <a:gd name="connsiteY6" fmla="*/ 97504 h 97504"/>
                  <a:gd name="connsiteX7" fmla="*/ 34823 w 84404"/>
                  <a:gd name="connsiteY7" fmla="*/ 97504 h 9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404" h="97504">
                    <a:moveTo>
                      <a:pt x="34823" y="97504"/>
                    </a:moveTo>
                    <a:lnTo>
                      <a:pt x="0" y="0"/>
                    </a:lnTo>
                    <a:lnTo>
                      <a:pt x="13929" y="0"/>
                    </a:lnTo>
                    <a:lnTo>
                      <a:pt x="42285" y="81254"/>
                    </a:lnTo>
                    <a:lnTo>
                      <a:pt x="70309" y="0"/>
                    </a:lnTo>
                    <a:lnTo>
                      <a:pt x="84404" y="0"/>
                    </a:lnTo>
                    <a:lnTo>
                      <a:pt x="49415" y="97504"/>
                    </a:lnTo>
                    <a:lnTo>
                      <a:pt x="34823" y="97504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42" name="Forma libre: forma 241">
                <a:extLst>
                  <a:ext uri="{FF2B5EF4-FFF2-40B4-BE49-F238E27FC236}">
                    <a16:creationId xmlns:a16="http://schemas.microsoft.com/office/drawing/2014/main" id="{04F1D353-C6F8-85B3-25D4-8199958934FD}"/>
                  </a:ext>
                </a:extLst>
              </p:cNvPr>
              <p:cNvSpPr/>
              <p:nvPr/>
            </p:nvSpPr>
            <p:spPr>
              <a:xfrm>
                <a:off x="5170039" y="5051032"/>
                <a:ext cx="73625" cy="73294"/>
              </a:xfrm>
              <a:custGeom>
                <a:avLst/>
                <a:gdLst>
                  <a:gd name="connsiteX0" fmla="*/ 61521 w 73625"/>
                  <a:gd name="connsiteY0" fmla="*/ 1824 h 73294"/>
                  <a:gd name="connsiteX1" fmla="*/ 73626 w 73625"/>
                  <a:gd name="connsiteY1" fmla="*/ 1824 h 73294"/>
                  <a:gd name="connsiteX2" fmla="*/ 73626 w 73625"/>
                  <a:gd name="connsiteY2" fmla="*/ 71470 h 73294"/>
                  <a:gd name="connsiteX3" fmla="*/ 61521 w 73625"/>
                  <a:gd name="connsiteY3" fmla="*/ 71470 h 73294"/>
                  <a:gd name="connsiteX4" fmla="*/ 61521 w 73625"/>
                  <a:gd name="connsiteY4" fmla="*/ 59531 h 73294"/>
                  <a:gd name="connsiteX5" fmla="*/ 35155 w 73625"/>
                  <a:gd name="connsiteY5" fmla="*/ 73294 h 73294"/>
                  <a:gd name="connsiteX6" fmla="*/ 10281 w 73625"/>
                  <a:gd name="connsiteY6" fmla="*/ 62681 h 73294"/>
                  <a:gd name="connsiteX7" fmla="*/ 0 w 73625"/>
                  <a:gd name="connsiteY7" fmla="*/ 36647 h 73294"/>
                  <a:gd name="connsiteX8" fmla="*/ 10281 w 73625"/>
                  <a:gd name="connsiteY8" fmla="*/ 10613 h 73294"/>
                  <a:gd name="connsiteX9" fmla="*/ 35155 w 73625"/>
                  <a:gd name="connsiteY9" fmla="*/ 0 h 73294"/>
                  <a:gd name="connsiteX10" fmla="*/ 61521 w 73625"/>
                  <a:gd name="connsiteY10" fmla="*/ 13763 h 73294"/>
                  <a:gd name="connsiteX11" fmla="*/ 61521 w 73625"/>
                  <a:gd name="connsiteY11" fmla="*/ 1824 h 73294"/>
                  <a:gd name="connsiteX12" fmla="*/ 36813 w 73625"/>
                  <a:gd name="connsiteY12" fmla="*/ 61521 h 73294"/>
                  <a:gd name="connsiteX13" fmla="*/ 54556 w 73625"/>
                  <a:gd name="connsiteY13" fmla="*/ 54390 h 73294"/>
                  <a:gd name="connsiteX14" fmla="*/ 61686 w 73625"/>
                  <a:gd name="connsiteY14" fmla="*/ 36647 h 73294"/>
                  <a:gd name="connsiteX15" fmla="*/ 54556 w 73625"/>
                  <a:gd name="connsiteY15" fmla="*/ 18904 h 73294"/>
                  <a:gd name="connsiteX16" fmla="*/ 36813 w 73625"/>
                  <a:gd name="connsiteY16" fmla="*/ 11773 h 73294"/>
                  <a:gd name="connsiteX17" fmla="*/ 19236 w 73625"/>
                  <a:gd name="connsiteY17" fmla="*/ 18904 h 73294"/>
                  <a:gd name="connsiteX18" fmla="*/ 12105 w 73625"/>
                  <a:gd name="connsiteY18" fmla="*/ 36647 h 73294"/>
                  <a:gd name="connsiteX19" fmla="*/ 19236 w 73625"/>
                  <a:gd name="connsiteY19" fmla="*/ 54390 h 73294"/>
                  <a:gd name="connsiteX20" fmla="*/ 36813 w 73625"/>
                  <a:gd name="connsiteY20" fmla="*/ 61521 h 73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3625" h="73294">
                    <a:moveTo>
                      <a:pt x="61521" y="1824"/>
                    </a:moveTo>
                    <a:lnTo>
                      <a:pt x="73626" y="1824"/>
                    </a:lnTo>
                    <a:lnTo>
                      <a:pt x="73626" y="71470"/>
                    </a:lnTo>
                    <a:lnTo>
                      <a:pt x="61521" y="71470"/>
                    </a:lnTo>
                    <a:lnTo>
                      <a:pt x="61521" y="59531"/>
                    </a:lnTo>
                    <a:cubicBezTo>
                      <a:pt x="55551" y="68651"/>
                      <a:pt x="46762" y="73294"/>
                      <a:pt x="35155" y="73294"/>
                    </a:cubicBezTo>
                    <a:cubicBezTo>
                      <a:pt x="25371" y="73294"/>
                      <a:pt x="17080" y="69812"/>
                      <a:pt x="10281" y="62681"/>
                    </a:cubicBezTo>
                    <a:cubicBezTo>
                      <a:pt x="3482" y="55551"/>
                      <a:pt x="0" y="46928"/>
                      <a:pt x="0" y="36647"/>
                    </a:cubicBezTo>
                    <a:cubicBezTo>
                      <a:pt x="0" y="26366"/>
                      <a:pt x="3482" y="17743"/>
                      <a:pt x="10281" y="10613"/>
                    </a:cubicBezTo>
                    <a:cubicBezTo>
                      <a:pt x="17080" y="3482"/>
                      <a:pt x="25537" y="0"/>
                      <a:pt x="35155" y="0"/>
                    </a:cubicBezTo>
                    <a:cubicBezTo>
                      <a:pt x="46596" y="0"/>
                      <a:pt x="55385" y="4643"/>
                      <a:pt x="61521" y="13763"/>
                    </a:cubicBezTo>
                    <a:lnTo>
                      <a:pt x="61521" y="1824"/>
                    </a:lnTo>
                    <a:close/>
                    <a:moveTo>
                      <a:pt x="36813" y="61521"/>
                    </a:moveTo>
                    <a:cubicBezTo>
                      <a:pt x="43943" y="61521"/>
                      <a:pt x="49747" y="59199"/>
                      <a:pt x="54556" y="54390"/>
                    </a:cubicBezTo>
                    <a:cubicBezTo>
                      <a:pt x="59365" y="49581"/>
                      <a:pt x="61686" y="43777"/>
                      <a:pt x="61686" y="36647"/>
                    </a:cubicBezTo>
                    <a:cubicBezTo>
                      <a:pt x="61686" y="29517"/>
                      <a:pt x="59365" y="23713"/>
                      <a:pt x="54556" y="18904"/>
                    </a:cubicBezTo>
                    <a:cubicBezTo>
                      <a:pt x="49747" y="14095"/>
                      <a:pt x="43943" y="11773"/>
                      <a:pt x="36813" y="11773"/>
                    </a:cubicBezTo>
                    <a:cubicBezTo>
                      <a:pt x="29682" y="11773"/>
                      <a:pt x="24044" y="14095"/>
                      <a:pt x="19236" y="18904"/>
                    </a:cubicBezTo>
                    <a:cubicBezTo>
                      <a:pt x="14427" y="23713"/>
                      <a:pt x="12105" y="29682"/>
                      <a:pt x="12105" y="36647"/>
                    </a:cubicBezTo>
                    <a:cubicBezTo>
                      <a:pt x="12105" y="43611"/>
                      <a:pt x="14427" y="49581"/>
                      <a:pt x="19236" y="54390"/>
                    </a:cubicBezTo>
                    <a:cubicBezTo>
                      <a:pt x="24044" y="59199"/>
                      <a:pt x="29848" y="61521"/>
                      <a:pt x="36813" y="61521"/>
                    </a:cubicBez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43" name="Forma libre: forma 242">
                <a:extLst>
                  <a:ext uri="{FF2B5EF4-FFF2-40B4-BE49-F238E27FC236}">
                    <a16:creationId xmlns:a16="http://schemas.microsoft.com/office/drawing/2014/main" id="{F608E66C-B5E6-9ED5-FC51-0EAF17F4C155}"/>
                  </a:ext>
                </a:extLst>
              </p:cNvPr>
              <p:cNvSpPr/>
              <p:nvPr/>
            </p:nvSpPr>
            <p:spPr>
              <a:xfrm>
                <a:off x="5262071" y="5020852"/>
                <a:ext cx="12105" cy="101650"/>
              </a:xfrm>
              <a:custGeom>
                <a:avLst/>
                <a:gdLst>
                  <a:gd name="connsiteX0" fmla="*/ 0 w 12105"/>
                  <a:gd name="connsiteY0" fmla="*/ 101650 h 101650"/>
                  <a:gd name="connsiteX1" fmla="*/ 0 w 12105"/>
                  <a:gd name="connsiteY1" fmla="*/ 0 h 101650"/>
                  <a:gd name="connsiteX2" fmla="*/ 12105 w 12105"/>
                  <a:gd name="connsiteY2" fmla="*/ 0 h 101650"/>
                  <a:gd name="connsiteX3" fmla="*/ 12105 w 12105"/>
                  <a:gd name="connsiteY3" fmla="*/ 101650 h 101650"/>
                  <a:gd name="connsiteX4" fmla="*/ 0 w 12105"/>
                  <a:gd name="connsiteY4" fmla="*/ 101650 h 10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05" h="101650">
                    <a:moveTo>
                      <a:pt x="0" y="101650"/>
                    </a:moveTo>
                    <a:lnTo>
                      <a:pt x="0" y="0"/>
                    </a:lnTo>
                    <a:lnTo>
                      <a:pt x="12105" y="0"/>
                    </a:lnTo>
                    <a:lnTo>
                      <a:pt x="12105" y="101650"/>
                    </a:lnTo>
                    <a:lnTo>
                      <a:pt x="0" y="101650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44" name="Forma libre: forma 243">
                <a:extLst>
                  <a:ext uri="{FF2B5EF4-FFF2-40B4-BE49-F238E27FC236}">
                    <a16:creationId xmlns:a16="http://schemas.microsoft.com/office/drawing/2014/main" id="{89760BA3-925E-3E3E-F4C9-9AD77CBB2B72}"/>
                  </a:ext>
                </a:extLst>
              </p:cNvPr>
              <p:cNvSpPr/>
              <p:nvPr/>
            </p:nvSpPr>
            <p:spPr>
              <a:xfrm>
                <a:off x="5292749" y="5020852"/>
                <a:ext cx="12105" cy="101650"/>
              </a:xfrm>
              <a:custGeom>
                <a:avLst/>
                <a:gdLst>
                  <a:gd name="connsiteX0" fmla="*/ 0 w 12105"/>
                  <a:gd name="connsiteY0" fmla="*/ 101650 h 101650"/>
                  <a:gd name="connsiteX1" fmla="*/ 0 w 12105"/>
                  <a:gd name="connsiteY1" fmla="*/ 0 h 101650"/>
                  <a:gd name="connsiteX2" fmla="*/ 12105 w 12105"/>
                  <a:gd name="connsiteY2" fmla="*/ 0 h 101650"/>
                  <a:gd name="connsiteX3" fmla="*/ 12105 w 12105"/>
                  <a:gd name="connsiteY3" fmla="*/ 101650 h 101650"/>
                  <a:gd name="connsiteX4" fmla="*/ 0 w 12105"/>
                  <a:gd name="connsiteY4" fmla="*/ 101650 h 10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05" h="101650">
                    <a:moveTo>
                      <a:pt x="0" y="101650"/>
                    </a:moveTo>
                    <a:lnTo>
                      <a:pt x="0" y="0"/>
                    </a:lnTo>
                    <a:lnTo>
                      <a:pt x="12105" y="0"/>
                    </a:lnTo>
                    <a:lnTo>
                      <a:pt x="12105" y="101650"/>
                    </a:lnTo>
                    <a:lnTo>
                      <a:pt x="0" y="101650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45" name="Forma libre: forma 244">
                <a:extLst>
                  <a:ext uri="{FF2B5EF4-FFF2-40B4-BE49-F238E27FC236}">
                    <a16:creationId xmlns:a16="http://schemas.microsoft.com/office/drawing/2014/main" id="{FF3FF084-6642-AA7B-9D29-7615BE49B604}"/>
                  </a:ext>
                </a:extLst>
              </p:cNvPr>
              <p:cNvSpPr/>
              <p:nvPr/>
            </p:nvSpPr>
            <p:spPr>
              <a:xfrm>
                <a:off x="5319447" y="5051032"/>
                <a:ext cx="71138" cy="73294"/>
              </a:xfrm>
              <a:custGeom>
                <a:avLst/>
                <a:gdLst>
                  <a:gd name="connsiteX0" fmla="*/ 12437 w 71138"/>
                  <a:gd name="connsiteY0" fmla="*/ 42285 h 73294"/>
                  <a:gd name="connsiteX1" fmla="*/ 21059 w 71138"/>
                  <a:gd name="connsiteY1" fmla="*/ 56712 h 73294"/>
                  <a:gd name="connsiteX2" fmla="*/ 37642 w 71138"/>
                  <a:gd name="connsiteY2" fmla="*/ 61852 h 73294"/>
                  <a:gd name="connsiteX3" fmla="*/ 57706 w 71138"/>
                  <a:gd name="connsiteY3" fmla="*/ 51737 h 73294"/>
                  <a:gd name="connsiteX4" fmla="*/ 67987 w 71138"/>
                  <a:gd name="connsiteY4" fmla="*/ 57541 h 73294"/>
                  <a:gd name="connsiteX5" fmla="*/ 37310 w 71138"/>
                  <a:gd name="connsiteY5" fmla="*/ 73294 h 73294"/>
                  <a:gd name="connsiteX6" fmla="*/ 10446 w 71138"/>
                  <a:gd name="connsiteY6" fmla="*/ 62847 h 73294"/>
                  <a:gd name="connsiteX7" fmla="*/ 0 w 71138"/>
                  <a:gd name="connsiteY7" fmla="*/ 36647 h 73294"/>
                  <a:gd name="connsiteX8" fmla="*/ 10115 w 71138"/>
                  <a:gd name="connsiteY8" fmla="*/ 10447 h 73294"/>
                  <a:gd name="connsiteX9" fmla="*/ 36481 w 71138"/>
                  <a:gd name="connsiteY9" fmla="*/ 0 h 73294"/>
                  <a:gd name="connsiteX10" fmla="*/ 61521 w 71138"/>
                  <a:gd name="connsiteY10" fmla="*/ 10778 h 73294"/>
                  <a:gd name="connsiteX11" fmla="*/ 71138 w 71138"/>
                  <a:gd name="connsiteY11" fmla="*/ 36813 h 73294"/>
                  <a:gd name="connsiteX12" fmla="*/ 70641 w 71138"/>
                  <a:gd name="connsiteY12" fmla="*/ 42285 h 73294"/>
                  <a:gd name="connsiteX13" fmla="*/ 12271 w 71138"/>
                  <a:gd name="connsiteY13" fmla="*/ 42285 h 73294"/>
                  <a:gd name="connsiteX14" fmla="*/ 36481 w 71138"/>
                  <a:gd name="connsiteY14" fmla="*/ 11442 h 73294"/>
                  <a:gd name="connsiteX15" fmla="*/ 20396 w 71138"/>
                  <a:gd name="connsiteY15" fmla="*/ 16914 h 73294"/>
                  <a:gd name="connsiteX16" fmla="*/ 12437 w 71138"/>
                  <a:gd name="connsiteY16" fmla="*/ 31672 h 73294"/>
                  <a:gd name="connsiteX17" fmla="*/ 58867 w 71138"/>
                  <a:gd name="connsiteY17" fmla="*/ 31672 h 73294"/>
                  <a:gd name="connsiteX18" fmla="*/ 51074 w 71138"/>
                  <a:gd name="connsiteY18" fmla="*/ 16582 h 73294"/>
                  <a:gd name="connsiteX19" fmla="*/ 36481 w 71138"/>
                  <a:gd name="connsiteY19" fmla="*/ 11442 h 73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138" h="73294">
                    <a:moveTo>
                      <a:pt x="12437" y="42285"/>
                    </a:moveTo>
                    <a:cubicBezTo>
                      <a:pt x="13597" y="48586"/>
                      <a:pt x="16416" y="53395"/>
                      <a:pt x="21059" y="56712"/>
                    </a:cubicBezTo>
                    <a:cubicBezTo>
                      <a:pt x="25537" y="60194"/>
                      <a:pt x="31174" y="61852"/>
                      <a:pt x="37642" y="61852"/>
                    </a:cubicBezTo>
                    <a:cubicBezTo>
                      <a:pt x="46762" y="61852"/>
                      <a:pt x="53561" y="58536"/>
                      <a:pt x="57706" y="51737"/>
                    </a:cubicBezTo>
                    <a:lnTo>
                      <a:pt x="67987" y="57541"/>
                    </a:lnTo>
                    <a:cubicBezTo>
                      <a:pt x="61189" y="67988"/>
                      <a:pt x="51074" y="73294"/>
                      <a:pt x="37310" y="73294"/>
                    </a:cubicBezTo>
                    <a:cubicBezTo>
                      <a:pt x="26200" y="73294"/>
                      <a:pt x="17245" y="69812"/>
                      <a:pt x="10446" y="62847"/>
                    </a:cubicBezTo>
                    <a:cubicBezTo>
                      <a:pt x="3482" y="55883"/>
                      <a:pt x="0" y="47260"/>
                      <a:pt x="0" y="36647"/>
                    </a:cubicBezTo>
                    <a:cubicBezTo>
                      <a:pt x="0" y="26034"/>
                      <a:pt x="3316" y="17411"/>
                      <a:pt x="10115" y="10447"/>
                    </a:cubicBezTo>
                    <a:cubicBezTo>
                      <a:pt x="16914" y="3482"/>
                      <a:pt x="25702" y="0"/>
                      <a:pt x="36481" y="0"/>
                    </a:cubicBezTo>
                    <a:cubicBezTo>
                      <a:pt x="46762" y="0"/>
                      <a:pt x="55053" y="3648"/>
                      <a:pt x="61521" y="10778"/>
                    </a:cubicBezTo>
                    <a:cubicBezTo>
                      <a:pt x="67987" y="17909"/>
                      <a:pt x="71138" y="26698"/>
                      <a:pt x="71138" y="36813"/>
                    </a:cubicBezTo>
                    <a:cubicBezTo>
                      <a:pt x="71138" y="38637"/>
                      <a:pt x="71138" y="40461"/>
                      <a:pt x="70641" y="42285"/>
                    </a:cubicBezTo>
                    <a:lnTo>
                      <a:pt x="12271" y="42285"/>
                    </a:lnTo>
                    <a:close/>
                    <a:moveTo>
                      <a:pt x="36481" y="11442"/>
                    </a:moveTo>
                    <a:cubicBezTo>
                      <a:pt x="30014" y="11442"/>
                      <a:pt x="24542" y="13266"/>
                      <a:pt x="20396" y="16914"/>
                    </a:cubicBezTo>
                    <a:cubicBezTo>
                      <a:pt x="16085" y="20562"/>
                      <a:pt x="13432" y="25537"/>
                      <a:pt x="12437" y="31672"/>
                    </a:cubicBezTo>
                    <a:lnTo>
                      <a:pt x="58867" y="31672"/>
                    </a:lnTo>
                    <a:cubicBezTo>
                      <a:pt x="57872" y="25039"/>
                      <a:pt x="55219" y="20065"/>
                      <a:pt x="51074" y="16582"/>
                    </a:cubicBezTo>
                    <a:cubicBezTo>
                      <a:pt x="46928" y="13100"/>
                      <a:pt x="41953" y="11442"/>
                      <a:pt x="36481" y="11442"/>
                    </a:cubicBez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  <p:sp>
          <p:nvSpPr>
            <p:cNvPr id="246" name="Forma libre: forma 245">
              <a:extLst>
                <a:ext uri="{FF2B5EF4-FFF2-40B4-BE49-F238E27FC236}">
                  <a16:creationId xmlns:a16="http://schemas.microsoft.com/office/drawing/2014/main" id="{F2C644CE-2B38-2C46-B698-81784441E4FC}"/>
                </a:ext>
              </a:extLst>
            </p:cNvPr>
            <p:cNvSpPr/>
            <p:nvPr/>
          </p:nvSpPr>
          <p:spPr>
            <a:xfrm>
              <a:off x="4041940" y="4630835"/>
              <a:ext cx="341265" cy="341265"/>
            </a:xfrm>
            <a:custGeom>
              <a:avLst/>
              <a:gdLst>
                <a:gd name="connsiteX0" fmla="*/ 170633 w 341265"/>
                <a:gd name="connsiteY0" fmla="*/ 0 h 341265"/>
                <a:gd name="connsiteX1" fmla="*/ 0 w 341265"/>
                <a:gd name="connsiteY1" fmla="*/ 170633 h 341265"/>
                <a:gd name="connsiteX2" fmla="*/ 170633 w 341265"/>
                <a:gd name="connsiteY2" fmla="*/ 341265 h 341265"/>
                <a:gd name="connsiteX3" fmla="*/ 341265 w 341265"/>
                <a:gd name="connsiteY3" fmla="*/ 170633 h 341265"/>
                <a:gd name="connsiteX4" fmla="*/ 170633 w 341265"/>
                <a:gd name="connsiteY4" fmla="*/ 0 h 341265"/>
                <a:gd name="connsiteX5" fmla="*/ 247243 w 341265"/>
                <a:gd name="connsiteY5" fmla="*/ 147086 h 341265"/>
                <a:gd name="connsiteX6" fmla="*/ 244590 w 341265"/>
                <a:gd name="connsiteY6" fmla="*/ 149739 h 341265"/>
                <a:gd name="connsiteX7" fmla="*/ 199486 w 341265"/>
                <a:gd name="connsiteY7" fmla="*/ 149739 h 341265"/>
                <a:gd name="connsiteX8" fmla="*/ 196833 w 341265"/>
                <a:gd name="connsiteY8" fmla="*/ 152392 h 341265"/>
                <a:gd name="connsiteX9" fmla="*/ 196833 w 341265"/>
                <a:gd name="connsiteY9" fmla="*/ 192687 h 341265"/>
                <a:gd name="connsiteX10" fmla="*/ 199486 w 341265"/>
                <a:gd name="connsiteY10" fmla="*/ 195341 h 341265"/>
                <a:gd name="connsiteX11" fmla="*/ 244590 w 341265"/>
                <a:gd name="connsiteY11" fmla="*/ 195341 h 341265"/>
                <a:gd name="connsiteX12" fmla="*/ 247243 w 341265"/>
                <a:gd name="connsiteY12" fmla="*/ 197994 h 341265"/>
                <a:gd name="connsiteX13" fmla="*/ 247243 w 341265"/>
                <a:gd name="connsiteY13" fmla="*/ 245585 h 341265"/>
                <a:gd name="connsiteX14" fmla="*/ 244590 w 341265"/>
                <a:gd name="connsiteY14" fmla="*/ 248238 h 341265"/>
                <a:gd name="connsiteX15" fmla="*/ 196999 w 341265"/>
                <a:gd name="connsiteY15" fmla="*/ 248238 h 341265"/>
                <a:gd name="connsiteX16" fmla="*/ 194346 w 341265"/>
                <a:gd name="connsiteY16" fmla="*/ 245585 h 341265"/>
                <a:gd name="connsiteX17" fmla="*/ 194346 w 341265"/>
                <a:gd name="connsiteY17" fmla="*/ 202471 h 341265"/>
                <a:gd name="connsiteX18" fmla="*/ 191692 w 341265"/>
                <a:gd name="connsiteY18" fmla="*/ 199818 h 341265"/>
                <a:gd name="connsiteX19" fmla="*/ 148910 w 341265"/>
                <a:gd name="connsiteY19" fmla="*/ 199818 h 341265"/>
                <a:gd name="connsiteX20" fmla="*/ 146256 w 341265"/>
                <a:gd name="connsiteY20" fmla="*/ 202471 h 341265"/>
                <a:gd name="connsiteX21" fmla="*/ 146256 w 341265"/>
                <a:gd name="connsiteY21" fmla="*/ 245585 h 341265"/>
                <a:gd name="connsiteX22" fmla="*/ 143603 w 341265"/>
                <a:gd name="connsiteY22" fmla="*/ 248238 h 341265"/>
                <a:gd name="connsiteX23" fmla="*/ 96012 w 341265"/>
                <a:gd name="connsiteY23" fmla="*/ 248238 h 341265"/>
                <a:gd name="connsiteX24" fmla="*/ 93359 w 341265"/>
                <a:gd name="connsiteY24" fmla="*/ 245585 h 341265"/>
                <a:gd name="connsiteX25" fmla="*/ 93359 w 341265"/>
                <a:gd name="connsiteY25" fmla="*/ 197994 h 341265"/>
                <a:gd name="connsiteX26" fmla="*/ 96012 w 341265"/>
                <a:gd name="connsiteY26" fmla="*/ 195341 h 341265"/>
                <a:gd name="connsiteX27" fmla="*/ 141116 w 341265"/>
                <a:gd name="connsiteY27" fmla="*/ 195341 h 341265"/>
                <a:gd name="connsiteX28" fmla="*/ 143769 w 341265"/>
                <a:gd name="connsiteY28" fmla="*/ 192687 h 341265"/>
                <a:gd name="connsiteX29" fmla="*/ 143769 w 341265"/>
                <a:gd name="connsiteY29" fmla="*/ 152392 h 341265"/>
                <a:gd name="connsiteX30" fmla="*/ 141116 w 341265"/>
                <a:gd name="connsiteY30" fmla="*/ 149739 h 341265"/>
                <a:gd name="connsiteX31" fmla="*/ 96012 w 341265"/>
                <a:gd name="connsiteY31" fmla="*/ 149739 h 341265"/>
                <a:gd name="connsiteX32" fmla="*/ 93359 w 341265"/>
                <a:gd name="connsiteY32" fmla="*/ 147086 h 341265"/>
                <a:gd name="connsiteX33" fmla="*/ 93359 w 341265"/>
                <a:gd name="connsiteY33" fmla="*/ 99494 h 341265"/>
                <a:gd name="connsiteX34" fmla="*/ 96012 w 341265"/>
                <a:gd name="connsiteY34" fmla="*/ 96841 h 341265"/>
                <a:gd name="connsiteX35" fmla="*/ 143603 w 341265"/>
                <a:gd name="connsiteY35" fmla="*/ 96841 h 341265"/>
                <a:gd name="connsiteX36" fmla="*/ 146256 w 341265"/>
                <a:gd name="connsiteY36" fmla="*/ 99494 h 341265"/>
                <a:gd name="connsiteX37" fmla="*/ 146256 w 341265"/>
                <a:gd name="connsiteY37" fmla="*/ 144433 h 341265"/>
                <a:gd name="connsiteX38" fmla="*/ 148910 w 341265"/>
                <a:gd name="connsiteY38" fmla="*/ 147086 h 341265"/>
                <a:gd name="connsiteX39" fmla="*/ 191692 w 341265"/>
                <a:gd name="connsiteY39" fmla="*/ 147086 h 341265"/>
                <a:gd name="connsiteX40" fmla="*/ 194346 w 341265"/>
                <a:gd name="connsiteY40" fmla="*/ 144433 h 341265"/>
                <a:gd name="connsiteX41" fmla="*/ 194346 w 341265"/>
                <a:gd name="connsiteY41" fmla="*/ 99494 h 341265"/>
                <a:gd name="connsiteX42" fmla="*/ 196999 w 341265"/>
                <a:gd name="connsiteY42" fmla="*/ 96841 h 341265"/>
                <a:gd name="connsiteX43" fmla="*/ 244590 w 341265"/>
                <a:gd name="connsiteY43" fmla="*/ 96841 h 341265"/>
                <a:gd name="connsiteX44" fmla="*/ 247243 w 341265"/>
                <a:gd name="connsiteY44" fmla="*/ 99494 h 341265"/>
                <a:gd name="connsiteX45" fmla="*/ 247243 w 341265"/>
                <a:gd name="connsiteY45" fmla="*/ 147086 h 341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41265" h="341265">
                  <a:moveTo>
                    <a:pt x="170633" y="0"/>
                  </a:moveTo>
                  <a:cubicBezTo>
                    <a:pt x="76445" y="0"/>
                    <a:pt x="0" y="76445"/>
                    <a:pt x="0" y="170633"/>
                  </a:cubicBezTo>
                  <a:cubicBezTo>
                    <a:pt x="0" y="264821"/>
                    <a:pt x="76445" y="341265"/>
                    <a:pt x="170633" y="341265"/>
                  </a:cubicBezTo>
                  <a:cubicBezTo>
                    <a:pt x="264821" y="341265"/>
                    <a:pt x="341265" y="264821"/>
                    <a:pt x="341265" y="170633"/>
                  </a:cubicBezTo>
                  <a:cubicBezTo>
                    <a:pt x="341265" y="76445"/>
                    <a:pt x="264821" y="0"/>
                    <a:pt x="170633" y="0"/>
                  </a:cubicBezTo>
                  <a:close/>
                  <a:moveTo>
                    <a:pt x="247243" y="147086"/>
                  </a:moveTo>
                  <a:cubicBezTo>
                    <a:pt x="247243" y="148578"/>
                    <a:pt x="246083" y="149739"/>
                    <a:pt x="244590" y="149739"/>
                  </a:cubicBezTo>
                  <a:lnTo>
                    <a:pt x="199486" y="149739"/>
                  </a:lnTo>
                  <a:cubicBezTo>
                    <a:pt x="197994" y="149739"/>
                    <a:pt x="196833" y="150900"/>
                    <a:pt x="196833" y="152392"/>
                  </a:cubicBezTo>
                  <a:lnTo>
                    <a:pt x="196833" y="192687"/>
                  </a:lnTo>
                  <a:cubicBezTo>
                    <a:pt x="196833" y="194180"/>
                    <a:pt x="197994" y="195341"/>
                    <a:pt x="199486" y="195341"/>
                  </a:cubicBezTo>
                  <a:lnTo>
                    <a:pt x="244590" y="195341"/>
                  </a:lnTo>
                  <a:cubicBezTo>
                    <a:pt x="246083" y="195341"/>
                    <a:pt x="247243" y="196501"/>
                    <a:pt x="247243" y="197994"/>
                  </a:cubicBezTo>
                  <a:lnTo>
                    <a:pt x="247243" y="245585"/>
                  </a:lnTo>
                  <a:cubicBezTo>
                    <a:pt x="247243" y="247078"/>
                    <a:pt x="246083" y="248238"/>
                    <a:pt x="244590" y="248238"/>
                  </a:cubicBezTo>
                  <a:lnTo>
                    <a:pt x="196999" y="248238"/>
                  </a:lnTo>
                  <a:cubicBezTo>
                    <a:pt x="195506" y="248238"/>
                    <a:pt x="194346" y="247078"/>
                    <a:pt x="194346" y="245585"/>
                  </a:cubicBezTo>
                  <a:lnTo>
                    <a:pt x="194346" y="202471"/>
                  </a:lnTo>
                  <a:cubicBezTo>
                    <a:pt x="194346" y="200979"/>
                    <a:pt x="193185" y="199818"/>
                    <a:pt x="191692" y="199818"/>
                  </a:cubicBezTo>
                  <a:lnTo>
                    <a:pt x="148910" y="199818"/>
                  </a:lnTo>
                  <a:cubicBezTo>
                    <a:pt x="147417" y="199818"/>
                    <a:pt x="146256" y="200979"/>
                    <a:pt x="146256" y="202471"/>
                  </a:cubicBezTo>
                  <a:lnTo>
                    <a:pt x="146256" y="245585"/>
                  </a:lnTo>
                  <a:cubicBezTo>
                    <a:pt x="146256" y="247078"/>
                    <a:pt x="145096" y="248238"/>
                    <a:pt x="143603" y="248238"/>
                  </a:cubicBezTo>
                  <a:lnTo>
                    <a:pt x="96012" y="248238"/>
                  </a:lnTo>
                  <a:cubicBezTo>
                    <a:pt x="94520" y="248238"/>
                    <a:pt x="93359" y="247078"/>
                    <a:pt x="93359" y="245585"/>
                  </a:cubicBezTo>
                  <a:lnTo>
                    <a:pt x="93359" y="197994"/>
                  </a:lnTo>
                  <a:cubicBezTo>
                    <a:pt x="93359" y="196501"/>
                    <a:pt x="94520" y="195341"/>
                    <a:pt x="96012" y="195341"/>
                  </a:cubicBezTo>
                  <a:lnTo>
                    <a:pt x="141116" y="195341"/>
                  </a:lnTo>
                  <a:cubicBezTo>
                    <a:pt x="142608" y="195341"/>
                    <a:pt x="143769" y="194180"/>
                    <a:pt x="143769" y="192687"/>
                  </a:cubicBezTo>
                  <a:lnTo>
                    <a:pt x="143769" y="152392"/>
                  </a:lnTo>
                  <a:cubicBezTo>
                    <a:pt x="143769" y="150900"/>
                    <a:pt x="142608" y="149739"/>
                    <a:pt x="141116" y="149739"/>
                  </a:cubicBezTo>
                  <a:lnTo>
                    <a:pt x="96012" y="149739"/>
                  </a:lnTo>
                  <a:cubicBezTo>
                    <a:pt x="94520" y="149739"/>
                    <a:pt x="93359" y="148578"/>
                    <a:pt x="93359" y="147086"/>
                  </a:cubicBezTo>
                  <a:lnTo>
                    <a:pt x="93359" y="99494"/>
                  </a:lnTo>
                  <a:cubicBezTo>
                    <a:pt x="93359" y="98002"/>
                    <a:pt x="94520" y="96841"/>
                    <a:pt x="96012" y="96841"/>
                  </a:cubicBezTo>
                  <a:lnTo>
                    <a:pt x="143603" y="96841"/>
                  </a:lnTo>
                  <a:cubicBezTo>
                    <a:pt x="145096" y="96841"/>
                    <a:pt x="146256" y="98002"/>
                    <a:pt x="146256" y="99494"/>
                  </a:cubicBezTo>
                  <a:lnTo>
                    <a:pt x="146256" y="144433"/>
                  </a:lnTo>
                  <a:cubicBezTo>
                    <a:pt x="146256" y="145925"/>
                    <a:pt x="147417" y="147086"/>
                    <a:pt x="148910" y="147086"/>
                  </a:cubicBezTo>
                  <a:lnTo>
                    <a:pt x="191692" y="147086"/>
                  </a:lnTo>
                  <a:cubicBezTo>
                    <a:pt x="193185" y="147086"/>
                    <a:pt x="194346" y="145925"/>
                    <a:pt x="194346" y="144433"/>
                  </a:cubicBezTo>
                  <a:lnTo>
                    <a:pt x="194346" y="99494"/>
                  </a:lnTo>
                  <a:cubicBezTo>
                    <a:pt x="194346" y="98002"/>
                    <a:pt x="195506" y="96841"/>
                    <a:pt x="196999" y="96841"/>
                  </a:cubicBezTo>
                  <a:lnTo>
                    <a:pt x="244590" y="96841"/>
                  </a:lnTo>
                  <a:cubicBezTo>
                    <a:pt x="246083" y="96841"/>
                    <a:pt x="247243" y="98002"/>
                    <a:pt x="247243" y="99494"/>
                  </a:cubicBezTo>
                  <a:lnTo>
                    <a:pt x="247243" y="147086"/>
                  </a:ln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248" name="Forma libre: forma 247">
            <a:extLst>
              <a:ext uri="{FF2B5EF4-FFF2-40B4-BE49-F238E27FC236}">
                <a16:creationId xmlns:a16="http://schemas.microsoft.com/office/drawing/2014/main" id="{E7480AAA-81CE-1D6D-6644-47B37903554F}"/>
              </a:ext>
            </a:extLst>
          </p:cNvPr>
          <p:cNvSpPr/>
          <p:nvPr/>
        </p:nvSpPr>
        <p:spPr>
          <a:xfrm>
            <a:off x="9198398" y="4153428"/>
            <a:ext cx="1999006" cy="1448305"/>
          </a:xfrm>
          <a:custGeom>
            <a:avLst/>
            <a:gdLst>
              <a:gd name="connsiteX0" fmla="*/ 1757733 w 1999006"/>
              <a:gd name="connsiteY0" fmla="*/ 0 h 1448305"/>
              <a:gd name="connsiteX1" fmla="*/ 1999007 w 1999006"/>
              <a:gd name="connsiteY1" fmla="*/ 241274 h 1448305"/>
              <a:gd name="connsiteX2" fmla="*/ 1999007 w 1999006"/>
              <a:gd name="connsiteY2" fmla="*/ 1207032 h 1448305"/>
              <a:gd name="connsiteX3" fmla="*/ 1757733 w 1999006"/>
              <a:gd name="connsiteY3" fmla="*/ 1448306 h 1448305"/>
              <a:gd name="connsiteX4" fmla="*/ 241274 w 1999006"/>
              <a:gd name="connsiteY4" fmla="*/ 1448306 h 1448305"/>
              <a:gd name="connsiteX5" fmla="*/ 0 w 1999006"/>
              <a:gd name="connsiteY5" fmla="*/ 1207032 h 1448305"/>
              <a:gd name="connsiteX6" fmla="*/ 0 w 1999006"/>
              <a:gd name="connsiteY6" fmla="*/ 241274 h 1448305"/>
              <a:gd name="connsiteX7" fmla="*/ 241274 w 1999006"/>
              <a:gd name="connsiteY7" fmla="*/ 0 h 144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9006" h="1448305">
                <a:moveTo>
                  <a:pt x="1757733" y="0"/>
                </a:moveTo>
                <a:cubicBezTo>
                  <a:pt x="1890985" y="0"/>
                  <a:pt x="1999007" y="108022"/>
                  <a:pt x="1999007" y="241274"/>
                </a:cubicBezTo>
                <a:lnTo>
                  <a:pt x="1999007" y="1207032"/>
                </a:lnTo>
                <a:cubicBezTo>
                  <a:pt x="1999007" y="1340283"/>
                  <a:pt x="1890984" y="1448306"/>
                  <a:pt x="1757733" y="1448306"/>
                </a:cubicBezTo>
                <a:lnTo>
                  <a:pt x="241274" y="1448306"/>
                </a:lnTo>
                <a:cubicBezTo>
                  <a:pt x="108022" y="1448306"/>
                  <a:pt x="0" y="1340284"/>
                  <a:pt x="0" y="1207032"/>
                </a:cubicBezTo>
                <a:lnTo>
                  <a:pt x="0" y="241274"/>
                </a:lnTo>
                <a:cubicBezTo>
                  <a:pt x="0" y="108022"/>
                  <a:pt x="108022" y="0"/>
                  <a:pt x="241274" y="0"/>
                </a:cubicBezTo>
                <a:close/>
              </a:path>
            </a:pathLst>
          </a:custGeom>
          <a:solidFill>
            <a:srgbClr val="ECECE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grpSp>
        <p:nvGrpSpPr>
          <p:cNvPr id="249" name="Gráfico 3">
            <a:extLst>
              <a:ext uri="{FF2B5EF4-FFF2-40B4-BE49-F238E27FC236}">
                <a16:creationId xmlns:a16="http://schemas.microsoft.com/office/drawing/2014/main" id="{0B732486-304F-00C1-8CC8-05FC71252E8B}"/>
              </a:ext>
            </a:extLst>
          </p:cNvPr>
          <p:cNvGrpSpPr/>
          <p:nvPr/>
        </p:nvGrpSpPr>
        <p:grpSpPr>
          <a:xfrm>
            <a:off x="9483946" y="4671296"/>
            <a:ext cx="1428240" cy="412404"/>
            <a:chOff x="9483946" y="4671296"/>
            <a:chExt cx="1428240" cy="412404"/>
          </a:xfrm>
          <a:solidFill>
            <a:srgbClr val="291752"/>
          </a:solidFill>
        </p:grpSpPr>
        <p:grpSp>
          <p:nvGrpSpPr>
            <p:cNvPr id="250" name="Gráfico 3">
              <a:extLst>
                <a:ext uri="{FF2B5EF4-FFF2-40B4-BE49-F238E27FC236}">
                  <a16:creationId xmlns:a16="http://schemas.microsoft.com/office/drawing/2014/main" id="{F3F306F6-DF67-0784-E00A-F65332E4703D}"/>
                </a:ext>
              </a:extLst>
            </p:cNvPr>
            <p:cNvGrpSpPr/>
            <p:nvPr/>
          </p:nvGrpSpPr>
          <p:grpSpPr>
            <a:xfrm>
              <a:off x="9483946" y="4736796"/>
              <a:ext cx="760633" cy="266976"/>
              <a:chOff x="9483946" y="4736796"/>
              <a:chExt cx="760633" cy="266976"/>
            </a:xfrm>
            <a:solidFill>
              <a:srgbClr val="291752"/>
            </a:solidFill>
          </p:grpSpPr>
          <p:sp>
            <p:nvSpPr>
              <p:cNvPr id="251" name="Forma libre: forma 250">
                <a:extLst>
                  <a:ext uri="{FF2B5EF4-FFF2-40B4-BE49-F238E27FC236}">
                    <a16:creationId xmlns:a16="http://schemas.microsoft.com/office/drawing/2014/main" id="{25D44302-C714-F4AC-7B5F-249778FDE28A}"/>
                  </a:ext>
                </a:extLst>
              </p:cNvPr>
              <p:cNvSpPr/>
              <p:nvPr/>
            </p:nvSpPr>
            <p:spPr>
              <a:xfrm>
                <a:off x="9483946" y="4740444"/>
                <a:ext cx="27858" cy="262499"/>
              </a:xfrm>
              <a:custGeom>
                <a:avLst/>
                <a:gdLst>
                  <a:gd name="connsiteX0" fmla="*/ 27858 w 27858"/>
                  <a:gd name="connsiteY0" fmla="*/ 243595 h 262499"/>
                  <a:gd name="connsiteX1" fmla="*/ 25372 w 27858"/>
                  <a:gd name="connsiteY1" fmla="*/ 256695 h 262499"/>
                  <a:gd name="connsiteX2" fmla="*/ 13930 w 27858"/>
                  <a:gd name="connsiteY2" fmla="*/ 262499 h 262499"/>
                  <a:gd name="connsiteX3" fmla="*/ 2488 w 27858"/>
                  <a:gd name="connsiteY3" fmla="*/ 256695 h 262499"/>
                  <a:gd name="connsiteX4" fmla="*/ 0 w 27858"/>
                  <a:gd name="connsiteY4" fmla="*/ 243595 h 262499"/>
                  <a:gd name="connsiteX5" fmla="*/ 0 w 27858"/>
                  <a:gd name="connsiteY5" fmla="*/ 18904 h 262499"/>
                  <a:gd name="connsiteX6" fmla="*/ 2488 w 27858"/>
                  <a:gd name="connsiteY6" fmla="*/ 5804 h 262499"/>
                  <a:gd name="connsiteX7" fmla="*/ 13930 w 27858"/>
                  <a:gd name="connsiteY7" fmla="*/ 0 h 262499"/>
                  <a:gd name="connsiteX8" fmla="*/ 25372 w 27858"/>
                  <a:gd name="connsiteY8" fmla="*/ 5804 h 262499"/>
                  <a:gd name="connsiteX9" fmla="*/ 27858 w 27858"/>
                  <a:gd name="connsiteY9" fmla="*/ 18904 h 262499"/>
                  <a:gd name="connsiteX10" fmla="*/ 27858 w 27858"/>
                  <a:gd name="connsiteY10" fmla="*/ 243595 h 262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58" h="262499">
                    <a:moveTo>
                      <a:pt x="27858" y="243595"/>
                    </a:moveTo>
                    <a:cubicBezTo>
                      <a:pt x="27858" y="250892"/>
                      <a:pt x="27526" y="253213"/>
                      <a:pt x="25372" y="256695"/>
                    </a:cubicBezTo>
                    <a:cubicBezTo>
                      <a:pt x="23216" y="260178"/>
                      <a:pt x="19070" y="262499"/>
                      <a:pt x="13930" y="262499"/>
                    </a:cubicBezTo>
                    <a:cubicBezTo>
                      <a:pt x="8789" y="262499"/>
                      <a:pt x="4644" y="260178"/>
                      <a:pt x="2488" y="256695"/>
                    </a:cubicBezTo>
                    <a:cubicBezTo>
                      <a:pt x="332" y="253213"/>
                      <a:pt x="0" y="250892"/>
                      <a:pt x="0" y="243595"/>
                    </a:cubicBezTo>
                    <a:lnTo>
                      <a:pt x="0" y="18904"/>
                    </a:lnTo>
                    <a:cubicBezTo>
                      <a:pt x="0" y="11608"/>
                      <a:pt x="332" y="9286"/>
                      <a:pt x="2488" y="5804"/>
                    </a:cubicBezTo>
                    <a:cubicBezTo>
                      <a:pt x="4644" y="2322"/>
                      <a:pt x="8789" y="0"/>
                      <a:pt x="13930" y="0"/>
                    </a:cubicBezTo>
                    <a:cubicBezTo>
                      <a:pt x="19070" y="0"/>
                      <a:pt x="23216" y="2322"/>
                      <a:pt x="25372" y="5804"/>
                    </a:cubicBezTo>
                    <a:cubicBezTo>
                      <a:pt x="27526" y="9286"/>
                      <a:pt x="27858" y="11608"/>
                      <a:pt x="27858" y="18904"/>
                    </a:cubicBezTo>
                    <a:lnTo>
                      <a:pt x="27858" y="243595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52" name="Forma libre: forma 251">
                <a:extLst>
                  <a:ext uri="{FF2B5EF4-FFF2-40B4-BE49-F238E27FC236}">
                    <a16:creationId xmlns:a16="http://schemas.microsoft.com/office/drawing/2014/main" id="{FADFEBA7-AF85-E842-241C-FAAF8C19232C}"/>
                  </a:ext>
                </a:extLst>
              </p:cNvPr>
              <p:cNvSpPr/>
              <p:nvPr/>
            </p:nvSpPr>
            <p:spPr>
              <a:xfrm>
                <a:off x="9554421" y="4740444"/>
                <a:ext cx="143272" cy="263328"/>
              </a:xfrm>
              <a:custGeom>
                <a:avLst/>
                <a:gdLst>
                  <a:gd name="connsiteX0" fmla="*/ 22221 w 143272"/>
                  <a:gd name="connsiteY0" fmla="*/ 95183 h 263328"/>
                  <a:gd name="connsiteX1" fmla="*/ 65998 w 143272"/>
                  <a:gd name="connsiteY1" fmla="*/ 79430 h 263328"/>
                  <a:gd name="connsiteX2" fmla="*/ 116740 w 143272"/>
                  <a:gd name="connsiteY2" fmla="*/ 102479 h 263328"/>
                  <a:gd name="connsiteX3" fmla="*/ 116740 w 143272"/>
                  <a:gd name="connsiteY3" fmla="*/ 17909 h 263328"/>
                  <a:gd name="connsiteX4" fmla="*/ 119061 w 143272"/>
                  <a:gd name="connsiteY4" fmla="*/ 5638 h 263328"/>
                  <a:gd name="connsiteX5" fmla="*/ 130006 w 143272"/>
                  <a:gd name="connsiteY5" fmla="*/ 0 h 263328"/>
                  <a:gd name="connsiteX6" fmla="*/ 140950 w 143272"/>
                  <a:gd name="connsiteY6" fmla="*/ 5638 h 263328"/>
                  <a:gd name="connsiteX7" fmla="*/ 143272 w 143272"/>
                  <a:gd name="connsiteY7" fmla="*/ 17909 h 263328"/>
                  <a:gd name="connsiteX8" fmla="*/ 143272 w 143272"/>
                  <a:gd name="connsiteY8" fmla="*/ 244756 h 263328"/>
                  <a:gd name="connsiteX9" fmla="*/ 140950 w 143272"/>
                  <a:gd name="connsiteY9" fmla="*/ 257027 h 263328"/>
                  <a:gd name="connsiteX10" fmla="*/ 130006 w 143272"/>
                  <a:gd name="connsiteY10" fmla="*/ 262665 h 263328"/>
                  <a:gd name="connsiteX11" fmla="*/ 119061 w 143272"/>
                  <a:gd name="connsiteY11" fmla="*/ 257027 h 263328"/>
                  <a:gd name="connsiteX12" fmla="*/ 116740 w 143272"/>
                  <a:gd name="connsiteY12" fmla="*/ 244756 h 263328"/>
                  <a:gd name="connsiteX13" fmla="*/ 116740 w 143272"/>
                  <a:gd name="connsiteY13" fmla="*/ 239616 h 263328"/>
                  <a:gd name="connsiteX14" fmla="*/ 65998 w 143272"/>
                  <a:gd name="connsiteY14" fmla="*/ 263328 h 263328"/>
                  <a:gd name="connsiteX15" fmla="*/ 22221 w 143272"/>
                  <a:gd name="connsiteY15" fmla="*/ 247575 h 263328"/>
                  <a:gd name="connsiteX16" fmla="*/ 0 w 143272"/>
                  <a:gd name="connsiteY16" fmla="*/ 171296 h 263328"/>
                  <a:gd name="connsiteX17" fmla="*/ 22221 w 143272"/>
                  <a:gd name="connsiteY17" fmla="*/ 95017 h 263328"/>
                  <a:gd name="connsiteX18" fmla="*/ 71636 w 143272"/>
                  <a:gd name="connsiteY18" fmla="*/ 239616 h 263328"/>
                  <a:gd name="connsiteX19" fmla="*/ 116740 w 143272"/>
                  <a:gd name="connsiteY19" fmla="*/ 171462 h 263328"/>
                  <a:gd name="connsiteX20" fmla="*/ 71636 w 143272"/>
                  <a:gd name="connsiteY20" fmla="*/ 103308 h 263328"/>
                  <a:gd name="connsiteX21" fmla="*/ 26531 w 143272"/>
                  <a:gd name="connsiteY21" fmla="*/ 171462 h 263328"/>
                  <a:gd name="connsiteX22" fmla="*/ 71636 w 143272"/>
                  <a:gd name="connsiteY22" fmla="*/ 239616 h 263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43272" h="263328">
                    <a:moveTo>
                      <a:pt x="22221" y="95183"/>
                    </a:moveTo>
                    <a:cubicBezTo>
                      <a:pt x="31672" y="85731"/>
                      <a:pt x="47425" y="79430"/>
                      <a:pt x="65998" y="79430"/>
                    </a:cubicBezTo>
                    <a:cubicBezTo>
                      <a:pt x="85731" y="79430"/>
                      <a:pt x="101650" y="83741"/>
                      <a:pt x="116740" y="102479"/>
                    </a:cubicBezTo>
                    <a:lnTo>
                      <a:pt x="116740" y="17909"/>
                    </a:lnTo>
                    <a:cubicBezTo>
                      <a:pt x="116740" y="11608"/>
                      <a:pt x="117072" y="8955"/>
                      <a:pt x="119061" y="5638"/>
                    </a:cubicBezTo>
                    <a:cubicBezTo>
                      <a:pt x="121051" y="2322"/>
                      <a:pt x="125031" y="0"/>
                      <a:pt x="130006" y="0"/>
                    </a:cubicBezTo>
                    <a:cubicBezTo>
                      <a:pt x="134981" y="0"/>
                      <a:pt x="138960" y="2322"/>
                      <a:pt x="140950" y="5638"/>
                    </a:cubicBezTo>
                    <a:cubicBezTo>
                      <a:pt x="142940" y="8955"/>
                      <a:pt x="143272" y="11442"/>
                      <a:pt x="143272" y="17909"/>
                    </a:cubicBezTo>
                    <a:lnTo>
                      <a:pt x="143272" y="244756"/>
                    </a:lnTo>
                    <a:cubicBezTo>
                      <a:pt x="143272" y="251057"/>
                      <a:pt x="142940" y="253711"/>
                      <a:pt x="140950" y="257027"/>
                    </a:cubicBezTo>
                    <a:cubicBezTo>
                      <a:pt x="138960" y="260344"/>
                      <a:pt x="134981" y="262665"/>
                      <a:pt x="130006" y="262665"/>
                    </a:cubicBezTo>
                    <a:cubicBezTo>
                      <a:pt x="125031" y="262665"/>
                      <a:pt x="121051" y="260344"/>
                      <a:pt x="119061" y="257027"/>
                    </a:cubicBezTo>
                    <a:cubicBezTo>
                      <a:pt x="117072" y="253711"/>
                      <a:pt x="116740" y="251223"/>
                      <a:pt x="116740" y="244756"/>
                    </a:cubicBezTo>
                    <a:lnTo>
                      <a:pt x="116740" y="239616"/>
                    </a:lnTo>
                    <a:cubicBezTo>
                      <a:pt x="101816" y="258520"/>
                      <a:pt x="86063" y="263328"/>
                      <a:pt x="65998" y="263328"/>
                    </a:cubicBezTo>
                    <a:cubicBezTo>
                      <a:pt x="47425" y="263328"/>
                      <a:pt x="31672" y="257193"/>
                      <a:pt x="22221" y="247575"/>
                    </a:cubicBezTo>
                    <a:cubicBezTo>
                      <a:pt x="3980" y="229334"/>
                      <a:pt x="0" y="200149"/>
                      <a:pt x="0" y="171296"/>
                    </a:cubicBezTo>
                    <a:cubicBezTo>
                      <a:pt x="0" y="142443"/>
                      <a:pt x="3980" y="113258"/>
                      <a:pt x="22221" y="95017"/>
                    </a:cubicBezTo>
                    <a:close/>
                    <a:moveTo>
                      <a:pt x="71636" y="239616"/>
                    </a:moveTo>
                    <a:cubicBezTo>
                      <a:pt x="110770" y="239616"/>
                      <a:pt x="116740" y="206451"/>
                      <a:pt x="116740" y="171462"/>
                    </a:cubicBezTo>
                    <a:cubicBezTo>
                      <a:pt x="116740" y="136473"/>
                      <a:pt x="110936" y="103308"/>
                      <a:pt x="71636" y="103308"/>
                    </a:cubicBezTo>
                    <a:cubicBezTo>
                      <a:pt x="32336" y="103308"/>
                      <a:pt x="26531" y="136473"/>
                      <a:pt x="26531" y="171462"/>
                    </a:cubicBezTo>
                    <a:cubicBezTo>
                      <a:pt x="26531" y="206451"/>
                      <a:pt x="32336" y="239616"/>
                      <a:pt x="71636" y="239616"/>
                    </a:cubicBez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53" name="Forma libre: forma 252">
                <a:extLst>
                  <a:ext uri="{FF2B5EF4-FFF2-40B4-BE49-F238E27FC236}">
                    <a16:creationId xmlns:a16="http://schemas.microsoft.com/office/drawing/2014/main" id="{4EC30228-3914-1403-8C22-BE35953F623D}"/>
                  </a:ext>
                </a:extLst>
              </p:cNvPr>
              <p:cNvSpPr/>
              <p:nvPr/>
            </p:nvSpPr>
            <p:spPr>
              <a:xfrm>
                <a:off x="9735667" y="4820040"/>
                <a:ext cx="147583" cy="183732"/>
              </a:xfrm>
              <a:custGeom>
                <a:avLst/>
                <a:gdLst>
                  <a:gd name="connsiteX0" fmla="*/ 26366 w 147583"/>
                  <a:gd name="connsiteY0" fmla="*/ 98499 h 183732"/>
                  <a:gd name="connsiteX1" fmla="*/ 79595 w 147583"/>
                  <a:gd name="connsiteY1" fmla="*/ 160683 h 183732"/>
                  <a:gd name="connsiteX2" fmla="*/ 118066 w 147583"/>
                  <a:gd name="connsiteY2" fmla="*/ 147749 h 183732"/>
                  <a:gd name="connsiteX3" fmla="*/ 130503 w 147583"/>
                  <a:gd name="connsiteY3" fmla="*/ 141448 h 183732"/>
                  <a:gd name="connsiteX4" fmla="*/ 141779 w 147583"/>
                  <a:gd name="connsiteY4" fmla="*/ 152890 h 183732"/>
                  <a:gd name="connsiteX5" fmla="*/ 123207 w 147583"/>
                  <a:gd name="connsiteY5" fmla="*/ 173286 h 183732"/>
                  <a:gd name="connsiteX6" fmla="*/ 78600 w 147583"/>
                  <a:gd name="connsiteY6" fmla="*/ 183733 h 183732"/>
                  <a:gd name="connsiteX7" fmla="*/ 0 w 147583"/>
                  <a:gd name="connsiteY7" fmla="*/ 91867 h 183732"/>
                  <a:gd name="connsiteX8" fmla="*/ 73958 w 147583"/>
                  <a:gd name="connsiteY8" fmla="*/ 0 h 183732"/>
                  <a:gd name="connsiteX9" fmla="*/ 147584 w 147583"/>
                  <a:gd name="connsiteY9" fmla="*/ 83078 h 183732"/>
                  <a:gd name="connsiteX10" fmla="*/ 143935 w 147583"/>
                  <a:gd name="connsiteY10" fmla="*/ 95183 h 183732"/>
                  <a:gd name="connsiteX11" fmla="*/ 132327 w 147583"/>
                  <a:gd name="connsiteY11" fmla="*/ 98665 h 183732"/>
                  <a:gd name="connsiteX12" fmla="*/ 26366 w 147583"/>
                  <a:gd name="connsiteY12" fmla="*/ 98665 h 183732"/>
                  <a:gd name="connsiteX13" fmla="*/ 121549 w 147583"/>
                  <a:gd name="connsiteY13" fmla="*/ 78435 h 183732"/>
                  <a:gd name="connsiteX14" fmla="*/ 115911 w 147583"/>
                  <a:gd name="connsiteY14" fmla="*/ 49250 h 183732"/>
                  <a:gd name="connsiteX15" fmla="*/ 73958 w 147583"/>
                  <a:gd name="connsiteY15" fmla="*/ 22386 h 183732"/>
                  <a:gd name="connsiteX16" fmla="*/ 32004 w 147583"/>
                  <a:gd name="connsiteY16" fmla="*/ 49250 h 183732"/>
                  <a:gd name="connsiteX17" fmla="*/ 26366 w 147583"/>
                  <a:gd name="connsiteY17" fmla="*/ 78435 h 183732"/>
                  <a:gd name="connsiteX18" fmla="*/ 121549 w 147583"/>
                  <a:gd name="connsiteY18" fmla="*/ 78435 h 183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47583" h="183732">
                    <a:moveTo>
                      <a:pt x="26366" y="98499"/>
                    </a:moveTo>
                    <a:cubicBezTo>
                      <a:pt x="26366" y="137634"/>
                      <a:pt x="44939" y="160683"/>
                      <a:pt x="79595" y="160683"/>
                    </a:cubicBezTo>
                    <a:cubicBezTo>
                      <a:pt x="93525" y="160683"/>
                      <a:pt x="107289" y="156869"/>
                      <a:pt x="118066" y="147749"/>
                    </a:cubicBezTo>
                    <a:cubicBezTo>
                      <a:pt x="123705" y="142940"/>
                      <a:pt x="126524" y="141448"/>
                      <a:pt x="130503" y="141448"/>
                    </a:cubicBezTo>
                    <a:cubicBezTo>
                      <a:pt x="136142" y="141448"/>
                      <a:pt x="141779" y="146920"/>
                      <a:pt x="141779" y="152890"/>
                    </a:cubicBezTo>
                    <a:cubicBezTo>
                      <a:pt x="141779" y="160849"/>
                      <a:pt x="130337" y="168975"/>
                      <a:pt x="123207" y="173286"/>
                    </a:cubicBezTo>
                    <a:cubicBezTo>
                      <a:pt x="112429" y="179587"/>
                      <a:pt x="97008" y="183733"/>
                      <a:pt x="78600" y="183733"/>
                    </a:cubicBezTo>
                    <a:cubicBezTo>
                      <a:pt x="31009" y="183733"/>
                      <a:pt x="0" y="155211"/>
                      <a:pt x="0" y="91867"/>
                    </a:cubicBezTo>
                    <a:cubicBezTo>
                      <a:pt x="0" y="32667"/>
                      <a:pt x="28853" y="0"/>
                      <a:pt x="73958" y="0"/>
                    </a:cubicBezTo>
                    <a:cubicBezTo>
                      <a:pt x="119061" y="0"/>
                      <a:pt x="147252" y="33165"/>
                      <a:pt x="147584" y="83078"/>
                    </a:cubicBezTo>
                    <a:cubicBezTo>
                      <a:pt x="147584" y="86726"/>
                      <a:pt x="147418" y="91701"/>
                      <a:pt x="143935" y="95183"/>
                    </a:cubicBezTo>
                    <a:cubicBezTo>
                      <a:pt x="140453" y="98665"/>
                      <a:pt x="136473" y="98665"/>
                      <a:pt x="132327" y="98665"/>
                    </a:cubicBezTo>
                    <a:lnTo>
                      <a:pt x="26366" y="98665"/>
                    </a:lnTo>
                    <a:close/>
                    <a:moveTo>
                      <a:pt x="121549" y="78435"/>
                    </a:moveTo>
                    <a:cubicBezTo>
                      <a:pt x="121051" y="65666"/>
                      <a:pt x="119890" y="59033"/>
                      <a:pt x="115911" y="49250"/>
                    </a:cubicBezTo>
                    <a:cubicBezTo>
                      <a:pt x="109112" y="32833"/>
                      <a:pt x="93525" y="22386"/>
                      <a:pt x="73958" y="22386"/>
                    </a:cubicBezTo>
                    <a:cubicBezTo>
                      <a:pt x="54391" y="22386"/>
                      <a:pt x="38637" y="32999"/>
                      <a:pt x="32004" y="49250"/>
                    </a:cubicBezTo>
                    <a:cubicBezTo>
                      <a:pt x="28024" y="59033"/>
                      <a:pt x="26863" y="65666"/>
                      <a:pt x="26366" y="78435"/>
                    </a:cubicBezTo>
                    <a:lnTo>
                      <a:pt x="121549" y="78435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54" name="Forma libre: forma 253">
                <a:extLst>
                  <a:ext uri="{FF2B5EF4-FFF2-40B4-BE49-F238E27FC236}">
                    <a16:creationId xmlns:a16="http://schemas.microsoft.com/office/drawing/2014/main" id="{1FC8DFCC-71E6-973B-0CFB-450FB6594A14}"/>
                  </a:ext>
                </a:extLst>
              </p:cNvPr>
              <p:cNvSpPr/>
              <p:nvPr/>
            </p:nvSpPr>
            <p:spPr>
              <a:xfrm>
                <a:off x="9920395" y="4820040"/>
                <a:ext cx="141779" cy="183069"/>
              </a:xfrm>
              <a:custGeom>
                <a:avLst/>
                <a:gdLst>
                  <a:gd name="connsiteX0" fmla="*/ 141779 w 141779"/>
                  <a:gd name="connsiteY0" fmla="*/ 165161 h 183069"/>
                  <a:gd name="connsiteX1" fmla="*/ 139457 w 141779"/>
                  <a:gd name="connsiteY1" fmla="*/ 177431 h 183069"/>
                  <a:gd name="connsiteX2" fmla="*/ 128513 w 141779"/>
                  <a:gd name="connsiteY2" fmla="*/ 183070 h 183069"/>
                  <a:gd name="connsiteX3" fmla="*/ 117569 w 141779"/>
                  <a:gd name="connsiteY3" fmla="*/ 177431 h 183069"/>
                  <a:gd name="connsiteX4" fmla="*/ 115248 w 141779"/>
                  <a:gd name="connsiteY4" fmla="*/ 165161 h 183069"/>
                  <a:gd name="connsiteX5" fmla="*/ 115248 w 141779"/>
                  <a:gd name="connsiteY5" fmla="*/ 71470 h 183069"/>
                  <a:gd name="connsiteX6" fmla="*/ 71304 w 141779"/>
                  <a:gd name="connsiteY6" fmla="*/ 23713 h 183069"/>
                  <a:gd name="connsiteX7" fmla="*/ 26531 w 141779"/>
                  <a:gd name="connsiteY7" fmla="*/ 71470 h 183069"/>
                  <a:gd name="connsiteX8" fmla="*/ 26531 w 141779"/>
                  <a:gd name="connsiteY8" fmla="*/ 165161 h 183069"/>
                  <a:gd name="connsiteX9" fmla="*/ 24211 w 141779"/>
                  <a:gd name="connsiteY9" fmla="*/ 177431 h 183069"/>
                  <a:gd name="connsiteX10" fmla="*/ 13266 w 141779"/>
                  <a:gd name="connsiteY10" fmla="*/ 183070 h 183069"/>
                  <a:gd name="connsiteX11" fmla="*/ 2322 w 141779"/>
                  <a:gd name="connsiteY11" fmla="*/ 177431 h 183069"/>
                  <a:gd name="connsiteX12" fmla="*/ 0 w 141779"/>
                  <a:gd name="connsiteY12" fmla="*/ 165161 h 183069"/>
                  <a:gd name="connsiteX13" fmla="*/ 0 w 141779"/>
                  <a:gd name="connsiteY13" fmla="*/ 18572 h 183069"/>
                  <a:gd name="connsiteX14" fmla="*/ 2322 w 141779"/>
                  <a:gd name="connsiteY14" fmla="*/ 6301 h 183069"/>
                  <a:gd name="connsiteX15" fmla="*/ 13266 w 141779"/>
                  <a:gd name="connsiteY15" fmla="*/ 663 h 183069"/>
                  <a:gd name="connsiteX16" fmla="*/ 24211 w 141779"/>
                  <a:gd name="connsiteY16" fmla="*/ 6301 h 183069"/>
                  <a:gd name="connsiteX17" fmla="*/ 26531 w 141779"/>
                  <a:gd name="connsiteY17" fmla="*/ 18572 h 183069"/>
                  <a:gd name="connsiteX18" fmla="*/ 26531 w 141779"/>
                  <a:gd name="connsiteY18" fmla="*/ 21889 h 183069"/>
                  <a:gd name="connsiteX19" fmla="*/ 76777 w 141779"/>
                  <a:gd name="connsiteY19" fmla="*/ 0 h 183069"/>
                  <a:gd name="connsiteX20" fmla="*/ 123207 w 141779"/>
                  <a:gd name="connsiteY20" fmla="*/ 16748 h 183069"/>
                  <a:gd name="connsiteX21" fmla="*/ 141779 w 141779"/>
                  <a:gd name="connsiteY21" fmla="*/ 66827 h 183069"/>
                  <a:gd name="connsiteX22" fmla="*/ 141779 w 141779"/>
                  <a:gd name="connsiteY22" fmla="*/ 165161 h 183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41779" h="183069">
                    <a:moveTo>
                      <a:pt x="141779" y="165161"/>
                    </a:moveTo>
                    <a:cubicBezTo>
                      <a:pt x="141779" y="171794"/>
                      <a:pt x="141282" y="174281"/>
                      <a:pt x="139457" y="177431"/>
                    </a:cubicBezTo>
                    <a:cubicBezTo>
                      <a:pt x="137468" y="180748"/>
                      <a:pt x="133322" y="183070"/>
                      <a:pt x="128513" y="183070"/>
                    </a:cubicBezTo>
                    <a:cubicBezTo>
                      <a:pt x="123705" y="183070"/>
                      <a:pt x="119393" y="180748"/>
                      <a:pt x="117569" y="177431"/>
                    </a:cubicBezTo>
                    <a:cubicBezTo>
                      <a:pt x="115745" y="174281"/>
                      <a:pt x="115248" y="171794"/>
                      <a:pt x="115248" y="165161"/>
                    </a:cubicBezTo>
                    <a:lnTo>
                      <a:pt x="115248" y="71470"/>
                    </a:lnTo>
                    <a:cubicBezTo>
                      <a:pt x="115248" y="39632"/>
                      <a:pt x="98665" y="23713"/>
                      <a:pt x="71304" y="23713"/>
                    </a:cubicBezTo>
                    <a:cubicBezTo>
                      <a:pt x="43944" y="23713"/>
                      <a:pt x="26531" y="39964"/>
                      <a:pt x="26531" y="71470"/>
                    </a:cubicBezTo>
                    <a:lnTo>
                      <a:pt x="26531" y="165161"/>
                    </a:lnTo>
                    <a:cubicBezTo>
                      <a:pt x="26531" y="171794"/>
                      <a:pt x="26034" y="174281"/>
                      <a:pt x="24211" y="177431"/>
                    </a:cubicBezTo>
                    <a:cubicBezTo>
                      <a:pt x="22220" y="180748"/>
                      <a:pt x="18074" y="183070"/>
                      <a:pt x="13266" y="183070"/>
                    </a:cubicBezTo>
                    <a:cubicBezTo>
                      <a:pt x="8457" y="183070"/>
                      <a:pt x="4312" y="180748"/>
                      <a:pt x="2322" y="177431"/>
                    </a:cubicBezTo>
                    <a:cubicBezTo>
                      <a:pt x="497" y="174281"/>
                      <a:pt x="0" y="171794"/>
                      <a:pt x="0" y="165161"/>
                    </a:cubicBezTo>
                    <a:lnTo>
                      <a:pt x="0" y="18572"/>
                    </a:lnTo>
                    <a:cubicBezTo>
                      <a:pt x="0" y="12271"/>
                      <a:pt x="332" y="9618"/>
                      <a:pt x="2322" y="6301"/>
                    </a:cubicBezTo>
                    <a:cubicBezTo>
                      <a:pt x="4312" y="2985"/>
                      <a:pt x="8291" y="663"/>
                      <a:pt x="13266" y="663"/>
                    </a:cubicBezTo>
                    <a:cubicBezTo>
                      <a:pt x="18240" y="663"/>
                      <a:pt x="22220" y="2985"/>
                      <a:pt x="24211" y="6301"/>
                    </a:cubicBezTo>
                    <a:cubicBezTo>
                      <a:pt x="26200" y="9618"/>
                      <a:pt x="26531" y="12105"/>
                      <a:pt x="26531" y="18572"/>
                    </a:cubicBezTo>
                    <a:lnTo>
                      <a:pt x="26531" y="21889"/>
                    </a:lnTo>
                    <a:cubicBezTo>
                      <a:pt x="39466" y="7462"/>
                      <a:pt x="57043" y="0"/>
                      <a:pt x="76777" y="0"/>
                    </a:cubicBezTo>
                    <a:cubicBezTo>
                      <a:pt x="96510" y="0"/>
                      <a:pt x="112097" y="5804"/>
                      <a:pt x="123207" y="16748"/>
                    </a:cubicBezTo>
                    <a:cubicBezTo>
                      <a:pt x="135976" y="29185"/>
                      <a:pt x="141779" y="46099"/>
                      <a:pt x="141779" y="66827"/>
                    </a:cubicBezTo>
                    <a:lnTo>
                      <a:pt x="141779" y="165161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55" name="Forma libre: forma 254">
                <a:extLst>
                  <a:ext uri="{FF2B5EF4-FFF2-40B4-BE49-F238E27FC236}">
                    <a16:creationId xmlns:a16="http://schemas.microsoft.com/office/drawing/2014/main" id="{5BE3C7D9-A943-7DFC-1C67-EC70ACAF17F9}"/>
                  </a:ext>
                </a:extLst>
              </p:cNvPr>
              <p:cNvSpPr/>
              <p:nvPr/>
            </p:nvSpPr>
            <p:spPr>
              <a:xfrm>
                <a:off x="10086881" y="4765650"/>
                <a:ext cx="93690" cy="235801"/>
              </a:xfrm>
              <a:custGeom>
                <a:avLst/>
                <a:gdLst>
                  <a:gd name="connsiteX0" fmla="*/ 53230 w 93690"/>
                  <a:gd name="connsiteY0" fmla="*/ 186884 h 235801"/>
                  <a:gd name="connsiteX1" fmla="*/ 76943 w 93690"/>
                  <a:gd name="connsiteY1" fmla="*/ 212918 h 235801"/>
                  <a:gd name="connsiteX2" fmla="*/ 88716 w 93690"/>
                  <a:gd name="connsiteY2" fmla="*/ 215074 h 235801"/>
                  <a:gd name="connsiteX3" fmla="*/ 93691 w 93690"/>
                  <a:gd name="connsiteY3" fmla="*/ 224360 h 235801"/>
                  <a:gd name="connsiteX4" fmla="*/ 88716 w 93690"/>
                  <a:gd name="connsiteY4" fmla="*/ 233646 h 235801"/>
                  <a:gd name="connsiteX5" fmla="*/ 76943 w 93690"/>
                  <a:gd name="connsiteY5" fmla="*/ 235802 h 235801"/>
                  <a:gd name="connsiteX6" fmla="*/ 72134 w 93690"/>
                  <a:gd name="connsiteY6" fmla="*/ 235802 h 235801"/>
                  <a:gd name="connsiteX7" fmla="*/ 26532 w 93690"/>
                  <a:gd name="connsiteY7" fmla="*/ 187713 h 235801"/>
                  <a:gd name="connsiteX8" fmla="*/ 26532 w 93690"/>
                  <a:gd name="connsiteY8" fmla="*/ 76942 h 235801"/>
                  <a:gd name="connsiteX9" fmla="*/ 13930 w 93690"/>
                  <a:gd name="connsiteY9" fmla="*/ 76942 h 235801"/>
                  <a:gd name="connsiteX10" fmla="*/ 4312 w 93690"/>
                  <a:gd name="connsiteY10" fmla="*/ 75118 h 235801"/>
                  <a:gd name="connsiteX11" fmla="*/ 0 w 93690"/>
                  <a:gd name="connsiteY11" fmla="*/ 66661 h 235801"/>
                  <a:gd name="connsiteX12" fmla="*/ 4312 w 93690"/>
                  <a:gd name="connsiteY12" fmla="*/ 58204 h 235801"/>
                  <a:gd name="connsiteX13" fmla="*/ 13930 w 93690"/>
                  <a:gd name="connsiteY13" fmla="*/ 56380 h 235801"/>
                  <a:gd name="connsiteX14" fmla="*/ 26532 w 93690"/>
                  <a:gd name="connsiteY14" fmla="*/ 56380 h 235801"/>
                  <a:gd name="connsiteX15" fmla="*/ 26532 w 93690"/>
                  <a:gd name="connsiteY15" fmla="*/ 17909 h 235801"/>
                  <a:gd name="connsiteX16" fmla="*/ 28853 w 93690"/>
                  <a:gd name="connsiteY16" fmla="*/ 5638 h 235801"/>
                  <a:gd name="connsiteX17" fmla="*/ 39798 w 93690"/>
                  <a:gd name="connsiteY17" fmla="*/ 0 h 235801"/>
                  <a:gd name="connsiteX18" fmla="*/ 50742 w 93690"/>
                  <a:gd name="connsiteY18" fmla="*/ 5638 h 235801"/>
                  <a:gd name="connsiteX19" fmla="*/ 53064 w 93690"/>
                  <a:gd name="connsiteY19" fmla="*/ 17909 h 235801"/>
                  <a:gd name="connsiteX20" fmla="*/ 53064 w 93690"/>
                  <a:gd name="connsiteY20" fmla="*/ 56380 h 235801"/>
                  <a:gd name="connsiteX21" fmla="*/ 79430 w 93690"/>
                  <a:gd name="connsiteY21" fmla="*/ 56380 h 235801"/>
                  <a:gd name="connsiteX22" fmla="*/ 89047 w 93690"/>
                  <a:gd name="connsiteY22" fmla="*/ 58204 h 235801"/>
                  <a:gd name="connsiteX23" fmla="*/ 93359 w 93690"/>
                  <a:gd name="connsiteY23" fmla="*/ 66661 h 235801"/>
                  <a:gd name="connsiteX24" fmla="*/ 89047 w 93690"/>
                  <a:gd name="connsiteY24" fmla="*/ 75118 h 235801"/>
                  <a:gd name="connsiteX25" fmla="*/ 79430 w 93690"/>
                  <a:gd name="connsiteY25" fmla="*/ 76942 h 235801"/>
                  <a:gd name="connsiteX26" fmla="*/ 53064 w 93690"/>
                  <a:gd name="connsiteY26" fmla="*/ 76942 h 235801"/>
                  <a:gd name="connsiteX27" fmla="*/ 53064 w 93690"/>
                  <a:gd name="connsiteY27" fmla="*/ 186884 h 235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3690" h="235801">
                    <a:moveTo>
                      <a:pt x="53230" y="186884"/>
                    </a:moveTo>
                    <a:cubicBezTo>
                      <a:pt x="53230" y="203300"/>
                      <a:pt x="60692" y="212918"/>
                      <a:pt x="76943" y="212918"/>
                    </a:cubicBezTo>
                    <a:cubicBezTo>
                      <a:pt x="82912" y="212918"/>
                      <a:pt x="86395" y="213581"/>
                      <a:pt x="88716" y="215074"/>
                    </a:cubicBezTo>
                    <a:cubicBezTo>
                      <a:pt x="91867" y="217063"/>
                      <a:pt x="93691" y="220214"/>
                      <a:pt x="93691" y="224360"/>
                    </a:cubicBezTo>
                    <a:cubicBezTo>
                      <a:pt x="93691" y="228505"/>
                      <a:pt x="91867" y="231656"/>
                      <a:pt x="88716" y="233646"/>
                    </a:cubicBezTo>
                    <a:cubicBezTo>
                      <a:pt x="86395" y="235138"/>
                      <a:pt x="82912" y="235802"/>
                      <a:pt x="76943" y="235802"/>
                    </a:cubicBezTo>
                    <a:lnTo>
                      <a:pt x="72134" y="235802"/>
                    </a:lnTo>
                    <a:cubicBezTo>
                      <a:pt x="41622" y="235802"/>
                      <a:pt x="26532" y="214244"/>
                      <a:pt x="26532" y="187713"/>
                    </a:cubicBezTo>
                    <a:lnTo>
                      <a:pt x="26532" y="76942"/>
                    </a:lnTo>
                    <a:lnTo>
                      <a:pt x="13930" y="76942"/>
                    </a:lnTo>
                    <a:cubicBezTo>
                      <a:pt x="8955" y="76942"/>
                      <a:pt x="6467" y="76611"/>
                      <a:pt x="4312" y="75118"/>
                    </a:cubicBezTo>
                    <a:cubicBezTo>
                      <a:pt x="1161" y="73294"/>
                      <a:pt x="0" y="70309"/>
                      <a:pt x="0" y="66661"/>
                    </a:cubicBezTo>
                    <a:cubicBezTo>
                      <a:pt x="0" y="63013"/>
                      <a:pt x="1327" y="60028"/>
                      <a:pt x="4312" y="58204"/>
                    </a:cubicBezTo>
                    <a:cubicBezTo>
                      <a:pt x="6467" y="56712"/>
                      <a:pt x="9120" y="56380"/>
                      <a:pt x="13930" y="56380"/>
                    </a:cubicBezTo>
                    <a:lnTo>
                      <a:pt x="26532" y="56380"/>
                    </a:lnTo>
                    <a:lnTo>
                      <a:pt x="26532" y="17909"/>
                    </a:lnTo>
                    <a:cubicBezTo>
                      <a:pt x="26532" y="11608"/>
                      <a:pt x="26863" y="8955"/>
                      <a:pt x="28853" y="5638"/>
                    </a:cubicBezTo>
                    <a:cubicBezTo>
                      <a:pt x="30844" y="2322"/>
                      <a:pt x="34824" y="0"/>
                      <a:pt x="39798" y="0"/>
                    </a:cubicBezTo>
                    <a:cubicBezTo>
                      <a:pt x="44773" y="0"/>
                      <a:pt x="48752" y="2322"/>
                      <a:pt x="50742" y="5638"/>
                    </a:cubicBezTo>
                    <a:cubicBezTo>
                      <a:pt x="52732" y="8955"/>
                      <a:pt x="53064" y="11442"/>
                      <a:pt x="53064" y="17909"/>
                    </a:cubicBezTo>
                    <a:lnTo>
                      <a:pt x="53064" y="56380"/>
                    </a:lnTo>
                    <a:lnTo>
                      <a:pt x="79430" y="56380"/>
                    </a:lnTo>
                    <a:cubicBezTo>
                      <a:pt x="84405" y="56380"/>
                      <a:pt x="86892" y="56712"/>
                      <a:pt x="89047" y="58204"/>
                    </a:cubicBezTo>
                    <a:cubicBezTo>
                      <a:pt x="92198" y="60028"/>
                      <a:pt x="93359" y="63013"/>
                      <a:pt x="93359" y="66661"/>
                    </a:cubicBezTo>
                    <a:cubicBezTo>
                      <a:pt x="93359" y="70309"/>
                      <a:pt x="92032" y="73294"/>
                      <a:pt x="89047" y="75118"/>
                    </a:cubicBezTo>
                    <a:cubicBezTo>
                      <a:pt x="86892" y="76611"/>
                      <a:pt x="84239" y="76942"/>
                      <a:pt x="79430" y="76942"/>
                    </a:cubicBezTo>
                    <a:lnTo>
                      <a:pt x="53064" y="76942"/>
                    </a:lnTo>
                    <a:lnTo>
                      <a:pt x="53064" y="186884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56" name="Forma libre: forma 255">
                <a:extLst>
                  <a:ext uri="{FF2B5EF4-FFF2-40B4-BE49-F238E27FC236}">
                    <a16:creationId xmlns:a16="http://schemas.microsoft.com/office/drawing/2014/main" id="{C6CC627E-3762-D2F6-D30F-EA446C1AFA39}"/>
                  </a:ext>
                </a:extLst>
              </p:cNvPr>
              <p:cNvSpPr/>
              <p:nvPr/>
            </p:nvSpPr>
            <p:spPr>
              <a:xfrm>
                <a:off x="10208431" y="4736796"/>
                <a:ext cx="36149" cy="266147"/>
              </a:xfrm>
              <a:custGeom>
                <a:avLst/>
                <a:gdLst>
                  <a:gd name="connsiteX0" fmla="*/ 18075 w 36149"/>
                  <a:gd name="connsiteY0" fmla="*/ 0 h 266147"/>
                  <a:gd name="connsiteX1" fmla="*/ 36149 w 36149"/>
                  <a:gd name="connsiteY1" fmla="*/ 18075 h 266147"/>
                  <a:gd name="connsiteX2" fmla="*/ 18075 w 36149"/>
                  <a:gd name="connsiteY2" fmla="*/ 36150 h 266147"/>
                  <a:gd name="connsiteX3" fmla="*/ 0 w 36149"/>
                  <a:gd name="connsiteY3" fmla="*/ 18075 h 266147"/>
                  <a:gd name="connsiteX4" fmla="*/ 18075 w 36149"/>
                  <a:gd name="connsiteY4" fmla="*/ 0 h 266147"/>
                  <a:gd name="connsiteX5" fmla="*/ 31341 w 36149"/>
                  <a:gd name="connsiteY5" fmla="*/ 248238 h 266147"/>
                  <a:gd name="connsiteX6" fmla="*/ 29019 w 36149"/>
                  <a:gd name="connsiteY6" fmla="*/ 260509 h 266147"/>
                  <a:gd name="connsiteX7" fmla="*/ 18075 w 36149"/>
                  <a:gd name="connsiteY7" fmla="*/ 266147 h 266147"/>
                  <a:gd name="connsiteX8" fmla="*/ 7130 w 36149"/>
                  <a:gd name="connsiteY8" fmla="*/ 260509 h 266147"/>
                  <a:gd name="connsiteX9" fmla="*/ 4809 w 36149"/>
                  <a:gd name="connsiteY9" fmla="*/ 248238 h 266147"/>
                  <a:gd name="connsiteX10" fmla="*/ 4809 w 36149"/>
                  <a:gd name="connsiteY10" fmla="*/ 101650 h 266147"/>
                  <a:gd name="connsiteX11" fmla="*/ 7130 w 36149"/>
                  <a:gd name="connsiteY11" fmla="*/ 89379 h 266147"/>
                  <a:gd name="connsiteX12" fmla="*/ 18075 w 36149"/>
                  <a:gd name="connsiteY12" fmla="*/ 83741 h 266147"/>
                  <a:gd name="connsiteX13" fmla="*/ 29019 w 36149"/>
                  <a:gd name="connsiteY13" fmla="*/ 89379 h 266147"/>
                  <a:gd name="connsiteX14" fmla="*/ 31341 w 36149"/>
                  <a:gd name="connsiteY14" fmla="*/ 101650 h 266147"/>
                  <a:gd name="connsiteX15" fmla="*/ 31341 w 36149"/>
                  <a:gd name="connsiteY15" fmla="*/ 248238 h 266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149" h="266147">
                    <a:moveTo>
                      <a:pt x="18075" y="0"/>
                    </a:moveTo>
                    <a:cubicBezTo>
                      <a:pt x="28024" y="0"/>
                      <a:pt x="36149" y="7960"/>
                      <a:pt x="36149" y="18075"/>
                    </a:cubicBezTo>
                    <a:cubicBezTo>
                      <a:pt x="36149" y="28190"/>
                      <a:pt x="28190" y="36150"/>
                      <a:pt x="18075" y="36150"/>
                    </a:cubicBezTo>
                    <a:cubicBezTo>
                      <a:pt x="7959" y="36150"/>
                      <a:pt x="0" y="28190"/>
                      <a:pt x="0" y="18075"/>
                    </a:cubicBezTo>
                    <a:cubicBezTo>
                      <a:pt x="0" y="7960"/>
                      <a:pt x="7959" y="0"/>
                      <a:pt x="18075" y="0"/>
                    </a:cubicBezTo>
                    <a:close/>
                    <a:moveTo>
                      <a:pt x="31341" y="248238"/>
                    </a:moveTo>
                    <a:cubicBezTo>
                      <a:pt x="31341" y="254540"/>
                      <a:pt x="31009" y="257193"/>
                      <a:pt x="29019" y="260509"/>
                    </a:cubicBezTo>
                    <a:cubicBezTo>
                      <a:pt x="27029" y="263826"/>
                      <a:pt x="23050" y="266147"/>
                      <a:pt x="18075" y="266147"/>
                    </a:cubicBezTo>
                    <a:cubicBezTo>
                      <a:pt x="13100" y="266147"/>
                      <a:pt x="9120" y="263826"/>
                      <a:pt x="7130" y="260509"/>
                    </a:cubicBezTo>
                    <a:cubicBezTo>
                      <a:pt x="5140" y="257193"/>
                      <a:pt x="4809" y="254705"/>
                      <a:pt x="4809" y="248238"/>
                    </a:cubicBezTo>
                    <a:lnTo>
                      <a:pt x="4809" y="101650"/>
                    </a:lnTo>
                    <a:cubicBezTo>
                      <a:pt x="4809" y="95349"/>
                      <a:pt x="5140" y="92696"/>
                      <a:pt x="7130" y="89379"/>
                    </a:cubicBezTo>
                    <a:cubicBezTo>
                      <a:pt x="9120" y="86063"/>
                      <a:pt x="13100" y="83741"/>
                      <a:pt x="18075" y="83741"/>
                    </a:cubicBezTo>
                    <a:cubicBezTo>
                      <a:pt x="23050" y="83741"/>
                      <a:pt x="27029" y="86063"/>
                      <a:pt x="29019" y="89379"/>
                    </a:cubicBezTo>
                    <a:cubicBezTo>
                      <a:pt x="31009" y="92696"/>
                      <a:pt x="31341" y="95183"/>
                      <a:pt x="31341" y="101650"/>
                    </a:cubicBezTo>
                    <a:lnTo>
                      <a:pt x="31341" y="248238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  <p:grpSp>
          <p:nvGrpSpPr>
            <p:cNvPr id="257" name="Gráfico 3">
              <a:extLst>
                <a:ext uri="{FF2B5EF4-FFF2-40B4-BE49-F238E27FC236}">
                  <a16:creationId xmlns:a16="http://schemas.microsoft.com/office/drawing/2014/main" id="{8C46A3D7-4DEA-6AF4-45F4-C46E25DFE03C}"/>
                </a:ext>
              </a:extLst>
            </p:cNvPr>
            <p:cNvGrpSpPr/>
            <p:nvPr/>
          </p:nvGrpSpPr>
          <p:grpSpPr>
            <a:xfrm>
              <a:off x="10316714" y="4671296"/>
              <a:ext cx="595472" cy="412404"/>
              <a:chOff x="10316714" y="4671296"/>
              <a:chExt cx="595472" cy="412404"/>
            </a:xfrm>
            <a:solidFill>
              <a:srgbClr val="291752"/>
            </a:solidFill>
          </p:grpSpPr>
          <p:sp>
            <p:nvSpPr>
              <p:cNvPr id="258" name="Forma libre: forma 257">
                <a:extLst>
                  <a:ext uri="{FF2B5EF4-FFF2-40B4-BE49-F238E27FC236}">
                    <a16:creationId xmlns:a16="http://schemas.microsoft.com/office/drawing/2014/main" id="{215760E2-D8D7-7A2F-B54A-39DDA6189B6C}"/>
                  </a:ext>
                </a:extLst>
              </p:cNvPr>
              <p:cNvSpPr/>
              <p:nvPr/>
            </p:nvSpPr>
            <p:spPr>
              <a:xfrm>
                <a:off x="10417203" y="4881560"/>
                <a:ext cx="122875" cy="95182"/>
              </a:xfrm>
              <a:custGeom>
                <a:avLst/>
                <a:gdLst>
                  <a:gd name="connsiteX0" fmla="*/ 70806 w 122875"/>
                  <a:gd name="connsiteY0" fmla="*/ 0 h 95182"/>
                  <a:gd name="connsiteX1" fmla="*/ 0 w 122875"/>
                  <a:gd name="connsiteY1" fmla="*/ 0 h 95182"/>
                  <a:gd name="connsiteX2" fmla="*/ 0 w 122875"/>
                  <a:gd name="connsiteY2" fmla="*/ 95183 h 95182"/>
                  <a:gd name="connsiteX3" fmla="*/ 70806 w 122875"/>
                  <a:gd name="connsiteY3" fmla="*/ 95183 h 95182"/>
                  <a:gd name="connsiteX4" fmla="*/ 122875 w 122875"/>
                  <a:gd name="connsiteY4" fmla="*/ 47426 h 95182"/>
                  <a:gd name="connsiteX5" fmla="*/ 70806 w 122875"/>
                  <a:gd name="connsiteY5" fmla="*/ 0 h 95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875" h="95182">
                    <a:moveTo>
                      <a:pt x="70806" y="0"/>
                    </a:moveTo>
                    <a:lnTo>
                      <a:pt x="0" y="0"/>
                    </a:lnTo>
                    <a:lnTo>
                      <a:pt x="0" y="95183"/>
                    </a:lnTo>
                    <a:lnTo>
                      <a:pt x="70806" y="95183"/>
                    </a:lnTo>
                    <a:cubicBezTo>
                      <a:pt x="102810" y="95183"/>
                      <a:pt x="122875" y="76611"/>
                      <a:pt x="122875" y="47426"/>
                    </a:cubicBezTo>
                    <a:cubicBezTo>
                      <a:pt x="122875" y="18240"/>
                      <a:pt x="102810" y="0"/>
                      <a:pt x="70806" y="0"/>
                    </a:cubicBez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59" name="Forma libre: forma 258">
                <a:extLst>
                  <a:ext uri="{FF2B5EF4-FFF2-40B4-BE49-F238E27FC236}">
                    <a16:creationId xmlns:a16="http://schemas.microsoft.com/office/drawing/2014/main" id="{B77C9A0A-ABA4-CB88-95FD-275DEB9CEAEF}"/>
                  </a:ext>
                </a:extLst>
              </p:cNvPr>
              <p:cNvSpPr/>
              <p:nvPr/>
            </p:nvSpPr>
            <p:spPr>
              <a:xfrm>
                <a:off x="10417203" y="4766810"/>
                <a:ext cx="118895" cy="90042"/>
              </a:xfrm>
              <a:custGeom>
                <a:avLst/>
                <a:gdLst>
                  <a:gd name="connsiteX0" fmla="*/ 118895 w 118895"/>
                  <a:gd name="connsiteY0" fmla="*/ 44772 h 90042"/>
                  <a:gd name="connsiteX1" fmla="*/ 67821 w 118895"/>
                  <a:gd name="connsiteY1" fmla="*/ 0 h 90042"/>
                  <a:gd name="connsiteX2" fmla="*/ 0 w 118895"/>
                  <a:gd name="connsiteY2" fmla="*/ 0 h 90042"/>
                  <a:gd name="connsiteX3" fmla="*/ 0 w 118895"/>
                  <a:gd name="connsiteY3" fmla="*/ 90042 h 90042"/>
                  <a:gd name="connsiteX4" fmla="*/ 67821 w 118895"/>
                  <a:gd name="connsiteY4" fmla="*/ 90042 h 90042"/>
                  <a:gd name="connsiteX5" fmla="*/ 118895 w 118895"/>
                  <a:gd name="connsiteY5" fmla="*/ 44772 h 90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895" h="90042">
                    <a:moveTo>
                      <a:pt x="118895" y="44772"/>
                    </a:moveTo>
                    <a:cubicBezTo>
                      <a:pt x="118895" y="13763"/>
                      <a:pt x="96675" y="0"/>
                      <a:pt x="67821" y="0"/>
                    </a:cubicBezTo>
                    <a:lnTo>
                      <a:pt x="0" y="0"/>
                    </a:lnTo>
                    <a:lnTo>
                      <a:pt x="0" y="90042"/>
                    </a:lnTo>
                    <a:lnTo>
                      <a:pt x="67821" y="90042"/>
                    </a:lnTo>
                    <a:cubicBezTo>
                      <a:pt x="96675" y="90042"/>
                      <a:pt x="118895" y="75781"/>
                      <a:pt x="118895" y="44772"/>
                    </a:cubicBez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60" name="Forma libre: forma 259">
                <a:extLst>
                  <a:ext uri="{FF2B5EF4-FFF2-40B4-BE49-F238E27FC236}">
                    <a16:creationId xmlns:a16="http://schemas.microsoft.com/office/drawing/2014/main" id="{2F9FA264-88A1-4F4B-74DA-37B57832D704}"/>
                  </a:ext>
                </a:extLst>
              </p:cNvPr>
              <p:cNvSpPr/>
              <p:nvPr/>
            </p:nvSpPr>
            <p:spPr>
              <a:xfrm>
                <a:off x="10316714" y="4671296"/>
                <a:ext cx="595472" cy="412404"/>
              </a:xfrm>
              <a:custGeom>
                <a:avLst/>
                <a:gdLst>
                  <a:gd name="connsiteX0" fmla="*/ 0 w 595472"/>
                  <a:gd name="connsiteY0" fmla="*/ 0 h 412404"/>
                  <a:gd name="connsiteX1" fmla="*/ 0 w 595472"/>
                  <a:gd name="connsiteY1" fmla="*/ 412404 h 412404"/>
                  <a:gd name="connsiteX2" fmla="*/ 595473 w 595472"/>
                  <a:gd name="connsiteY2" fmla="*/ 412404 h 412404"/>
                  <a:gd name="connsiteX3" fmla="*/ 595473 w 595472"/>
                  <a:gd name="connsiteY3" fmla="*/ 0 h 412404"/>
                  <a:gd name="connsiteX4" fmla="*/ 0 w 595472"/>
                  <a:gd name="connsiteY4" fmla="*/ 0 h 412404"/>
                  <a:gd name="connsiteX5" fmla="*/ 173949 w 595472"/>
                  <a:gd name="connsiteY5" fmla="*/ 330155 h 412404"/>
                  <a:gd name="connsiteX6" fmla="*/ 89544 w 595472"/>
                  <a:gd name="connsiteY6" fmla="*/ 330155 h 412404"/>
                  <a:gd name="connsiteX7" fmla="*/ 76445 w 595472"/>
                  <a:gd name="connsiteY7" fmla="*/ 326341 h 412404"/>
                  <a:gd name="connsiteX8" fmla="*/ 72630 w 595472"/>
                  <a:gd name="connsiteY8" fmla="*/ 313241 h 412404"/>
                  <a:gd name="connsiteX9" fmla="*/ 72630 w 595472"/>
                  <a:gd name="connsiteY9" fmla="*/ 87555 h 412404"/>
                  <a:gd name="connsiteX10" fmla="*/ 76445 w 595472"/>
                  <a:gd name="connsiteY10" fmla="*/ 74455 h 412404"/>
                  <a:gd name="connsiteX11" fmla="*/ 89544 w 595472"/>
                  <a:gd name="connsiteY11" fmla="*/ 70641 h 412404"/>
                  <a:gd name="connsiteX12" fmla="*/ 170632 w 595472"/>
                  <a:gd name="connsiteY12" fmla="*/ 70641 h 412404"/>
                  <a:gd name="connsiteX13" fmla="*/ 247575 w 595472"/>
                  <a:gd name="connsiteY13" fmla="*/ 139955 h 412404"/>
                  <a:gd name="connsiteX14" fmla="*/ 208938 w 595472"/>
                  <a:gd name="connsiteY14" fmla="*/ 196833 h 412404"/>
                  <a:gd name="connsiteX15" fmla="*/ 251554 w 595472"/>
                  <a:gd name="connsiteY15" fmla="*/ 258520 h 412404"/>
                  <a:gd name="connsiteX16" fmla="*/ 173949 w 595472"/>
                  <a:gd name="connsiteY16" fmla="*/ 330321 h 412404"/>
                  <a:gd name="connsiteX17" fmla="*/ 321698 w 595472"/>
                  <a:gd name="connsiteY17" fmla="*/ 313739 h 412404"/>
                  <a:gd name="connsiteX18" fmla="*/ 319376 w 595472"/>
                  <a:gd name="connsiteY18" fmla="*/ 326010 h 412404"/>
                  <a:gd name="connsiteX19" fmla="*/ 308432 w 595472"/>
                  <a:gd name="connsiteY19" fmla="*/ 331648 h 412404"/>
                  <a:gd name="connsiteX20" fmla="*/ 297487 w 595472"/>
                  <a:gd name="connsiteY20" fmla="*/ 326010 h 412404"/>
                  <a:gd name="connsiteX21" fmla="*/ 295166 w 595472"/>
                  <a:gd name="connsiteY21" fmla="*/ 313739 h 412404"/>
                  <a:gd name="connsiteX22" fmla="*/ 295166 w 595472"/>
                  <a:gd name="connsiteY22" fmla="*/ 167150 h 412404"/>
                  <a:gd name="connsiteX23" fmla="*/ 297487 w 595472"/>
                  <a:gd name="connsiteY23" fmla="*/ 154880 h 412404"/>
                  <a:gd name="connsiteX24" fmla="*/ 308432 w 595472"/>
                  <a:gd name="connsiteY24" fmla="*/ 149241 h 412404"/>
                  <a:gd name="connsiteX25" fmla="*/ 319376 w 595472"/>
                  <a:gd name="connsiteY25" fmla="*/ 154880 h 412404"/>
                  <a:gd name="connsiteX26" fmla="*/ 321698 w 595472"/>
                  <a:gd name="connsiteY26" fmla="*/ 167150 h 412404"/>
                  <a:gd name="connsiteX27" fmla="*/ 321698 w 595472"/>
                  <a:gd name="connsiteY27" fmla="*/ 313739 h 412404"/>
                  <a:gd name="connsiteX28" fmla="*/ 308432 w 595472"/>
                  <a:gd name="connsiteY28" fmla="*/ 101484 h 412404"/>
                  <a:gd name="connsiteX29" fmla="*/ 290357 w 595472"/>
                  <a:gd name="connsiteY29" fmla="*/ 83409 h 412404"/>
                  <a:gd name="connsiteX30" fmla="*/ 308432 w 595472"/>
                  <a:gd name="connsiteY30" fmla="*/ 65335 h 412404"/>
                  <a:gd name="connsiteX31" fmla="*/ 326506 w 595472"/>
                  <a:gd name="connsiteY31" fmla="*/ 83409 h 412404"/>
                  <a:gd name="connsiteX32" fmla="*/ 308432 w 595472"/>
                  <a:gd name="connsiteY32" fmla="*/ 101484 h 412404"/>
                  <a:gd name="connsiteX33" fmla="*/ 486030 w 595472"/>
                  <a:gd name="connsiteY33" fmla="*/ 311915 h 412404"/>
                  <a:gd name="connsiteX34" fmla="*/ 434458 w 595472"/>
                  <a:gd name="connsiteY34" fmla="*/ 332311 h 412404"/>
                  <a:gd name="connsiteX35" fmla="*/ 382887 w 595472"/>
                  <a:gd name="connsiteY35" fmla="*/ 311915 h 412404"/>
                  <a:gd name="connsiteX36" fmla="*/ 360832 w 595472"/>
                  <a:gd name="connsiteY36" fmla="*/ 240445 h 412404"/>
                  <a:gd name="connsiteX37" fmla="*/ 382887 w 595472"/>
                  <a:gd name="connsiteY37" fmla="*/ 168975 h 412404"/>
                  <a:gd name="connsiteX38" fmla="*/ 434458 w 595472"/>
                  <a:gd name="connsiteY38" fmla="*/ 148578 h 412404"/>
                  <a:gd name="connsiteX39" fmla="*/ 486030 w 595472"/>
                  <a:gd name="connsiteY39" fmla="*/ 168975 h 412404"/>
                  <a:gd name="connsiteX40" fmla="*/ 508083 w 595472"/>
                  <a:gd name="connsiteY40" fmla="*/ 240445 h 412404"/>
                  <a:gd name="connsiteX41" fmla="*/ 486030 w 595472"/>
                  <a:gd name="connsiteY41" fmla="*/ 311915 h 412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595472" h="412404">
                    <a:moveTo>
                      <a:pt x="0" y="0"/>
                    </a:moveTo>
                    <a:lnTo>
                      <a:pt x="0" y="412404"/>
                    </a:lnTo>
                    <a:lnTo>
                      <a:pt x="595473" y="412404"/>
                    </a:lnTo>
                    <a:lnTo>
                      <a:pt x="595473" y="0"/>
                    </a:lnTo>
                    <a:lnTo>
                      <a:pt x="0" y="0"/>
                    </a:lnTo>
                    <a:close/>
                    <a:moveTo>
                      <a:pt x="173949" y="330155"/>
                    </a:moveTo>
                    <a:lnTo>
                      <a:pt x="89544" y="330155"/>
                    </a:lnTo>
                    <a:cubicBezTo>
                      <a:pt x="85233" y="330155"/>
                      <a:pt x="80258" y="330155"/>
                      <a:pt x="76445" y="326341"/>
                    </a:cubicBezTo>
                    <a:cubicBezTo>
                      <a:pt x="72630" y="322527"/>
                      <a:pt x="72630" y="317553"/>
                      <a:pt x="72630" y="313241"/>
                    </a:cubicBezTo>
                    <a:lnTo>
                      <a:pt x="72630" y="87555"/>
                    </a:lnTo>
                    <a:cubicBezTo>
                      <a:pt x="72630" y="83244"/>
                      <a:pt x="72630" y="78269"/>
                      <a:pt x="76445" y="74455"/>
                    </a:cubicBezTo>
                    <a:cubicBezTo>
                      <a:pt x="80258" y="70641"/>
                      <a:pt x="85233" y="70641"/>
                      <a:pt x="89544" y="70641"/>
                    </a:cubicBezTo>
                    <a:lnTo>
                      <a:pt x="170632" y="70641"/>
                    </a:lnTo>
                    <a:cubicBezTo>
                      <a:pt x="216068" y="70641"/>
                      <a:pt x="247575" y="96510"/>
                      <a:pt x="247575" y="139955"/>
                    </a:cubicBezTo>
                    <a:cubicBezTo>
                      <a:pt x="247575" y="167316"/>
                      <a:pt x="230992" y="188873"/>
                      <a:pt x="208938" y="196833"/>
                    </a:cubicBezTo>
                    <a:cubicBezTo>
                      <a:pt x="233977" y="205953"/>
                      <a:pt x="251554" y="227510"/>
                      <a:pt x="251554" y="258520"/>
                    </a:cubicBezTo>
                    <a:cubicBezTo>
                      <a:pt x="251554" y="305613"/>
                      <a:pt x="220048" y="330321"/>
                      <a:pt x="173949" y="330321"/>
                    </a:cubicBezTo>
                    <a:close/>
                    <a:moveTo>
                      <a:pt x="321698" y="313739"/>
                    </a:moveTo>
                    <a:cubicBezTo>
                      <a:pt x="321698" y="320040"/>
                      <a:pt x="321366" y="322693"/>
                      <a:pt x="319376" y="326010"/>
                    </a:cubicBezTo>
                    <a:cubicBezTo>
                      <a:pt x="317386" y="329326"/>
                      <a:pt x="313406" y="331648"/>
                      <a:pt x="308432" y="331648"/>
                    </a:cubicBezTo>
                    <a:cubicBezTo>
                      <a:pt x="303457" y="331648"/>
                      <a:pt x="299478" y="329326"/>
                      <a:pt x="297487" y="326010"/>
                    </a:cubicBezTo>
                    <a:cubicBezTo>
                      <a:pt x="295497" y="322693"/>
                      <a:pt x="295166" y="320206"/>
                      <a:pt x="295166" y="313739"/>
                    </a:cubicBezTo>
                    <a:lnTo>
                      <a:pt x="295166" y="167150"/>
                    </a:lnTo>
                    <a:cubicBezTo>
                      <a:pt x="295166" y="160849"/>
                      <a:pt x="295497" y="158196"/>
                      <a:pt x="297487" y="154880"/>
                    </a:cubicBezTo>
                    <a:cubicBezTo>
                      <a:pt x="299478" y="151563"/>
                      <a:pt x="303457" y="149241"/>
                      <a:pt x="308432" y="149241"/>
                    </a:cubicBezTo>
                    <a:cubicBezTo>
                      <a:pt x="313406" y="149241"/>
                      <a:pt x="317386" y="151563"/>
                      <a:pt x="319376" y="154880"/>
                    </a:cubicBezTo>
                    <a:cubicBezTo>
                      <a:pt x="321366" y="158196"/>
                      <a:pt x="321698" y="160683"/>
                      <a:pt x="321698" y="167150"/>
                    </a:cubicBezTo>
                    <a:lnTo>
                      <a:pt x="321698" y="313739"/>
                    </a:lnTo>
                    <a:close/>
                    <a:moveTo>
                      <a:pt x="308432" y="101484"/>
                    </a:moveTo>
                    <a:cubicBezTo>
                      <a:pt x="298483" y="101484"/>
                      <a:pt x="290357" y="93525"/>
                      <a:pt x="290357" y="83409"/>
                    </a:cubicBezTo>
                    <a:cubicBezTo>
                      <a:pt x="290357" y="73294"/>
                      <a:pt x="298317" y="65335"/>
                      <a:pt x="308432" y="65335"/>
                    </a:cubicBezTo>
                    <a:cubicBezTo>
                      <a:pt x="318547" y="65335"/>
                      <a:pt x="326506" y="73294"/>
                      <a:pt x="326506" y="83409"/>
                    </a:cubicBezTo>
                    <a:cubicBezTo>
                      <a:pt x="326506" y="93525"/>
                      <a:pt x="318547" y="101484"/>
                      <a:pt x="308432" y="101484"/>
                    </a:cubicBezTo>
                    <a:close/>
                    <a:moveTo>
                      <a:pt x="486030" y="311915"/>
                    </a:moveTo>
                    <a:cubicBezTo>
                      <a:pt x="473593" y="324351"/>
                      <a:pt x="456347" y="332311"/>
                      <a:pt x="434458" y="332311"/>
                    </a:cubicBezTo>
                    <a:cubicBezTo>
                      <a:pt x="412569" y="332311"/>
                      <a:pt x="395323" y="324351"/>
                      <a:pt x="382887" y="311915"/>
                    </a:cubicBezTo>
                    <a:cubicBezTo>
                      <a:pt x="364314" y="293011"/>
                      <a:pt x="360832" y="267971"/>
                      <a:pt x="360832" y="240445"/>
                    </a:cubicBezTo>
                    <a:cubicBezTo>
                      <a:pt x="360832" y="212918"/>
                      <a:pt x="364314" y="187878"/>
                      <a:pt x="382887" y="168975"/>
                    </a:cubicBezTo>
                    <a:cubicBezTo>
                      <a:pt x="395323" y="156538"/>
                      <a:pt x="412569" y="148578"/>
                      <a:pt x="434458" y="148578"/>
                    </a:cubicBezTo>
                    <a:cubicBezTo>
                      <a:pt x="456347" y="148578"/>
                      <a:pt x="473593" y="156538"/>
                      <a:pt x="486030" y="168975"/>
                    </a:cubicBezTo>
                    <a:cubicBezTo>
                      <a:pt x="504602" y="187878"/>
                      <a:pt x="508083" y="212752"/>
                      <a:pt x="508083" y="240445"/>
                    </a:cubicBezTo>
                    <a:cubicBezTo>
                      <a:pt x="508083" y="268137"/>
                      <a:pt x="504602" y="293011"/>
                      <a:pt x="486030" y="311915"/>
                    </a:cubicBez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61" name="Forma libre: forma 260">
                <a:extLst>
                  <a:ext uri="{FF2B5EF4-FFF2-40B4-BE49-F238E27FC236}">
                    <a16:creationId xmlns:a16="http://schemas.microsoft.com/office/drawing/2014/main" id="{3B78CBE6-81C0-0834-BF31-A4AFACFEA1A8}"/>
                  </a:ext>
                </a:extLst>
              </p:cNvPr>
              <p:cNvSpPr/>
              <p:nvPr/>
            </p:nvSpPr>
            <p:spPr>
              <a:xfrm>
                <a:off x="10703912" y="4843587"/>
                <a:ext cx="94187" cy="136307"/>
              </a:xfrm>
              <a:custGeom>
                <a:avLst/>
                <a:gdLst>
                  <a:gd name="connsiteX0" fmla="*/ 47093 w 94187"/>
                  <a:gd name="connsiteY0" fmla="*/ 0 h 136307"/>
                  <a:gd name="connsiteX1" fmla="*/ 14593 w 94187"/>
                  <a:gd name="connsiteY1" fmla="*/ 13100 h 136307"/>
                  <a:gd name="connsiteX2" fmla="*/ 0 w 94187"/>
                  <a:gd name="connsiteY2" fmla="*/ 68154 h 136307"/>
                  <a:gd name="connsiteX3" fmla="*/ 14593 w 94187"/>
                  <a:gd name="connsiteY3" fmla="*/ 123373 h 136307"/>
                  <a:gd name="connsiteX4" fmla="*/ 47093 w 94187"/>
                  <a:gd name="connsiteY4" fmla="*/ 136307 h 136307"/>
                  <a:gd name="connsiteX5" fmla="*/ 79595 w 94187"/>
                  <a:gd name="connsiteY5" fmla="*/ 123373 h 136307"/>
                  <a:gd name="connsiteX6" fmla="*/ 94188 w 94187"/>
                  <a:gd name="connsiteY6" fmla="*/ 68154 h 136307"/>
                  <a:gd name="connsiteX7" fmla="*/ 79595 w 94187"/>
                  <a:gd name="connsiteY7" fmla="*/ 13100 h 136307"/>
                  <a:gd name="connsiteX8" fmla="*/ 47093 w 94187"/>
                  <a:gd name="connsiteY8" fmla="*/ 0 h 136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4187" h="136307">
                    <a:moveTo>
                      <a:pt x="47093" y="0"/>
                    </a:moveTo>
                    <a:cubicBezTo>
                      <a:pt x="33828" y="0"/>
                      <a:pt x="23381" y="4312"/>
                      <a:pt x="14593" y="13100"/>
                    </a:cubicBezTo>
                    <a:cubicBezTo>
                      <a:pt x="1990" y="25703"/>
                      <a:pt x="0" y="47426"/>
                      <a:pt x="0" y="68154"/>
                    </a:cubicBezTo>
                    <a:cubicBezTo>
                      <a:pt x="0" y="88882"/>
                      <a:pt x="1990" y="110770"/>
                      <a:pt x="14593" y="123373"/>
                    </a:cubicBezTo>
                    <a:cubicBezTo>
                      <a:pt x="23381" y="132162"/>
                      <a:pt x="33662" y="136307"/>
                      <a:pt x="47093" y="136307"/>
                    </a:cubicBezTo>
                    <a:cubicBezTo>
                      <a:pt x="60526" y="136307"/>
                      <a:pt x="70807" y="132162"/>
                      <a:pt x="79595" y="123373"/>
                    </a:cubicBezTo>
                    <a:cubicBezTo>
                      <a:pt x="92198" y="110770"/>
                      <a:pt x="94188" y="88882"/>
                      <a:pt x="94188" y="68154"/>
                    </a:cubicBezTo>
                    <a:cubicBezTo>
                      <a:pt x="94188" y="47426"/>
                      <a:pt x="92198" y="25703"/>
                      <a:pt x="79595" y="13100"/>
                    </a:cubicBezTo>
                    <a:cubicBezTo>
                      <a:pt x="70807" y="4312"/>
                      <a:pt x="60526" y="0"/>
                      <a:pt x="47093" y="0"/>
                    </a:cubicBez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65488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9E724B21-1008-20C9-32E8-A02095C3EB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92120" y="137653"/>
            <a:ext cx="1619043" cy="72758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3BCEFAC-154D-62A7-EDFD-A16FBEA1F77A}"/>
              </a:ext>
            </a:extLst>
          </p:cNvPr>
          <p:cNvSpPr txBox="1"/>
          <p:nvPr/>
        </p:nvSpPr>
        <p:spPr>
          <a:xfrm>
            <a:off x="432619" y="297247"/>
            <a:ext cx="656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>
                <a:solidFill>
                  <a:schemeClr val="bg1"/>
                </a:solidFill>
                <a:latin typeface="DINRoundPro-Light" panose="020B0504020101010102" pitchFamily="34" charset="0"/>
              </a:rPr>
              <a:t>Nuestros Aliados</a:t>
            </a: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448BDAED-3ACC-48F3-A9D3-1AC1B3EA620A}"/>
              </a:ext>
            </a:extLst>
          </p:cNvPr>
          <p:cNvSpPr/>
          <p:nvPr/>
        </p:nvSpPr>
        <p:spPr>
          <a:xfrm>
            <a:off x="1054751" y="1709430"/>
            <a:ext cx="1969927" cy="1427237"/>
          </a:xfrm>
          <a:custGeom>
            <a:avLst/>
            <a:gdLst>
              <a:gd name="connsiteX0" fmla="*/ 1732163 w 1969927"/>
              <a:gd name="connsiteY0" fmla="*/ 0 h 1427237"/>
              <a:gd name="connsiteX1" fmla="*/ 1969927 w 1969927"/>
              <a:gd name="connsiteY1" fmla="*/ 237764 h 1427237"/>
              <a:gd name="connsiteX2" fmla="*/ 1969927 w 1969927"/>
              <a:gd name="connsiteY2" fmla="*/ 1189473 h 1427237"/>
              <a:gd name="connsiteX3" fmla="*/ 1732163 w 1969927"/>
              <a:gd name="connsiteY3" fmla="*/ 1427237 h 1427237"/>
              <a:gd name="connsiteX4" fmla="*/ 237764 w 1969927"/>
              <a:gd name="connsiteY4" fmla="*/ 1427237 h 1427237"/>
              <a:gd name="connsiteX5" fmla="*/ 0 w 1969927"/>
              <a:gd name="connsiteY5" fmla="*/ 1189473 h 1427237"/>
              <a:gd name="connsiteX6" fmla="*/ 0 w 1969927"/>
              <a:gd name="connsiteY6" fmla="*/ 237764 h 1427237"/>
              <a:gd name="connsiteX7" fmla="*/ 237764 w 1969927"/>
              <a:gd name="connsiteY7" fmla="*/ 0 h 142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9927" h="1427237">
                <a:moveTo>
                  <a:pt x="1732163" y="0"/>
                </a:moveTo>
                <a:cubicBezTo>
                  <a:pt x="1863477" y="0"/>
                  <a:pt x="1969927" y="106451"/>
                  <a:pt x="1969927" y="237764"/>
                </a:cubicBezTo>
                <a:lnTo>
                  <a:pt x="1969927" y="1189473"/>
                </a:lnTo>
                <a:cubicBezTo>
                  <a:pt x="1969927" y="1320787"/>
                  <a:pt x="1863477" y="1427237"/>
                  <a:pt x="1732163" y="1427237"/>
                </a:cubicBezTo>
                <a:lnTo>
                  <a:pt x="237764" y="1427237"/>
                </a:lnTo>
                <a:cubicBezTo>
                  <a:pt x="106451" y="1427237"/>
                  <a:pt x="0" y="1320787"/>
                  <a:pt x="0" y="1189473"/>
                </a:cubicBezTo>
                <a:lnTo>
                  <a:pt x="0" y="237764"/>
                </a:lnTo>
                <a:cubicBezTo>
                  <a:pt x="0" y="106451"/>
                  <a:pt x="106451" y="0"/>
                  <a:pt x="237764" y="0"/>
                </a:cubicBezTo>
                <a:close/>
              </a:path>
            </a:pathLst>
          </a:custGeom>
          <a:solidFill>
            <a:srgbClr val="ECECE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7F7469BB-2D17-FABE-688B-9EC348A5928B}"/>
              </a:ext>
            </a:extLst>
          </p:cNvPr>
          <p:cNvSpPr/>
          <p:nvPr/>
        </p:nvSpPr>
        <p:spPr>
          <a:xfrm>
            <a:off x="3751532" y="1709430"/>
            <a:ext cx="1969927" cy="1427237"/>
          </a:xfrm>
          <a:custGeom>
            <a:avLst/>
            <a:gdLst>
              <a:gd name="connsiteX0" fmla="*/ 1732163 w 1969927"/>
              <a:gd name="connsiteY0" fmla="*/ 0 h 1427237"/>
              <a:gd name="connsiteX1" fmla="*/ 1969927 w 1969927"/>
              <a:gd name="connsiteY1" fmla="*/ 237764 h 1427237"/>
              <a:gd name="connsiteX2" fmla="*/ 1969927 w 1969927"/>
              <a:gd name="connsiteY2" fmla="*/ 1189473 h 1427237"/>
              <a:gd name="connsiteX3" fmla="*/ 1732163 w 1969927"/>
              <a:gd name="connsiteY3" fmla="*/ 1427237 h 1427237"/>
              <a:gd name="connsiteX4" fmla="*/ 237764 w 1969927"/>
              <a:gd name="connsiteY4" fmla="*/ 1427237 h 1427237"/>
              <a:gd name="connsiteX5" fmla="*/ 0 w 1969927"/>
              <a:gd name="connsiteY5" fmla="*/ 1189473 h 1427237"/>
              <a:gd name="connsiteX6" fmla="*/ 0 w 1969927"/>
              <a:gd name="connsiteY6" fmla="*/ 237764 h 1427237"/>
              <a:gd name="connsiteX7" fmla="*/ 237764 w 1969927"/>
              <a:gd name="connsiteY7" fmla="*/ 0 h 142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9927" h="1427237">
                <a:moveTo>
                  <a:pt x="1732163" y="0"/>
                </a:moveTo>
                <a:cubicBezTo>
                  <a:pt x="1863476" y="0"/>
                  <a:pt x="1969927" y="106451"/>
                  <a:pt x="1969927" y="237764"/>
                </a:cubicBezTo>
                <a:lnTo>
                  <a:pt x="1969927" y="1189473"/>
                </a:lnTo>
                <a:cubicBezTo>
                  <a:pt x="1969927" y="1320787"/>
                  <a:pt x="1863476" y="1427237"/>
                  <a:pt x="1732163" y="1427237"/>
                </a:cubicBezTo>
                <a:lnTo>
                  <a:pt x="237764" y="1427237"/>
                </a:lnTo>
                <a:cubicBezTo>
                  <a:pt x="106451" y="1427237"/>
                  <a:pt x="0" y="1320787"/>
                  <a:pt x="0" y="1189473"/>
                </a:cubicBezTo>
                <a:lnTo>
                  <a:pt x="0" y="237764"/>
                </a:lnTo>
                <a:cubicBezTo>
                  <a:pt x="0" y="106451"/>
                  <a:pt x="106450" y="0"/>
                  <a:pt x="237764" y="0"/>
                </a:cubicBezTo>
                <a:close/>
              </a:path>
            </a:pathLst>
          </a:custGeom>
          <a:solidFill>
            <a:srgbClr val="ECECE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099EF43C-CE03-4E57-E138-1CB3BD8A2C66}"/>
              </a:ext>
            </a:extLst>
          </p:cNvPr>
          <p:cNvSpPr/>
          <p:nvPr/>
        </p:nvSpPr>
        <p:spPr>
          <a:xfrm>
            <a:off x="6448314" y="1709430"/>
            <a:ext cx="1969927" cy="1427237"/>
          </a:xfrm>
          <a:custGeom>
            <a:avLst/>
            <a:gdLst>
              <a:gd name="connsiteX0" fmla="*/ 1732163 w 1969927"/>
              <a:gd name="connsiteY0" fmla="*/ 0 h 1427237"/>
              <a:gd name="connsiteX1" fmla="*/ 1969927 w 1969927"/>
              <a:gd name="connsiteY1" fmla="*/ 237764 h 1427237"/>
              <a:gd name="connsiteX2" fmla="*/ 1969927 w 1969927"/>
              <a:gd name="connsiteY2" fmla="*/ 1189473 h 1427237"/>
              <a:gd name="connsiteX3" fmla="*/ 1732163 w 1969927"/>
              <a:gd name="connsiteY3" fmla="*/ 1427237 h 1427237"/>
              <a:gd name="connsiteX4" fmla="*/ 237764 w 1969927"/>
              <a:gd name="connsiteY4" fmla="*/ 1427237 h 1427237"/>
              <a:gd name="connsiteX5" fmla="*/ 0 w 1969927"/>
              <a:gd name="connsiteY5" fmla="*/ 1189473 h 1427237"/>
              <a:gd name="connsiteX6" fmla="*/ 0 w 1969927"/>
              <a:gd name="connsiteY6" fmla="*/ 237764 h 1427237"/>
              <a:gd name="connsiteX7" fmla="*/ 237764 w 1969927"/>
              <a:gd name="connsiteY7" fmla="*/ 0 h 142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9927" h="1427237">
                <a:moveTo>
                  <a:pt x="1732163" y="0"/>
                </a:moveTo>
                <a:cubicBezTo>
                  <a:pt x="1863476" y="0"/>
                  <a:pt x="1969927" y="106451"/>
                  <a:pt x="1969927" y="237764"/>
                </a:cubicBezTo>
                <a:lnTo>
                  <a:pt x="1969927" y="1189473"/>
                </a:lnTo>
                <a:cubicBezTo>
                  <a:pt x="1969927" y="1320787"/>
                  <a:pt x="1863476" y="1427237"/>
                  <a:pt x="1732163" y="1427237"/>
                </a:cubicBezTo>
                <a:lnTo>
                  <a:pt x="237764" y="1427237"/>
                </a:lnTo>
                <a:cubicBezTo>
                  <a:pt x="106450" y="1427237"/>
                  <a:pt x="0" y="1320787"/>
                  <a:pt x="0" y="1189473"/>
                </a:cubicBezTo>
                <a:lnTo>
                  <a:pt x="0" y="237764"/>
                </a:lnTo>
                <a:cubicBezTo>
                  <a:pt x="0" y="106451"/>
                  <a:pt x="106450" y="0"/>
                  <a:pt x="237764" y="0"/>
                </a:cubicBezTo>
                <a:close/>
              </a:path>
            </a:pathLst>
          </a:custGeom>
          <a:solidFill>
            <a:srgbClr val="ECECE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9AE17D97-11DD-2338-2EF5-40030832A5BF}"/>
              </a:ext>
            </a:extLst>
          </p:cNvPr>
          <p:cNvSpPr/>
          <p:nvPr/>
        </p:nvSpPr>
        <p:spPr>
          <a:xfrm>
            <a:off x="9173367" y="1709430"/>
            <a:ext cx="1969927" cy="1427237"/>
          </a:xfrm>
          <a:custGeom>
            <a:avLst/>
            <a:gdLst>
              <a:gd name="connsiteX0" fmla="*/ 1732163 w 1969927"/>
              <a:gd name="connsiteY0" fmla="*/ 0 h 1427237"/>
              <a:gd name="connsiteX1" fmla="*/ 1969927 w 1969927"/>
              <a:gd name="connsiteY1" fmla="*/ 237764 h 1427237"/>
              <a:gd name="connsiteX2" fmla="*/ 1969927 w 1969927"/>
              <a:gd name="connsiteY2" fmla="*/ 1189473 h 1427237"/>
              <a:gd name="connsiteX3" fmla="*/ 1732163 w 1969927"/>
              <a:gd name="connsiteY3" fmla="*/ 1427237 h 1427237"/>
              <a:gd name="connsiteX4" fmla="*/ 237764 w 1969927"/>
              <a:gd name="connsiteY4" fmla="*/ 1427237 h 1427237"/>
              <a:gd name="connsiteX5" fmla="*/ 0 w 1969927"/>
              <a:gd name="connsiteY5" fmla="*/ 1189473 h 1427237"/>
              <a:gd name="connsiteX6" fmla="*/ 0 w 1969927"/>
              <a:gd name="connsiteY6" fmla="*/ 237764 h 1427237"/>
              <a:gd name="connsiteX7" fmla="*/ 237764 w 1969927"/>
              <a:gd name="connsiteY7" fmla="*/ 0 h 142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9927" h="1427237">
                <a:moveTo>
                  <a:pt x="1732163" y="0"/>
                </a:moveTo>
                <a:cubicBezTo>
                  <a:pt x="1863477" y="0"/>
                  <a:pt x="1969927" y="106451"/>
                  <a:pt x="1969927" y="237764"/>
                </a:cubicBezTo>
                <a:lnTo>
                  <a:pt x="1969927" y="1189473"/>
                </a:lnTo>
                <a:cubicBezTo>
                  <a:pt x="1969927" y="1320787"/>
                  <a:pt x="1863476" y="1427237"/>
                  <a:pt x="1732163" y="1427237"/>
                </a:cubicBezTo>
                <a:lnTo>
                  <a:pt x="237764" y="1427237"/>
                </a:lnTo>
                <a:cubicBezTo>
                  <a:pt x="106451" y="1427237"/>
                  <a:pt x="0" y="1320787"/>
                  <a:pt x="0" y="1189473"/>
                </a:cubicBezTo>
                <a:lnTo>
                  <a:pt x="0" y="237764"/>
                </a:lnTo>
                <a:cubicBezTo>
                  <a:pt x="0" y="106451"/>
                  <a:pt x="106451" y="0"/>
                  <a:pt x="237764" y="0"/>
                </a:cubicBezTo>
                <a:close/>
              </a:path>
            </a:pathLst>
          </a:custGeom>
          <a:solidFill>
            <a:srgbClr val="ECECE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652A5451-FB6A-6A39-597B-F10522BD310A}"/>
              </a:ext>
            </a:extLst>
          </p:cNvPr>
          <p:cNvSpPr/>
          <p:nvPr/>
        </p:nvSpPr>
        <p:spPr>
          <a:xfrm>
            <a:off x="1054751" y="3353677"/>
            <a:ext cx="1969927" cy="1427237"/>
          </a:xfrm>
          <a:custGeom>
            <a:avLst/>
            <a:gdLst>
              <a:gd name="connsiteX0" fmla="*/ 1732163 w 1969927"/>
              <a:gd name="connsiteY0" fmla="*/ 0 h 1427237"/>
              <a:gd name="connsiteX1" fmla="*/ 1969927 w 1969927"/>
              <a:gd name="connsiteY1" fmla="*/ 237764 h 1427237"/>
              <a:gd name="connsiteX2" fmla="*/ 1969927 w 1969927"/>
              <a:gd name="connsiteY2" fmla="*/ 1189473 h 1427237"/>
              <a:gd name="connsiteX3" fmla="*/ 1732163 w 1969927"/>
              <a:gd name="connsiteY3" fmla="*/ 1427237 h 1427237"/>
              <a:gd name="connsiteX4" fmla="*/ 237764 w 1969927"/>
              <a:gd name="connsiteY4" fmla="*/ 1427237 h 1427237"/>
              <a:gd name="connsiteX5" fmla="*/ 0 w 1969927"/>
              <a:gd name="connsiteY5" fmla="*/ 1189473 h 1427237"/>
              <a:gd name="connsiteX6" fmla="*/ 0 w 1969927"/>
              <a:gd name="connsiteY6" fmla="*/ 237764 h 1427237"/>
              <a:gd name="connsiteX7" fmla="*/ 237764 w 1969927"/>
              <a:gd name="connsiteY7" fmla="*/ 0 h 142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9927" h="1427237">
                <a:moveTo>
                  <a:pt x="1732163" y="0"/>
                </a:moveTo>
                <a:cubicBezTo>
                  <a:pt x="1863477" y="0"/>
                  <a:pt x="1969927" y="106451"/>
                  <a:pt x="1969927" y="237764"/>
                </a:cubicBezTo>
                <a:lnTo>
                  <a:pt x="1969927" y="1189473"/>
                </a:lnTo>
                <a:cubicBezTo>
                  <a:pt x="1969927" y="1320787"/>
                  <a:pt x="1863477" y="1427237"/>
                  <a:pt x="1732163" y="1427237"/>
                </a:cubicBezTo>
                <a:lnTo>
                  <a:pt x="237764" y="1427237"/>
                </a:lnTo>
                <a:cubicBezTo>
                  <a:pt x="106451" y="1427237"/>
                  <a:pt x="0" y="1320787"/>
                  <a:pt x="0" y="1189473"/>
                </a:cubicBezTo>
                <a:lnTo>
                  <a:pt x="0" y="237764"/>
                </a:lnTo>
                <a:cubicBezTo>
                  <a:pt x="0" y="106451"/>
                  <a:pt x="106451" y="0"/>
                  <a:pt x="237764" y="0"/>
                </a:cubicBezTo>
                <a:close/>
              </a:path>
            </a:pathLst>
          </a:custGeom>
          <a:solidFill>
            <a:srgbClr val="ECECE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0398CD6E-6F3D-F707-462F-DCF57456AF9F}"/>
              </a:ext>
            </a:extLst>
          </p:cNvPr>
          <p:cNvSpPr/>
          <p:nvPr/>
        </p:nvSpPr>
        <p:spPr>
          <a:xfrm>
            <a:off x="3751532" y="3353677"/>
            <a:ext cx="1969927" cy="1427237"/>
          </a:xfrm>
          <a:custGeom>
            <a:avLst/>
            <a:gdLst>
              <a:gd name="connsiteX0" fmla="*/ 1732163 w 1969927"/>
              <a:gd name="connsiteY0" fmla="*/ 0 h 1427237"/>
              <a:gd name="connsiteX1" fmla="*/ 1969927 w 1969927"/>
              <a:gd name="connsiteY1" fmla="*/ 237764 h 1427237"/>
              <a:gd name="connsiteX2" fmla="*/ 1969927 w 1969927"/>
              <a:gd name="connsiteY2" fmla="*/ 1189473 h 1427237"/>
              <a:gd name="connsiteX3" fmla="*/ 1732163 w 1969927"/>
              <a:gd name="connsiteY3" fmla="*/ 1427237 h 1427237"/>
              <a:gd name="connsiteX4" fmla="*/ 237764 w 1969927"/>
              <a:gd name="connsiteY4" fmla="*/ 1427237 h 1427237"/>
              <a:gd name="connsiteX5" fmla="*/ 0 w 1969927"/>
              <a:gd name="connsiteY5" fmla="*/ 1189473 h 1427237"/>
              <a:gd name="connsiteX6" fmla="*/ 0 w 1969927"/>
              <a:gd name="connsiteY6" fmla="*/ 237764 h 1427237"/>
              <a:gd name="connsiteX7" fmla="*/ 237764 w 1969927"/>
              <a:gd name="connsiteY7" fmla="*/ 0 h 142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9927" h="1427237">
                <a:moveTo>
                  <a:pt x="1732163" y="0"/>
                </a:moveTo>
                <a:cubicBezTo>
                  <a:pt x="1863476" y="0"/>
                  <a:pt x="1969927" y="106451"/>
                  <a:pt x="1969927" y="237764"/>
                </a:cubicBezTo>
                <a:lnTo>
                  <a:pt x="1969927" y="1189473"/>
                </a:lnTo>
                <a:cubicBezTo>
                  <a:pt x="1969927" y="1320787"/>
                  <a:pt x="1863476" y="1427237"/>
                  <a:pt x="1732163" y="1427237"/>
                </a:cubicBezTo>
                <a:lnTo>
                  <a:pt x="237764" y="1427237"/>
                </a:lnTo>
                <a:cubicBezTo>
                  <a:pt x="106451" y="1427237"/>
                  <a:pt x="0" y="1320787"/>
                  <a:pt x="0" y="1189473"/>
                </a:cubicBezTo>
                <a:lnTo>
                  <a:pt x="0" y="237764"/>
                </a:lnTo>
                <a:cubicBezTo>
                  <a:pt x="0" y="106451"/>
                  <a:pt x="106450" y="0"/>
                  <a:pt x="237764" y="0"/>
                </a:cubicBezTo>
                <a:close/>
              </a:path>
            </a:pathLst>
          </a:custGeom>
          <a:solidFill>
            <a:srgbClr val="ECECE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9B7C421E-99CE-6DF8-0789-F86EC096DE06}"/>
              </a:ext>
            </a:extLst>
          </p:cNvPr>
          <p:cNvSpPr/>
          <p:nvPr/>
        </p:nvSpPr>
        <p:spPr>
          <a:xfrm>
            <a:off x="6448314" y="3353677"/>
            <a:ext cx="1969927" cy="1427237"/>
          </a:xfrm>
          <a:custGeom>
            <a:avLst/>
            <a:gdLst>
              <a:gd name="connsiteX0" fmla="*/ 1732163 w 1969927"/>
              <a:gd name="connsiteY0" fmla="*/ 0 h 1427237"/>
              <a:gd name="connsiteX1" fmla="*/ 1969927 w 1969927"/>
              <a:gd name="connsiteY1" fmla="*/ 237764 h 1427237"/>
              <a:gd name="connsiteX2" fmla="*/ 1969927 w 1969927"/>
              <a:gd name="connsiteY2" fmla="*/ 1189473 h 1427237"/>
              <a:gd name="connsiteX3" fmla="*/ 1732163 w 1969927"/>
              <a:gd name="connsiteY3" fmla="*/ 1427237 h 1427237"/>
              <a:gd name="connsiteX4" fmla="*/ 237764 w 1969927"/>
              <a:gd name="connsiteY4" fmla="*/ 1427237 h 1427237"/>
              <a:gd name="connsiteX5" fmla="*/ 0 w 1969927"/>
              <a:gd name="connsiteY5" fmla="*/ 1189473 h 1427237"/>
              <a:gd name="connsiteX6" fmla="*/ 0 w 1969927"/>
              <a:gd name="connsiteY6" fmla="*/ 237764 h 1427237"/>
              <a:gd name="connsiteX7" fmla="*/ 237764 w 1969927"/>
              <a:gd name="connsiteY7" fmla="*/ 0 h 142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9927" h="1427237">
                <a:moveTo>
                  <a:pt x="1732163" y="0"/>
                </a:moveTo>
                <a:cubicBezTo>
                  <a:pt x="1863476" y="0"/>
                  <a:pt x="1969927" y="106451"/>
                  <a:pt x="1969927" y="237764"/>
                </a:cubicBezTo>
                <a:lnTo>
                  <a:pt x="1969927" y="1189473"/>
                </a:lnTo>
                <a:cubicBezTo>
                  <a:pt x="1969927" y="1320787"/>
                  <a:pt x="1863476" y="1427237"/>
                  <a:pt x="1732163" y="1427237"/>
                </a:cubicBezTo>
                <a:lnTo>
                  <a:pt x="237764" y="1427237"/>
                </a:lnTo>
                <a:cubicBezTo>
                  <a:pt x="106450" y="1427237"/>
                  <a:pt x="0" y="1320787"/>
                  <a:pt x="0" y="1189473"/>
                </a:cubicBezTo>
                <a:lnTo>
                  <a:pt x="0" y="237764"/>
                </a:lnTo>
                <a:cubicBezTo>
                  <a:pt x="0" y="106451"/>
                  <a:pt x="106450" y="0"/>
                  <a:pt x="237764" y="0"/>
                </a:cubicBezTo>
                <a:close/>
              </a:path>
            </a:pathLst>
          </a:custGeom>
          <a:solidFill>
            <a:srgbClr val="ECECE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FC9A896A-E57E-8F91-7AE1-2CBA790AFDA1}"/>
              </a:ext>
            </a:extLst>
          </p:cNvPr>
          <p:cNvSpPr/>
          <p:nvPr/>
        </p:nvSpPr>
        <p:spPr>
          <a:xfrm>
            <a:off x="9173367" y="3353677"/>
            <a:ext cx="1969927" cy="1427237"/>
          </a:xfrm>
          <a:custGeom>
            <a:avLst/>
            <a:gdLst>
              <a:gd name="connsiteX0" fmla="*/ 1732163 w 1969927"/>
              <a:gd name="connsiteY0" fmla="*/ 0 h 1427237"/>
              <a:gd name="connsiteX1" fmla="*/ 1969927 w 1969927"/>
              <a:gd name="connsiteY1" fmla="*/ 237764 h 1427237"/>
              <a:gd name="connsiteX2" fmla="*/ 1969927 w 1969927"/>
              <a:gd name="connsiteY2" fmla="*/ 1189473 h 1427237"/>
              <a:gd name="connsiteX3" fmla="*/ 1732163 w 1969927"/>
              <a:gd name="connsiteY3" fmla="*/ 1427237 h 1427237"/>
              <a:gd name="connsiteX4" fmla="*/ 237764 w 1969927"/>
              <a:gd name="connsiteY4" fmla="*/ 1427237 h 1427237"/>
              <a:gd name="connsiteX5" fmla="*/ 0 w 1969927"/>
              <a:gd name="connsiteY5" fmla="*/ 1189473 h 1427237"/>
              <a:gd name="connsiteX6" fmla="*/ 0 w 1969927"/>
              <a:gd name="connsiteY6" fmla="*/ 237764 h 1427237"/>
              <a:gd name="connsiteX7" fmla="*/ 237764 w 1969927"/>
              <a:gd name="connsiteY7" fmla="*/ 0 h 142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9927" h="1427237">
                <a:moveTo>
                  <a:pt x="1732163" y="0"/>
                </a:moveTo>
                <a:cubicBezTo>
                  <a:pt x="1863477" y="0"/>
                  <a:pt x="1969927" y="106451"/>
                  <a:pt x="1969927" y="237764"/>
                </a:cubicBezTo>
                <a:lnTo>
                  <a:pt x="1969927" y="1189473"/>
                </a:lnTo>
                <a:cubicBezTo>
                  <a:pt x="1969927" y="1320787"/>
                  <a:pt x="1863476" y="1427237"/>
                  <a:pt x="1732163" y="1427237"/>
                </a:cubicBezTo>
                <a:lnTo>
                  <a:pt x="237764" y="1427237"/>
                </a:lnTo>
                <a:cubicBezTo>
                  <a:pt x="106451" y="1427237"/>
                  <a:pt x="0" y="1320787"/>
                  <a:pt x="0" y="1189473"/>
                </a:cubicBezTo>
                <a:lnTo>
                  <a:pt x="0" y="237764"/>
                </a:lnTo>
                <a:cubicBezTo>
                  <a:pt x="0" y="106451"/>
                  <a:pt x="106451" y="0"/>
                  <a:pt x="237764" y="0"/>
                </a:cubicBezTo>
                <a:close/>
              </a:path>
            </a:pathLst>
          </a:custGeom>
          <a:solidFill>
            <a:srgbClr val="ECECE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6174B8AB-188B-FD7E-2240-745D2780BF53}"/>
              </a:ext>
            </a:extLst>
          </p:cNvPr>
          <p:cNvSpPr/>
          <p:nvPr/>
        </p:nvSpPr>
        <p:spPr>
          <a:xfrm>
            <a:off x="3751532" y="5045641"/>
            <a:ext cx="1969927" cy="1427237"/>
          </a:xfrm>
          <a:custGeom>
            <a:avLst/>
            <a:gdLst>
              <a:gd name="connsiteX0" fmla="*/ 1732163 w 1969927"/>
              <a:gd name="connsiteY0" fmla="*/ 0 h 1427237"/>
              <a:gd name="connsiteX1" fmla="*/ 1969927 w 1969927"/>
              <a:gd name="connsiteY1" fmla="*/ 237764 h 1427237"/>
              <a:gd name="connsiteX2" fmla="*/ 1969927 w 1969927"/>
              <a:gd name="connsiteY2" fmla="*/ 1189473 h 1427237"/>
              <a:gd name="connsiteX3" fmla="*/ 1732163 w 1969927"/>
              <a:gd name="connsiteY3" fmla="*/ 1427237 h 1427237"/>
              <a:gd name="connsiteX4" fmla="*/ 237764 w 1969927"/>
              <a:gd name="connsiteY4" fmla="*/ 1427237 h 1427237"/>
              <a:gd name="connsiteX5" fmla="*/ 0 w 1969927"/>
              <a:gd name="connsiteY5" fmla="*/ 1189473 h 1427237"/>
              <a:gd name="connsiteX6" fmla="*/ 0 w 1969927"/>
              <a:gd name="connsiteY6" fmla="*/ 237764 h 1427237"/>
              <a:gd name="connsiteX7" fmla="*/ 237764 w 1969927"/>
              <a:gd name="connsiteY7" fmla="*/ 0 h 142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9927" h="1427237">
                <a:moveTo>
                  <a:pt x="1732163" y="0"/>
                </a:moveTo>
                <a:cubicBezTo>
                  <a:pt x="1863476" y="0"/>
                  <a:pt x="1969927" y="106451"/>
                  <a:pt x="1969927" y="237764"/>
                </a:cubicBezTo>
                <a:lnTo>
                  <a:pt x="1969927" y="1189473"/>
                </a:lnTo>
                <a:cubicBezTo>
                  <a:pt x="1969927" y="1320787"/>
                  <a:pt x="1863476" y="1427237"/>
                  <a:pt x="1732163" y="1427237"/>
                </a:cubicBezTo>
                <a:lnTo>
                  <a:pt x="237764" y="1427237"/>
                </a:lnTo>
                <a:cubicBezTo>
                  <a:pt x="106451" y="1427237"/>
                  <a:pt x="0" y="1320787"/>
                  <a:pt x="0" y="1189473"/>
                </a:cubicBezTo>
                <a:lnTo>
                  <a:pt x="0" y="237764"/>
                </a:lnTo>
                <a:cubicBezTo>
                  <a:pt x="0" y="106451"/>
                  <a:pt x="106450" y="0"/>
                  <a:pt x="237764" y="0"/>
                </a:cubicBezTo>
                <a:close/>
              </a:path>
            </a:pathLst>
          </a:custGeom>
          <a:solidFill>
            <a:srgbClr val="ECECE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703A2F6-B235-C872-E78A-2C0C53A4FFDE}"/>
              </a:ext>
            </a:extLst>
          </p:cNvPr>
          <p:cNvSpPr/>
          <p:nvPr/>
        </p:nvSpPr>
        <p:spPr>
          <a:xfrm>
            <a:off x="6448314" y="5045641"/>
            <a:ext cx="1969927" cy="1427237"/>
          </a:xfrm>
          <a:custGeom>
            <a:avLst/>
            <a:gdLst>
              <a:gd name="connsiteX0" fmla="*/ 1732163 w 1969927"/>
              <a:gd name="connsiteY0" fmla="*/ 0 h 1427237"/>
              <a:gd name="connsiteX1" fmla="*/ 1969927 w 1969927"/>
              <a:gd name="connsiteY1" fmla="*/ 237764 h 1427237"/>
              <a:gd name="connsiteX2" fmla="*/ 1969927 w 1969927"/>
              <a:gd name="connsiteY2" fmla="*/ 1189473 h 1427237"/>
              <a:gd name="connsiteX3" fmla="*/ 1732163 w 1969927"/>
              <a:gd name="connsiteY3" fmla="*/ 1427237 h 1427237"/>
              <a:gd name="connsiteX4" fmla="*/ 237764 w 1969927"/>
              <a:gd name="connsiteY4" fmla="*/ 1427237 h 1427237"/>
              <a:gd name="connsiteX5" fmla="*/ 0 w 1969927"/>
              <a:gd name="connsiteY5" fmla="*/ 1189473 h 1427237"/>
              <a:gd name="connsiteX6" fmla="*/ 0 w 1969927"/>
              <a:gd name="connsiteY6" fmla="*/ 237764 h 1427237"/>
              <a:gd name="connsiteX7" fmla="*/ 237764 w 1969927"/>
              <a:gd name="connsiteY7" fmla="*/ 0 h 142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9927" h="1427237">
                <a:moveTo>
                  <a:pt x="1732163" y="0"/>
                </a:moveTo>
                <a:cubicBezTo>
                  <a:pt x="1863476" y="0"/>
                  <a:pt x="1969927" y="106451"/>
                  <a:pt x="1969927" y="237764"/>
                </a:cubicBezTo>
                <a:lnTo>
                  <a:pt x="1969927" y="1189473"/>
                </a:lnTo>
                <a:cubicBezTo>
                  <a:pt x="1969927" y="1320787"/>
                  <a:pt x="1863476" y="1427237"/>
                  <a:pt x="1732163" y="1427237"/>
                </a:cubicBezTo>
                <a:lnTo>
                  <a:pt x="237764" y="1427237"/>
                </a:lnTo>
                <a:cubicBezTo>
                  <a:pt x="106450" y="1427237"/>
                  <a:pt x="0" y="1320787"/>
                  <a:pt x="0" y="1189473"/>
                </a:cubicBezTo>
                <a:lnTo>
                  <a:pt x="0" y="237764"/>
                </a:lnTo>
                <a:cubicBezTo>
                  <a:pt x="0" y="106451"/>
                  <a:pt x="106450" y="0"/>
                  <a:pt x="237764" y="0"/>
                </a:cubicBezTo>
                <a:close/>
              </a:path>
            </a:pathLst>
          </a:custGeom>
          <a:solidFill>
            <a:srgbClr val="ECECE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D3EB2279-B8C8-0D17-D2D2-4F6BAD0F429A}"/>
              </a:ext>
            </a:extLst>
          </p:cNvPr>
          <p:cNvSpPr/>
          <p:nvPr/>
        </p:nvSpPr>
        <p:spPr>
          <a:xfrm>
            <a:off x="9173367" y="5045641"/>
            <a:ext cx="1969927" cy="1427237"/>
          </a:xfrm>
          <a:custGeom>
            <a:avLst/>
            <a:gdLst>
              <a:gd name="connsiteX0" fmla="*/ 1732163 w 1969927"/>
              <a:gd name="connsiteY0" fmla="*/ 0 h 1427237"/>
              <a:gd name="connsiteX1" fmla="*/ 1969927 w 1969927"/>
              <a:gd name="connsiteY1" fmla="*/ 237764 h 1427237"/>
              <a:gd name="connsiteX2" fmla="*/ 1969927 w 1969927"/>
              <a:gd name="connsiteY2" fmla="*/ 1189473 h 1427237"/>
              <a:gd name="connsiteX3" fmla="*/ 1732163 w 1969927"/>
              <a:gd name="connsiteY3" fmla="*/ 1427237 h 1427237"/>
              <a:gd name="connsiteX4" fmla="*/ 237764 w 1969927"/>
              <a:gd name="connsiteY4" fmla="*/ 1427237 h 1427237"/>
              <a:gd name="connsiteX5" fmla="*/ 0 w 1969927"/>
              <a:gd name="connsiteY5" fmla="*/ 1189473 h 1427237"/>
              <a:gd name="connsiteX6" fmla="*/ 0 w 1969927"/>
              <a:gd name="connsiteY6" fmla="*/ 237764 h 1427237"/>
              <a:gd name="connsiteX7" fmla="*/ 237764 w 1969927"/>
              <a:gd name="connsiteY7" fmla="*/ 0 h 142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9927" h="1427237">
                <a:moveTo>
                  <a:pt x="1732163" y="0"/>
                </a:moveTo>
                <a:cubicBezTo>
                  <a:pt x="1863477" y="0"/>
                  <a:pt x="1969927" y="106451"/>
                  <a:pt x="1969927" y="237764"/>
                </a:cubicBezTo>
                <a:lnTo>
                  <a:pt x="1969927" y="1189473"/>
                </a:lnTo>
                <a:cubicBezTo>
                  <a:pt x="1969927" y="1320787"/>
                  <a:pt x="1863476" y="1427237"/>
                  <a:pt x="1732163" y="1427237"/>
                </a:cubicBezTo>
                <a:lnTo>
                  <a:pt x="237764" y="1427237"/>
                </a:lnTo>
                <a:cubicBezTo>
                  <a:pt x="106451" y="1427237"/>
                  <a:pt x="0" y="1320787"/>
                  <a:pt x="0" y="1189473"/>
                </a:cubicBezTo>
                <a:lnTo>
                  <a:pt x="0" y="237764"/>
                </a:lnTo>
                <a:cubicBezTo>
                  <a:pt x="0" y="106451"/>
                  <a:pt x="106451" y="0"/>
                  <a:pt x="237764" y="0"/>
                </a:cubicBezTo>
                <a:close/>
              </a:path>
            </a:pathLst>
          </a:custGeom>
          <a:solidFill>
            <a:srgbClr val="ECECE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grpSp>
        <p:nvGrpSpPr>
          <p:cNvPr id="18" name="Gráfico 2">
            <a:extLst>
              <a:ext uri="{FF2B5EF4-FFF2-40B4-BE49-F238E27FC236}">
                <a16:creationId xmlns:a16="http://schemas.microsoft.com/office/drawing/2014/main" id="{10D1582B-189E-CA36-37EC-062AE08D7ECA}"/>
              </a:ext>
            </a:extLst>
          </p:cNvPr>
          <p:cNvGrpSpPr/>
          <p:nvPr/>
        </p:nvGrpSpPr>
        <p:grpSpPr>
          <a:xfrm>
            <a:off x="3988316" y="3842441"/>
            <a:ext cx="1496360" cy="450199"/>
            <a:chOff x="3988316" y="3842441"/>
            <a:chExt cx="1496360" cy="450199"/>
          </a:xfrm>
          <a:solidFill>
            <a:srgbClr val="291752"/>
          </a:solidFill>
        </p:grpSpPr>
        <p:grpSp>
          <p:nvGrpSpPr>
            <p:cNvPr id="19" name="Gráfico 2">
              <a:extLst>
                <a:ext uri="{FF2B5EF4-FFF2-40B4-BE49-F238E27FC236}">
                  <a16:creationId xmlns:a16="http://schemas.microsoft.com/office/drawing/2014/main" id="{8E2218B6-B6B7-55CC-6280-6AF8479CB713}"/>
                </a:ext>
              </a:extLst>
            </p:cNvPr>
            <p:cNvGrpSpPr/>
            <p:nvPr/>
          </p:nvGrpSpPr>
          <p:grpSpPr>
            <a:xfrm>
              <a:off x="4473322" y="3913689"/>
              <a:ext cx="1005798" cy="275348"/>
              <a:chOff x="4473322" y="3913689"/>
              <a:chExt cx="1005798" cy="275348"/>
            </a:xfrm>
            <a:solidFill>
              <a:srgbClr val="291752"/>
            </a:solidFill>
          </p:grpSpPr>
          <p:sp>
            <p:nvSpPr>
              <p:cNvPr id="20" name="Forma libre: forma 19">
                <a:extLst>
                  <a:ext uri="{FF2B5EF4-FFF2-40B4-BE49-F238E27FC236}">
                    <a16:creationId xmlns:a16="http://schemas.microsoft.com/office/drawing/2014/main" id="{7236555B-846D-3191-CEAF-D0524E34F577}"/>
                  </a:ext>
                </a:extLst>
              </p:cNvPr>
              <p:cNvSpPr/>
              <p:nvPr/>
            </p:nvSpPr>
            <p:spPr>
              <a:xfrm>
                <a:off x="4473322" y="3917774"/>
                <a:ext cx="188250" cy="266687"/>
              </a:xfrm>
              <a:custGeom>
                <a:avLst/>
                <a:gdLst>
                  <a:gd name="connsiteX0" fmla="*/ 0 w 188250"/>
                  <a:gd name="connsiteY0" fmla="*/ 266688 h 266687"/>
                  <a:gd name="connsiteX1" fmla="*/ 0 w 188250"/>
                  <a:gd name="connsiteY1" fmla="*/ 0 h 266687"/>
                  <a:gd name="connsiteX2" fmla="*/ 188250 w 188250"/>
                  <a:gd name="connsiteY2" fmla="*/ 0 h 266687"/>
                  <a:gd name="connsiteX3" fmla="*/ 188250 w 188250"/>
                  <a:gd name="connsiteY3" fmla="*/ 49841 h 266687"/>
                  <a:gd name="connsiteX4" fmla="*/ 56050 w 188250"/>
                  <a:gd name="connsiteY4" fmla="*/ 49841 h 266687"/>
                  <a:gd name="connsiteX5" fmla="*/ 56050 w 188250"/>
                  <a:gd name="connsiteY5" fmla="*/ 107198 h 266687"/>
                  <a:gd name="connsiteX6" fmla="*/ 178609 w 188250"/>
                  <a:gd name="connsiteY6" fmla="*/ 107198 h 266687"/>
                  <a:gd name="connsiteX7" fmla="*/ 178609 w 188250"/>
                  <a:gd name="connsiteY7" fmla="*/ 157039 h 266687"/>
                  <a:gd name="connsiteX8" fmla="*/ 56050 w 188250"/>
                  <a:gd name="connsiteY8" fmla="*/ 157039 h 266687"/>
                  <a:gd name="connsiteX9" fmla="*/ 56050 w 188250"/>
                  <a:gd name="connsiteY9" fmla="*/ 216847 h 266687"/>
                  <a:gd name="connsiteX10" fmla="*/ 188250 w 188250"/>
                  <a:gd name="connsiteY10" fmla="*/ 216847 h 266687"/>
                  <a:gd name="connsiteX11" fmla="*/ 188250 w 188250"/>
                  <a:gd name="connsiteY11" fmla="*/ 266688 h 266687"/>
                  <a:gd name="connsiteX12" fmla="*/ 0 w 188250"/>
                  <a:gd name="connsiteY12" fmla="*/ 266688 h 26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8250" h="266687">
                    <a:moveTo>
                      <a:pt x="0" y="266688"/>
                    </a:moveTo>
                    <a:lnTo>
                      <a:pt x="0" y="0"/>
                    </a:lnTo>
                    <a:lnTo>
                      <a:pt x="188250" y="0"/>
                    </a:lnTo>
                    <a:lnTo>
                      <a:pt x="188250" y="49841"/>
                    </a:lnTo>
                    <a:lnTo>
                      <a:pt x="56050" y="49841"/>
                    </a:lnTo>
                    <a:lnTo>
                      <a:pt x="56050" y="107198"/>
                    </a:lnTo>
                    <a:lnTo>
                      <a:pt x="178609" y="107198"/>
                    </a:lnTo>
                    <a:lnTo>
                      <a:pt x="178609" y="157039"/>
                    </a:lnTo>
                    <a:lnTo>
                      <a:pt x="56050" y="157039"/>
                    </a:lnTo>
                    <a:lnTo>
                      <a:pt x="56050" y="216847"/>
                    </a:lnTo>
                    <a:lnTo>
                      <a:pt x="188250" y="216847"/>
                    </a:lnTo>
                    <a:lnTo>
                      <a:pt x="188250" y="266688"/>
                    </a:lnTo>
                    <a:lnTo>
                      <a:pt x="0" y="266688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1" name="Forma libre: forma 20">
                <a:extLst>
                  <a:ext uri="{FF2B5EF4-FFF2-40B4-BE49-F238E27FC236}">
                    <a16:creationId xmlns:a16="http://schemas.microsoft.com/office/drawing/2014/main" id="{01EC2D3A-24BE-50C0-A1F2-00B51D29EC1B}"/>
                  </a:ext>
                </a:extLst>
              </p:cNvPr>
              <p:cNvSpPr/>
              <p:nvPr/>
            </p:nvSpPr>
            <p:spPr>
              <a:xfrm>
                <a:off x="4712720" y="3917774"/>
                <a:ext cx="196910" cy="266687"/>
              </a:xfrm>
              <a:custGeom>
                <a:avLst/>
                <a:gdLst>
                  <a:gd name="connsiteX0" fmla="*/ 0 w 196910"/>
                  <a:gd name="connsiteY0" fmla="*/ 266688 h 266687"/>
                  <a:gd name="connsiteX1" fmla="*/ 0 w 196910"/>
                  <a:gd name="connsiteY1" fmla="*/ 0 h 266687"/>
                  <a:gd name="connsiteX2" fmla="*/ 56050 w 196910"/>
                  <a:gd name="connsiteY2" fmla="*/ 0 h 266687"/>
                  <a:gd name="connsiteX3" fmla="*/ 56050 w 196910"/>
                  <a:gd name="connsiteY3" fmla="*/ 215377 h 266687"/>
                  <a:gd name="connsiteX4" fmla="*/ 196911 w 196910"/>
                  <a:gd name="connsiteY4" fmla="*/ 215377 h 266687"/>
                  <a:gd name="connsiteX5" fmla="*/ 196911 w 196910"/>
                  <a:gd name="connsiteY5" fmla="*/ 266688 h 266687"/>
                  <a:gd name="connsiteX6" fmla="*/ 0 w 196910"/>
                  <a:gd name="connsiteY6" fmla="*/ 266688 h 26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6910" h="266687">
                    <a:moveTo>
                      <a:pt x="0" y="266688"/>
                    </a:moveTo>
                    <a:lnTo>
                      <a:pt x="0" y="0"/>
                    </a:lnTo>
                    <a:lnTo>
                      <a:pt x="56050" y="0"/>
                    </a:lnTo>
                    <a:lnTo>
                      <a:pt x="56050" y="215377"/>
                    </a:lnTo>
                    <a:lnTo>
                      <a:pt x="196911" y="215377"/>
                    </a:lnTo>
                    <a:lnTo>
                      <a:pt x="196911" y="266688"/>
                    </a:lnTo>
                    <a:lnTo>
                      <a:pt x="0" y="266688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2" name="Forma libre: forma 21">
                <a:extLst>
                  <a:ext uri="{FF2B5EF4-FFF2-40B4-BE49-F238E27FC236}">
                    <a16:creationId xmlns:a16="http://schemas.microsoft.com/office/drawing/2014/main" id="{13CB5463-6638-E1FD-32F5-B3319152B325}"/>
                  </a:ext>
                </a:extLst>
              </p:cNvPr>
              <p:cNvSpPr/>
              <p:nvPr/>
            </p:nvSpPr>
            <p:spPr>
              <a:xfrm>
                <a:off x="4945581" y="3917937"/>
                <a:ext cx="56050" cy="266687"/>
              </a:xfrm>
              <a:custGeom>
                <a:avLst/>
                <a:gdLst>
                  <a:gd name="connsiteX0" fmla="*/ 0 w 56050"/>
                  <a:gd name="connsiteY0" fmla="*/ 0 h 266687"/>
                  <a:gd name="connsiteX1" fmla="*/ 56050 w 56050"/>
                  <a:gd name="connsiteY1" fmla="*/ 0 h 266687"/>
                  <a:gd name="connsiteX2" fmla="*/ 56050 w 56050"/>
                  <a:gd name="connsiteY2" fmla="*/ 266688 h 266687"/>
                  <a:gd name="connsiteX3" fmla="*/ 0 w 56050"/>
                  <a:gd name="connsiteY3" fmla="*/ 266688 h 266687"/>
                  <a:gd name="connsiteX4" fmla="*/ 0 w 56050"/>
                  <a:gd name="connsiteY4" fmla="*/ 0 h 26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50" h="266687">
                    <a:moveTo>
                      <a:pt x="0" y="0"/>
                    </a:moveTo>
                    <a:lnTo>
                      <a:pt x="56050" y="0"/>
                    </a:lnTo>
                    <a:lnTo>
                      <a:pt x="56050" y="266688"/>
                    </a:lnTo>
                    <a:lnTo>
                      <a:pt x="0" y="2666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3" name="Forma libre: forma 22">
                <a:extLst>
                  <a:ext uri="{FF2B5EF4-FFF2-40B4-BE49-F238E27FC236}">
                    <a16:creationId xmlns:a16="http://schemas.microsoft.com/office/drawing/2014/main" id="{E658BD71-2494-AFE4-C5C2-0220424E82BF}"/>
                  </a:ext>
                </a:extLst>
              </p:cNvPr>
              <p:cNvSpPr/>
              <p:nvPr/>
            </p:nvSpPr>
            <p:spPr>
              <a:xfrm>
                <a:off x="5039543" y="3913689"/>
                <a:ext cx="207205" cy="275348"/>
              </a:xfrm>
              <a:custGeom>
                <a:avLst/>
                <a:gdLst>
                  <a:gd name="connsiteX0" fmla="*/ 0 w 207205"/>
                  <a:gd name="connsiteY0" fmla="*/ 225345 h 275348"/>
                  <a:gd name="connsiteX1" fmla="*/ 31865 w 207205"/>
                  <a:gd name="connsiteY1" fmla="*/ 188250 h 275348"/>
                  <a:gd name="connsiteX2" fmla="*/ 105564 w 207205"/>
                  <a:gd name="connsiteY2" fmla="*/ 225345 h 275348"/>
                  <a:gd name="connsiteX3" fmla="*/ 145436 w 207205"/>
                  <a:gd name="connsiteY3" fmla="*/ 196911 h 275348"/>
                  <a:gd name="connsiteX4" fmla="*/ 120271 w 207205"/>
                  <a:gd name="connsiteY4" fmla="*/ 169131 h 275348"/>
                  <a:gd name="connsiteX5" fmla="*/ 92818 w 207205"/>
                  <a:gd name="connsiteY5" fmla="*/ 158673 h 275348"/>
                  <a:gd name="connsiteX6" fmla="*/ 60135 w 207205"/>
                  <a:gd name="connsiteY6" fmla="*/ 144292 h 275348"/>
                  <a:gd name="connsiteX7" fmla="*/ 16178 w 207205"/>
                  <a:gd name="connsiteY7" fmla="*/ 77947 h 275348"/>
                  <a:gd name="connsiteX8" fmla="*/ 42487 w 207205"/>
                  <a:gd name="connsiteY8" fmla="*/ 22387 h 275348"/>
                  <a:gd name="connsiteX9" fmla="*/ 110793 w 207205"/>
                  <a:gd name="connsiteY9" fmla="*/ 0 h 275348"/>
                  <a:gd name="connsiteX10" fmla="*/ 202140 w 207205"/>
                  <a:gd name="connsiteY10" fmla="*/ 36114 h 275348"/>
                  <a:gd name="connsiteX11" fmla="*/ 172399 w 207205"/>
                  <a:gd name="connsiteY11" fmla="*/ 75006 h 275348"/>
                  <a:gd name="connsiteX12" fmla="*/ 111610 w 207205"/>
                  <a:gd name="connsiteY12" fmla="*/ 50167 h 275348"/>
                  <a:gd name="connsiteX13" fmla="*/ 75986 w 207205"/>
                  <a:gd name="connsiteY13" fmla="*/ 75823 h 275348"/>
                  <a:gd name="connsiteX14" fmla="*/ 98537 w 207205"/>
                  <a:gd name="connsiteY14" fmla="*/ 102132 h 275348"/>
                  <a:gd name="connsiteX15" fmla="*/ 125990 w 207205"/>
                  <a:gd name="connsiteY15" fmla="*/ 113735 h 275348"/>
                  <a:gd name="connsiteX16" fmla="*/ 159817 w 207205"/>
                  <a:gd name="connsiteY16" fmla="*/ 127788 h 275348"/>
                  <a:gd name="connsiteX17" fmla="*/ 207206 w 207205"/>
                  <a:gd name="connsiteY17" fmla="*/ 194133 h 275348"/>
                  <a:gd name="connsiteX18" fmla="*/ 179099 w 207205"/>
                  <a:gd name="connsiteY18" fmla="*/ 252634 h 275348"/>
                  <a:gd name="connsiteX19" fmla="*/ 105400 w 207205"/>
                  <a:gd name="connsiteY19" fmla="*/ 275349 h 275348"/>
                  <a:gd name="connsiteX20" fmla="*/ 163 w 207205"/>
                  <a:gd name="connsiteY20" fmla="*/ 225508 h 275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07205" h="275348">
                    <a:moveTo>
                      <a:pt x="0" y="225345"/>
                    </a:moveTo>
                    <a:lnTo>
                      <a:pt x="31865" y="188250"/>
                    </a:lnTo>
                    <a:cubicBezTo>
                      <a:pt x="49840" y="212435"/>
                      <a:pt x="76967" y="225345"/>
                      <a:pt x="105564" y="225345"/>
                    </a:cubicBezTo>
                    <a:cubicBezTo>
                      <a:pt x="128442" y="225345"/>
                      <a:pt x="145436" y="213742"/>
                      <a:pt x="145436" y="196911"/>
                    </a:cubicBezTo>
                    <a:cubicBezTo>
                      <a:pt x="145436" y="186126"/>
                      <a:pt x="137102" y="176648"/>
                      <a:pt x="120271" y="169131"/>
                    </a:cubicBezTo>
                    <a:cubicBezTo>
                      <a:pt x="116512" y="167334"/>
                      <a:pt x="107525" y="164065"/>
                      <a:pt x="92818" y="158673"/>
                    </a:cubicBezTo>
                    <a:cubicBezTo>
                      <a:pt x="78601" y="153280"/>
                      <a:pt x="67652" y="148214"/>
                      <a:pt x="60135" y="144292"/>
                    </a:cubicBezTo>
                    <a:cubicBezTo>
                      <a:pt x="30885" y="128115"/>
                      <a:pt x="16178" y="106054"/>
                      <a:pt x="16178" y="77947"/>
                    </a:cubicBezTo>
                    <a:cubicBezTo>
                      <a:pt x="16178" y="55560"/>
                      <a:pt x="24838" y="37258"/>
                      <a:pt x="42487" y="22387"/>
                    </a:cubicBezTo>
                    <a:cubicBezTo>
                      <a:pt x="60135" y="7517"/>
                      <a:pt x="83013" y="0"/>
                      <a:pt x="110793" y="0"/>
                    </a:cubicBezTo>
                    <a:cubicBezTo>
                      <a:pt x="146907" y="0"/>
                      <a:pt x="177301" y="11929"/>
                      <a:pt x="202140" y="36114"/>
                    </a:cubicBezTo>
                    <a:lnTo>
                      <a:pt x="172399" y="75006"/>
                    </a:lnTo>
                    <a:cubicBezTo>
                      <a:pt x="157039" y="59155"/>
                      <a:pt x="132200" y="50167"/>
                      <a:pt x="111610" y="50167"/>
                    </a:cubicBezTo>
                    <a:cubicBezTo>
                      <a:pt x="89386" y="50167"/>
                      <a:pt x="75986" y="60299"/>
                      <a:pt x="75986" y="75823"/>
                    </a:cubicBezTo>
                    <a:cubicBezTo>
                      <a:pt x="75986" y="86281"/>
                      <a:pt x="83503" y="94942"/>
                      <a:pt x="98537" y="102132"/>
                    </a:cubicBezTo>
                    <a:lnTo>
                      <a:pt x="125990" y="113735"/>
                    </a:lnTo>
                    <a:cubicBezTo>
                      <a:pt x="141351" y="119944"/>
                      <a:pt x="152626" y="124520"/>
                      <a:pt x="159817" y="127788"/>
                    </a:cubicBezTo>
                    <a:cubicBezTo>
                      <a:pt x="191355" y="142658"/>
                      <a:pt x="207206" y="164556"/>
                      <a:pt x="207206" y="194133"/>
                    </a:cubicBezTo>
                    <a:cubicBezTo>
                      <a:pt x="207206" y="217991"/>
                      <a:pt x="197891" y="237437"/>
                      <a:pt x="179099" y="252634"/>
                    </a:cubicBezTo>
                    <a:cubicBezTo>
                      <a:pt x="160307" y="267832"/>
                      <a:pt x="135958" y="275349"/>
                      <a:pt x="105400" y="275349"/>
                    </a:cubicBezTo>
                    <a:cubicBezTo>
                      <a:pt x="62260" y="275349"/>
                      <a:pt x="23041" y="257700"/>
                      <a:pt x="163" y="225508"/>
                    </a:cubicBez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4" name="Forma libre: forma 23">
                <a:extLst>
                  <a:ext uri="{FF2B5EF4-FFF2-40B4-BE49-F238E27FC236}">
                    <a16:creationId xmlns:a16="http://schemas.microsoft.com/office/drawing/2014/main" id="{7BB965A7-1F87-A0B4-1B60-49BB88A4CCB5}"/>
                  </a:ext>
                </a:extLst>
              </p:cNvPr>
              <p:cNvSpPr/>
              <p:nvPr/>
            </p:nvSpPr>
            <p:spPr>
              <a:xfrm>
                <a:off x="5290870" y="3917774"/>
                <a:ext cx="188250" cy="266687"/>
              </a:xfrm>
              <a:custGeom>
                <a:avLst/>
                <a:gdLst>
                  <a:gd name="connsiteX0" fmla="*/ 0 w 188250"/>
                  <a:gd name="connsiteY0" fmla="*/ 266688 h 266687"/>
                  <a:gd name="connsiteX1" fmla="*/ 0 w 188250"/>
                  <a:gd name="connsiteY1" fmla="*/ 0 h 266687"/>
                  <a:gd name="connsiteX2" fmla="*/ 188250 w 188250"/>
                  <a:gd name="connsiteY2" fmla="*/ 0 h 266687"/>
                  <a:gd name="connsiteX3" fmla="*/ 188250 w 188250"/>
                  <a:gd name="connsiteY3" fmla="*/ 49841 h 266687"/>
                  <a:gd name="connsiteX4" fmla="*/ 56050 w 188250"/>
                  <a:gd name="connsiteY4" fmla="*/ 49841 h 266687"/>
                  <a:gd name="connsiteX5" fmla="*/ 56050 w 188250"/>
                  <a:gd name="connsiteY5" fmla="*/ 107198 h 266687"/>
                  <a:gd name="connsiteX6" fmla="*/ 178609 w 188250"/>
                  <a:gd name="connsiteY6" fmla="*/ 107198 h 266687"/>
                  <a:gd name="connsiteX7" fmla="*/ 178609 w 188250"/>
                  <a:gd name="connsiteY7" fmla="*/ 157039 h 266687"/>
                  <a:gd name="connsiteX8" fmla="*/ 56050 w 188250"/>
                  <a:gd name="connsiteY8" fmla="*/ 157039 h 266687"/>
                  <a:gd name="connsiteX9" fmla="*/ 56050 w 188250"/>
                  <a:gd name="connsiteY9" fmla="*/ 216847 h 266687"/>
                  <a:gd name="connsiteX10" fmla="*/ 188250 w 188250"/>
                  <a:gd name="connsiteY10" fmla="*/ 216847 h 266687"/>
                  <a:gd name="connsiteX11" fmla="*/ 188250 w 188250"/>
                  <a:gd name="connsiteY11" fmla="*/ 266688 h 266687"/>
                  <a:gd name="connsiteX12" fmla="*/ 0 w 188250"/>
                  <a:gd name="connsiteY12" fmla="*/ 266688 h 26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8250" h="266687">
                    <a:moveTo>
                      <a:pt x="0" y="266688"/>
                    </a:moveTo>
                    <a:lnTo>
                      <a:pt x="0" y="0"/>
                    </a:lnTo>
                    <a:lnTo>
                      <a:pt x="188250" y="0"/>
                    </a:lnTo>
                    <a:lnTo>
                      <a:pt x="188250" y="49841"/>
                    </a:lnTo>
                    <a:lnTo>
                      <a:pt x="56050" y="49841"/>
                    </a:lnTo>
                    <a:lnTo>
                      <a:pt x="56050" y="107198"/>
                    </a:lnTo>
                    <a:lnTo>
                      <a:pt x="178609" y="107198"/>
                    </a:lnTo>
                    <a:lnTo>
                      <a:pt x="178609" y="157039"/>
                    </a:lnTo>
                    <a:lnTo>
                      <a:pt x="56050" y="157039"/>
                    </a:lnTo>
                    <a:lnTo>
                      <a:pt x="56050" y="216847"/>
                    </a:lnTo>
                    <a:lnTo>
                      <a:pt x="188250" y="216847"/>
                    </a:lnTo>
                    <a:lnTo>
                      <a:pt x="188250" y="266688"/>
                    </a:lnTo>
                    <a:lnTo>
                      <a:pt x="0" y="266688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  <p:grpSp>
          <p:nvGrpSpPr>
            <p:cNvPr id="25" name="Gráfico 2">
              <a:extLst>
                <a:ext uri="{FF2B5EF4-FFF2-40B4-BE49-F238E27FC236}">
                  <a16:creationId xmlns:a16="http://schemas.microsoft.com/office/drawing/2014/main" id="{659E1B1A-BC0A-E250-7ABD-CAC2FBB66359}"/>
                </a:ext>
              </a:extLst>
            </p:cNvPr>
            <p:cNvGrpSpPr/>
            <p:nvPr/>
          </p:nvGrpSpPr>
          <p:grpSpPr>
            <a:xfrm>
              <a:off x="4477080" y="4242800"/>
              <a:ext cx="1007596" cy="49840"/>
              <a:chOff x="4477080" y="4242800"/>
              <a:chExt cx="1007596" cy="49840"/>
            </a:xfrm>
            <a:solidFill>
              <a:srgbClr val="291752"/>
            </a:solidFill>
          </p:grpSpPr>
          <p:sp>
            <p:nvSpPr>
              <p:cNvPr id="26" name="Forma libre: forma 25">
                <a:extLst>
                  <a:ext uri="{FF2B5EF4-FFF2-40B4-BE49-F238E27FC236}">
                    <a16:creationId xmlns:a16="http://schemas.microsoft.com/office/drawing/2014/main" id="{3BD38CD1-494E-ED08-7603-079948FE4CD4}"/>
                  </a:ext>
                </a:extLst>
              </p:cNvPr>
              <p:cNvSpPr/>
              <p:nvPr/>
            </p:nvSpPr>
            <p:spPr>
              <a:xfrm>
                <a:off x="4477080" y="4243290"/>
                <a:ext cx="33499" cy="48533"/>
              </a:xfrm>
              <a:custGeom>
                <a:avLst/>
                <a:gdLst>
                  <a:gd name="connsiteX0" fmla="*/ 3595 w 33499"/>
                  <a:gd name="connsiteY0" fmla="*/ 45265 h 48533"/>
                  <a:gd name="connsiteX1" fmla="*/ 33499 w 33499"/>
                  <a:gd name="connsiteY1" fmla="*/ 45265 h 48533"/>
                  <a:gd name="connsiteX2" fmla="*/ 33499 w 33499"/>
                  <a:gd name="connsiteY2" fmla="*/ 48533 h 48533"/>
                  <a:gd name="connsiteX3" fmla="*/ 0 w 33499"/>
                  <a:gd name="connsiteY3" fmla="*/ 48533 h 48533"/>
                  <a:gd name="connsiteX4" fmla="*/ 0 w 33499"/>
                  <a:gd name="connsiteY4" fmla="*/ 0 h 48533"/>
                  <a:gd name="connsiteX5" fmla="*/ 32519 w 33499"/>
                  <a:gd name="connsiteY5" fmla="*/ 0 h 48533"/>
                  <a:gd name="connsiteX6" fmla="*/ 32519 w 33499"/>
                  <a:gd name="connsiteY6" fmla="*/ 3268 h 48533"/>
                  <a:gd name="connsiteX7" fmla="*/ 3595 w 33499"/>
                  <a:gd name="connsiteY7" fmla="*/ 3268 h 48533"/>
                  <a:gd name="connsiteX8" fmla="*/ 3595 w 33499"/>
                  <a:gd name="connsiteY8" fmla="*/ 45428 h 48533"/>
                  <a:gd name="connsiteX9" fmla="*/ 3105 w 33499"/>
                  <a:gd name="connsiteY9" fmla="*/ 22224 h 48533"/>
                  <a:gd name="connsiteX10" fmla="*/ 29414 w 33499"/>
                  <a:gd name="connsiteY10" fmla="*/ 22224 h 48533"/>
                  <a:gd name="connsiteX11" fmla="*/ 29414 w 33499"/>
                  <a:gd name="connsiteY11" fmla="*/ 25329 h 48533"/>
                  <a:gd name="connsiteX12" fmla="*/ 3105 w 33499"/>
                  <a:gd name="connsiteY12" fmla="*/ 25329 h 48533"/>
                  <a:gd name="connsiteX13" fmla="*/ 3105 w 33499"/>
                  <a:gd name="connsiteY13" fmla="*/ 22224 h 48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499" h="48533">
                    <a:moveTo>
                      <a:pt x="3595" y="45265"/>
                    </a:moveTo>
                    <a:lnTo>
                      <a:pt x="33499" y="45265"/>
                    </a:lnTo>
                    <a:lnTo>
                      <a:pt x="33499" y="48533"/>
                    </a:lnTo>
                    <a:lnTo>
                      <a:pt x="0" y="48533"/>
                    </a:lnTo>
                    <a:lnTo>
                      <a:pt x="0" y="0"/>
                    </a:lnTo>
                    <a:lnTo>
                      <a:pt x="32519" y="0"/>
                    </a:lnTo>
                    <a:lnTo>
                      <a:pt x="32519" y="3268"/>
                    </a:lnTo>
                    <a:lnTo>
                      <a:pt x="3595" y="3268"/>
                    </a:lnTo>
                    <a:lnTo>
                      <a:pt x="3595" y="45428"/>
                    </a:lnTo>
                    <a:close/>
                    <a:moveTo>
                      <a:pt x="3105" y="22224"/>
                    </a:moveTo>
                    <a:lnTo>
                      <a:pt x="29414" y="22224"/>
                    </a:lnTo>
                    <a:lnTo>
                      <a:pt x="29414" y="25329"/>
                    </a:lnTo>
                    <a:lnTo>
                      <a:pt x="3105" y="25329"/>
                    </a:lnTo>
                    <a:lnTo>
                      <a:pt x="3105" y="22224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7" name="Forma libre: forma 26">
                <a:extLst>
                  <a:ext uri="{FF2B5EF4-FFF2-40B4-BE49-F238E27FC236}">
                    <a16:creationId xmlns:a16="http://schemas.microsoft.com/office/drawing/2014/main" id="{C323BFB2-47D4-52DB-F4E3-275376FE7556}"/>
                  </a:ext>
                </a:extLst>
              </p:cNvPr>
              <p:cNvSpPr/>
              <p:nvPr/>
            </p:nvSpPr>
            <p:spPr>
              <a:xfrm>
                <a:off x="4538850" y="4243290"/>
                <a:ext cx="39545" cy="48533"/>
              </a:xfrm>
              <a:custGeom>
                <a:avLst/>
                <a:gdLst>
                  <a:gd name="connsiteX0" fmla="*/ 0 w 39545"/>
                  <a:gd name="connsiteY0" fmla="*/ 48533 h 48533"/>
                  <a:gd name="connsiteX1" fmla="*/ 0 w 39545"/>
                  <a:gd name="connsiteY1" fmla="*/ 0 h 48533"/>
                  <a:gd name="connsiteX2" fmla="*/ 2941 w 39545"/>
                  <a:gd name="connsiteY2" fmla="*/ 0 h 48533"/>
                  <a:gd name="connsiteX3" fmla="*/ 37584 w 39545"/>
                  <a:gd name="connsiteY3" fmla="*/ 44121 h 48533"/>
                  <a:gd name="connsiteX4" fmla="*/ 35951 w 39545"/>
                  <a:gd name="connsiteY4" fmla="*/ 44121 h 48533"/>
                  <a:gd name="connsiteX5" fmla="*/ 35951 w 39545"/>
                  <a:gd name="connsiteY5" fmla="*/ 0 h 48533"/>
                  <a:gd name="connsiteX6" fmla="*/ 39546 w 39545"/>
                  <a:gd name="connsiteY6" fmla="*/ 0 h 48533"/>
                  <a:gd name="connsiteX7" fmla="*/ 39546 w 39545"/>
                  <a:gd name="connsiteY7" fmla="*/ 48533 h 48533"/>
                  <a:gd name="connsiteX8" fmla="*/ 36604 w 39545"/>
                  <a:gd name="connsiteY8" fmla="*/ 48533 h 48533"/>
                  <a:gd name="connsiteX9" fmla="*/ 1961 w 39545"/>
                  <a:gd name="connsiteY9" fmla="*/ 4412 h 48533"/>
                  <a:gd name="connsiteX10" fmla="*/ 3595 w 39545"/>
                  <a:gd name="connsiteY10" fmla="*/ 4412 h 48533"/>
                  <a:gd name="connsiteX11" fmla="*/ 3595 w 39545"/>
                  <a:gd name="connsiteY11" fmla="*/ 48533 h 48533"/>
                  <a:gd name="connsiteX12" fmla="*/ 0 w 39545"/>
                  <a:gd name="connsiteY12" fmla="*/ 48533 h 48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45" h="48533">
                    <a:moveTo>
                      <a:pt x="0" y="48533"/>
                    </a:moveTo>
                    <a:lnTo>
                      <a:pt x="0" y="0"/>
                    </a:lnTo>
                    <a:lnTo>
                      <a:pt x="2941" y="0"/>
                    </a:lnTo>
                    <a:lnTo>
                      <a:pt x="37584" y="44121"/>
                    </a:lnTo>
                    <a:lnTo>
                      <a:pt x="35951" y="44121"/>
                    </a:lnTo>
                    <a:lnTo>
                      <a:pt x="35951" y="0"/>
                    </a:lnTo>
                    <a:lnTo>
                      <a:pt x="39546" y="0"/>
                    </a:lnTo>
                    <a:lnTo>
                      <a:pt x="39546" y="48533"/>
                    </a:lnTo>
                    <a:lnTo>
                      <a:pt x="36604" y="48533"/>
                    </a:lnTo>
                    <a:lnTo>
                      <a:pt x="1961" y="4412"/>
                    </a:lnTo>
                    <a:lnTo>
                      <a:pt x="3595" y="4412"/>
                    </a:lnTo>
                    <a:lnTo>
                      <a:pt x="3595" y="48533"/>
                    </a:lnTo>
                    <a:lnTo>
                      <a:pt x="0" y="48533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8" name="Forma libre: forma 27">
                <a:extLst>
                  <a:ext uri="{FF2B5EF4-FFF2-40B4-BE49-F238E27FC236}">
                    <a16:creationId xmlns:a16="http://schemas.microsoft.com/office/drawing/2014/main" id="{934C1C3B-8DFB-30CB-A9DE-AD654DA486CB}"/>
                  </a:ext>
                </a:extLst>
              </p:cNvPr>
              <p:cNvSpPr/>
              <p:nvPr/>
            </p:nvSpPr>
            <p:spPr>
              <a:xfrm>
                <a:off x="4610424" y="4243290"/>
                <a:ext cx="33499" cy="48533"/>
              </a:xfrm>
              <a:custGeom>
                <a:avLst/>
                <a:gdLst>
                  <a:gd name="connsiteX0" fmla="*/ 3595 w 33499"/>
                  <a:gd name="connsiteY0" fmla="*/ 45265 h 48533"/>
                  <a:gd name="connsiteX1" fmla="*/ 33499 w 33499"/>
                  <a:gd name="connsiteY1" fmla="*/ 45265 h 48533"/>
                  <a:gd name="connsiteX2" fmla="*/ 33499 w 33499"/>
                  <a:gd name="connsiteY2" fmla="*/ 48533 h 48533"/>
                  <a:gd name="connsiteX3" fmla="*/ 0 w 33499"/>
                  <a:gd name="connsiteY3" fmla="*/ 48533 h 48533"/>
                  <a:gd name="connsiteX4" fmla="*/ 0 w 33499"/>
                  <a:gd name="connsiteY4" fmla="*/ 0 h 48533"/>
                  <a:gd name="connsiteX5" fmla="*/ 32519 w 33499"/>
                  <a:gd name="connsiteY5" fmla="*/ 0 h 48533"/>
                  <a:gd name="connsiteX6" fmla="*/ 32519 w 33499"/>
                  <a:gd name="connsiteY6" fmla="*/ 3268 h 48533"/>
                  <a:gd name="connsiteX7" fmla="*/ 3595 w 33499"/>
                  <a:gd name="connsiteY7" fmla="*/ 3268 h 48533"/>
                  <a:gd name="connsiteX8" fmla="*/ 3595 w 33499"/>
                  <a:gd name="connsiteY8" fmla="*/ 45428 h 48533"/>
                  <a:gd name="connsiteX9" fmla="*/ 3105 w 33499"/>
                  <a:gd name="connsiteY9" fmla="*/ 22224 h 48533"/>
                  <a:gd name="connsiteX10" fmla="*/ 29414 w 33499"/>
                  <a:gd name="connsiteY10" fmla="*/ 22224 h 48533"/>
                  <a:gd name="connsiteX11" fmla="*/ 29414 w 33499"/>
                  <a:gd name="connsiteY11" fmla="*/ 25329 h 48533"/>
                  <a:gd name="connsiteX12" fmla="*/ 3105 w 33499"/>
                  <a:gd name="connsiteY12" fmla="*/ 25329 h 48533"/>
                  <a:gd name="connsiteX13" fmla="*/ 3105 w 33499"/>
                  <a:gd name="connsiteY13" fmla="*/ 22224 h 48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499" h="48533">
                    <a:moveTo>
                      <a:pt x="3595" y="45265"/>
                    </a:moveTo>
                    <a:lnTo>
                      <a:pt x="33499" y="45265"/>
                    </a:lnTo>
                    <a:lnTo>
                      <a:pt x="33499" y="48533"/>
                    </a:lnTo>
                    <a:lnTo>
                      <a:pt x="0" y="48533"/>
                    </a:lnTo>
                    <a:lnTo>
                      <a:pt x="0" y="0"/>
                    </a:lnTo>
                    <a:lnTo>
                      <a:pt x="32519" y="0"/>
                    </a:lnTo>
                    <a:lnTo>
                      <a:pt x="32519" y="3268"/>
                    </a:lnTo>
                    <a:lnTo>
                      <a:pt x="3595" y="3268"/>
                    </a:lnTo>
                    <a:lnTo>
                      <a:pt x="3595" y="45428"/>
                    </a:lnTo>
                    <a:close/>
                    <a:moveTo>
                      <a:pt x="3105" y="22224"/>
                    </a:moveTo>
                    <a:lnTo>
                      <a:pt x="29414" y="22224"/>
                    </a:lnTo>
                    <a:lnTo>
                      <a:pt x="29414" y="25329"/>
                    </a:lnTo>
                    <a:lnTo>
                      <a:pt x="3105" y="25329"/>
                    </a:lnTo>
                    <a:lnTo>
                      <a:pt x="3105" y="22224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9" name="Forma libre: forma 28">
                <a:extLst>
                  <a:ext uri="{FF2B5EF4-FFF2-40B4-BE49-F238E27FC236}">
                    <a16:creationId xmlns:a16="http://schemas.microsoft.com/office/drawing/2014/main" id="{32C3856B-42B6-01A1-EE3D-12B53AD3E49F}"/>
                  </a:ext>
                </a:extLst>
              </p:cNvPr>
              <p:cNvSpPr/>
              <p:nvPr/>
            </p:nvSpPr>
            <p:spPr>
              <a:xfrm>
                <a:off x="4672030" y="4243290"/>
                <a:ext cx="38074" cy="48533"/>
              </a:xfrm>
              <a:custGeom>
                <a:avLst/>
                <a:gdLst>
                  <a:gd name="connsiteX0" fmla="*/ 163 w 38074"/>
                  <a:gd name="connsiteY0" fmla="*/ 48533 h 48533"/>
                  <a:gd name="connsiteX1" fmla="*/ 163 w 38074"/>
                  <a:gd name="connsiteY1" fmla="*/ 0 h 48533"/>
                  <a:gd name="connsiteX2" fmla="*/ 17485 w 38074"/>
                  <a:gd name="connsiteY2" fmla="*/ 0 h 48533"/>
                  <a:gd name="connsiteX3" fmla="*/ 27943 w 38074"/>
                  <a:gd name="connsiteY3" fmla="*/ 1961 h 48533"/>
                  <a:gd name="connsiteX4" fmla="*/ 34643 w 38074"/>
                  <a:gd name="connsiteY4" fmla="*/ 7517 h 48533"/>
                  <a:gd name="connsiteX5" fmla="*/ 36931 w 38074"/>
                  <a:gd name="connsiteY5" fmla="*/ 16341 h 48533"/>
                  <a:gd name="connsiteX6" fmla="*/ 34643 w 38074"/>
                  <a:gd name="connsiteY6" fmla="*/ 25002 h 48533"/>
                  <a:gd name="connsiteX7" fmla="*/ 27943 w 38074"/>
                  <a:gd name="connsiteY7" fmla="*/ 30558 h 48533"/>
                  <a:gd name="connsiteX8" fmla="*/ 17485 w 38074"/>
                  <a:gd name="connsiteY8" fmla="*/ 32519 h 48533"/>
                  <a:gd name="connsiteX9" fmla="*/ 1961 w 38074"/>
                  <a:gd name="connsiteY9" fmla="*/ 32519 h 48533"/>
                  <a:gd name="connsiteX10" fmla="*/ 3595 w 38074"/>
                  <a:gd name="connsiteY10" fmla="*/ 30885 h 48533"/>
                  <a:gd name="connsiteX11" fmla="*/ 3595 w 38074"/>
                  <a:gd name="connsiteY11" fmla="*/ 48370 h 48533"/>
                  <a:gd name="connsiteX12" fmla="*/ 0 w 38074"/>
                  <a:gd name="connsiteY12" fmla="*/ 48370 h 48533"/>
                  <a:gd name="connsiteX13" fmla="*/ 3758 w 38074"/>
                  <a:gd name="connsiteY13" fmla="*/ 31212 h 48533"/>
                  <a:gd name="connsiteX14" fmla="*/ 2124 w 38074"/>
                  <a:gd name="connsiteY14" fmla="*/ 29577 h 48533"/>
                  <a:gd name="connsiteX15" fmla="*/ 17648 w 38074"/>
                  <a:gd name="connsiteY15" fmla="*/ 29577 h 48533"/>
                  <a:gd name="connsiteX16" fmla="*/ 29577 w 38074"/>
                  <a:gd name="connsiteY16" fmla="*/ 26146 h 48533"/>
                  <a:gd name="connsiteX17" fmla="*/ 33663 w 38074"/>
                  <a:gd name="connsiteY17" fmla="*/ 16505 h 48533"/>
                  <a:gd name="connsiteX18" fmla="*/ 29577 w 38074"/>
                  <a:gd name="connsiteY18" fmla="*/ 6700 h 48533"/>
                  <a:gd name="connsiteX19" fmla="*/ 17648 w 38074"/>
                  <a:gd name="connsiteY19" fmla="*/ 3268 h 48533"/>
                  <a:gd name="connsiteX20" fmla="*/ 2124 w 38074"/>
                  <a:gd name="connsiteY20" fmla="*/ 3268 h 48533"/>
                  <a:gd name="connsiteX21" fmla="*/ 3758 w 38074"/>
                  <a:gd name="connsiteY21" fmla="*/ 1471 h 48533"/>
                  <a:gd name="connsiteX22" fmla="*/ 3758 w 38074"/>
                  <a:gd name="connsiteY22" fmla="*/ 31212 h 48533"/>
                  <a:gd name="connsiteX23" fmla="*/ 33990 w 38074"/>
                  <a:gd name="connsiteY23" fmla="*/ 48533 h 48533"/>
                  <a:gd name="connsiteX24" fmla="*/ 21407 w 38074"/>
                  <a:gd name="connsiteY24" fmla="*/ 30885 h 48533"/>
                  <a:gd name="connsiteX25" fmla="*/ 25492 w 38074"/>
                  <a:gd name="connsiteY25" fmla="*/ 30885 h 48533"/>
                  <a:gd name="connsiteX26" fmla="*/ 38075 w 38074"/>
                  <a:gd name="connsiteY26" fmla="*/ 48533 h 48533"/>
                  <a:gd name="connsiteX27" fmla="*/ 33990 w 38074"/>
                  <a:gd name="connsiteY27" fmla="*/ 48533 h 48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074" h="48533">
                    <a:moveTo>
                      <a:pt x="163" y="48533"/>
                    </a:moveTo>
                    <a:lnTo>
                      <a:pt x="163" y="0"/>
                    </a:lnTo>
                    <a:lnTo>
                      <a:pt x="17485" y="0"/>
                    </a:lnTo>
                    <a:cubicBezTo>
                      <a:pt x="21570" y="0"/>
                      <a:pt x="25002" y="654"/>
                      <a:pt x="27943" y="1961"/>
                    </a:cubicBezTo>
                    <a:cubicBezTo>
                      <a:pt x="30885" y="3268"/>
                      <a:pt x="33173" y="5066"/>
                      <a:pt x="34643" y="7517"/>
                    </a:cubicBezTo>
                    <a:cubicBezTo>
                      <a:pt x="36277" y="9968"/>
                      <a:pt x="36931" y="12910"/>
                      <a:pt x="36931" y="16341"/>
                    </a:cubicBezTo>
                    <a:cubicBezTo>
                      <a:pt x="36931" y="19773"/>
                      <a:pt x="36114" y="22551"/>
                      <a:pt x="34643" y="25002"/>
                    </a:cubicBezTo>
                    <a:cubicBezTo>
                      <a:pt x="33009" y="27453"/>
                      <a:pt x="30885" y="29251"/>
                      <a:pt x="27943" y="30558"/>
                    </a:cubicBezTo>
                    <a:cubicBezTo>
                      <a:pt x="25002" y="31865"/>
                      <a:pt x="21570" y="32519"/>
                      <a:pt x="17485" y="32519"/>
                    </a:cubicBezTo>
                    <a:lnTo>
                      <a:pt x="1961" y="32519"/>
                    </a:lnTo>
                    <a:lnTo>
                      <a:pt x="3595" y="30885"/>
                    </a:lnTo>
                    <a:lnTo>
                      <a:pt x="3595" y="48370"/>
                    </a:lnTo>
                    <a:lnTo>
                      <a:pt x="0" y="48370"/>
                    </a:lnTo>
                    <a:close/>
                    <a:moveTo>
                      <a:pt x="3758" y="31212"/>
                    </a:moveTo>
                    <a:lnTo>
                      <a:pt x="2124" y="29577"/>
                    </a:lnTo>
                    <a:lnTo>
                      <a:pt x="17648" y="29577"/>
                    </a:lnTo>
                    <a:cubicBezTo>
                      <a:pt x="22878" y="29577"/>
                      <a:pt x="26799" y="28434"/>
                      <a:pt x="29577" y="26146"/>
                    </a:cubicBezTo>
                    <a:cubicBezTo>
                      <a:pt x="32355" y="23858"/>
                      <a:pt x="33663" y="20590"/>
                      <a:pt x="33663" y="16505"/>
                    </a:cubicBezTo>
                    <a:cubicBezTo>
                      <a:pt x="33663" y="12419"/>
                      <a:pt x="32355" y="8988"/>
                      <a:pt x="29577" y="6700"/>
                    </a:cubicBezTo>
                    <a:cubicBezTo>
                      <a:pt x="26799" y="4412"/>
                      <a:pt x="22878" y="3268"/>
                      <a:pt x="17648" y="3268"/>
                    </a:cubicBezTo>
                    <a:lnTo>
                      <a:pt x="2124" y="3268"/>
                    </a:lnTo>
                    <a:lnTo>
                      <a:pt x="3758" y="1471"/>
                    </a:lnTo>
                    <a:lnTo>
                      <a:pt x="3758" y="31212"/>
                    </a:lnTo>
                    <a:close/>
                    <a:moveTo>
                      <a:pt x="33990" y="48533"/>
                    </a:moveTo>
                    <a:lnTo>
                      <a:pt x="21407" y="30885"/>
                    </a:lnTo>
                    <a:lnTo>
                      <a:pt x="25492" y="30885"/>
                    </a:lnTo>
                    <a:lnTo>
                      <a:pt x="38075" y="48533"/>
                    </a:lnTo>
                    <a:lnTo>
                      <a:pt x="33990" y="48533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0" name="Forma libre: forma 29">
                <a:extLst>
                  <a:ext uri="{FF2B5EF4-FFF2-40B4-BE49-F238E27FC236}">
                    <a16:creationId xmlns:a16="http://schemas.microsoft.com/office/drawing/2014/main" id="{5049B20A-E634-75DC-4E68-9E8D2ED9320F}"/>
                  </a:ext>
                </a:extLst>
              </p:cNvPr>
              <p:cNvSpPr/>
              <p:nvPr/>
            </p:nvSpPr>
            <p:spPr>
              <a:xfrm>
                <a:off x="4732819" y="4242800"/>
                <a:ext cx="42813" cy="49840"/>
              </a:xfrm>
              <a:custGeom>
                <a:avLst/>
                <a:gdLst>
                  <a:gd name="connsiteX0" fmla="*/ 25165 w 42813"/>
                  <a:gd name="connsiteY0" fmla="*/ 49350 h 49840"/>
                  <a:gd name="connsiteX1" fmla="*/ 15034 w 42813"/>
                  <a:gd name="connsiteY1" fmla="*/ 47553 h 49840"/>
                  <a:gd name="connsiteX2" fmla="*/ 7027 w 42813"/>
                  <a:gd name="connsiteY2" fmla="*/ 42324 h 49840"/>
                  <a:gd name="connsiteX3" fmla="*/ 1798 w 42813"/>
                  <a:gd name="connsiteY3" fmla="*/ 34480 h 49840"/>
                  <a:gd name="connsiteX4" fmla="*/ 0 w 42813"/>
                  <a:gd name="connsiteY4" fmla="*/ 24675 h 49840"/>
                  <a:gd name="connsiteX5" fmla="*/ 1798 w 42813"/>
                  <a:gd name="connsiteY5" fmla="*/ 14871 h 49840"/>
                  <a:gd name="connsiteX6" fmla="*/ 7190 w 42813"/>
                  <a:gd name="connsiteY6" fmla="*/ 7027 h 49840"/>
                  <a:gd name="connsiteX7" fmla="*/ 15197 w 42813"/>
                  <a:gd name="connsiteY7" fmla="*/ 1798 h 49840"/>
                  <a:gd name="connsiteX8" fmla="*/ 25329 w 42813"/>
                  <a:gd name="connsiteY8" fmla="*/ 0 h 49840"/>
                  <a:gd name="connsiteX9" fmla="*/ 35133 w 42813"/>
                  <a:gd name="connsiteY9" fmla="*/ 1634 h 49840"/>
                  <a:gd name="connsiteX10" fmla="*/ 42814 w 42813"/>
                  <a:gd name="connsiteY10" fmla="*/ 6700 h 49840"/>
                  <a:gd name="connsiteX11" fmla="*/ 40526 w 42813"/>
                  <a:gd name="connsiteY11" fmla="*/ 8988 h 49840"/>
                  <a:gd name="connsiteX12" fmla="*/ 33499 w 42813"/>
                  <a:gd name="connsiteY12" fmla="*/ 4576 h 49840"/>
                  <a:gd name="connsiteX13" fmla="*/ 25329 w 42813"/>
                  <a:gd name="connsiteY13" fmla="*/ 3268 h 49840"/>
                  <a:gd name="connsiteX14" fmla="*/ 16668 w 42813"/>
                  <a:gd name="connsiteY14" fmla="*/ 4902 h 49840"/>
                  <a:gd name="connsiteX15" fmla="*/ 9641 w 42813"/>
                  <a:gd name="connsiteY15" fmla="*/ 9478 h 49840"/>
                  <a:gd name="connsiteX16" fmla="*/ 5066 w 42813"/>
                  <a:gd name="connsiteY16" fmla="*/ 16341 h 49840"/>
                  <a:gd name="connsiteX17" fmla="*/ 3432 w 42813"/>
                  <a:gd name="connsiteY17" fmla="*/ 24839 h 49840"/>
                  <a:gd name="connsiteX18" fmla="*/ 5066 w 42813"/>
                  <a:gd name="connsiteY18" fmla="*/ 33336 h 49840"/>
                  <a:gd name="connsiteX19" fmla="*/ 9641 w 42813"/>
                  <a:gd name="connsiteY19" fmla="*/ 40199 h 49840"/>
                  <a:gd name="connsiteX20" fmla="*/ 16668 w 42813"/>
                  <a:gd name="connsiteY20" fmla="*/ 44775 h 49840"/>
                  <a:gd name="connsiteX21" fmla="*/ 25329 w 42813"/>
                  <a:gd name="connsiteY21" fmla="*/ 46409 h 49840"/>
                  <a:gd name="connsiteX22" fmla="*/ 33499 w 42813"/>
                  <a:gd name="connsiteY22" fmla="*/ 45102 h 49840"/>
                  <a:gd name="connsiteX23" fmla="*/ 40526 w 42813"/>
                  <a:gd name="connsiteY23" fmla="*/ 40690 h 49840"/>
                  <a:gd name="connsiteX24" fmla="*/ 42487 w 42813"/>
                  <a:gd name="connsiteY24" fmla="*/ 43468 h 49840"/>
                  <a:gd name="connsiteX25" fmla="*/ 34643 w 42813"/>
                  <a:gd name="connsiteY25" fmla="*/ 48206 h 49840"/>
                  <a:gd name="connsiteX26" fmla="*/ 25165 w 42813"/>
                  <a:gd name="connsiteY26" fmla="*/ 49841 h 49840"/>
                  <a:gd name="connsiteX27" fmla="*/ 39055 w 42813"/>
                  <a:gd name="connsiteY27" fmla="*/ 42814 h 49840"/>
                  <a:gd name="connsiteX28" fmla="*/ 39055 w 42813"/>
                  <a:gd name="connsiteY28" fmla="*/ 25002 h 49840"/>
                  <a:gd name="connsiteX29" fmla="*/ 42487 w 42813"/>
                  <a:gd name="connsiteY29" fmla="*/ 25002 h 49840"/>
                  <a:gd name="connsiteX30" fmla="*/ 42487 w 42813"/>
                  <a:gd name="connsiteY30" fmla="*/ 43141 h 49840"/>
                  <a:gd name="connsiteX31" fmla="*/ 39055 w 42813"/>
                  <a:gd name="connsiteY31" fmla="*/ 42814 h 49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2813" h="49840">
                    <a:moveTo>
                      <a:pt x="25165" y="49350"/>
                    </a:moveTo>
                    <a:cubicBezTo>
                      <a:pt x="21570" y="49350"/>
                      <a:pt x="18139" y="48697"/>
                      <a:pt x="15034" y="47553"/>
                    </a:cubicBezTo>
                    <a:cubicBezTo>
                      <a:pt x="11929" y="46409"/>
                      <a:pt x="9314" y="44611"/>
                      <a:pt x="7027" y="42324"/>
                    </a:cubicBezTo>
                    <a:cubicBezTo>
                      <a:pt x="4739" y="40036"/>
                      <a:pt x="2941" y="37585"/>
                      <a:pt x="1798" y="34480"/>
                    </a:cubicBezTo>
                    <a:cubicBezTo>
                      <a:pt x="490" y="31539"/>
                      <a:pt x="0" y="28270"/>
                      <a:pt x="0" y="24675"/>
                    </a:cubicBezTo>
                    <a:cubicBezTo>
                      <a:pt x="0" y="21080"/>
                      <a:pt x="654" y="17812"/>
                      <a:pt x="1798" y="14871"/>
                    </a:cubicBezTo>
                    <a:cubicBezTo>
                      <a:pt x="3105" y="11929"/>
                      <a:pt x="4902" y="9315"/>
                      <a:pt x="7190" y="7027"/>
                    </a:cubicBezTo>
                    <a:cubicBezTo>
                      <a:pt x="9478" y="4739"/>
                      <a:pt x="12256" y="3105"/>
                      <a:pt x="15197" y="1798"/>
                    </a:cubicBezTo>
                    <a:cubicBezTo>
                      <a:pt x="18302" y="654"/>
                      <a:pt x="21734" y="0"/>
                      <a:pt x="25329" y="0"/>
                    </a:cubicBezTo>
                    <a:cubicBezTo>
                      <a:pt x="28924" y="0"/>
                      <a:pt x="32029" y="490"/>
                      <a:pt x="35133" y="1634"/>
                    </a:cubicBezTo>
                    <a:cubicBezTo>
                      <a:pt x="38075" y="2778"/>
                      <a:pt x="40690" y="4412"/>
                      <a:pt x="42814" y="6700"/>
                    </a:cubicBezTo>
                    <a:lnTo>
                      <a:pt x="40526" y="8988"/>
                    </a:lnTo>
                    <a:cubicBezTo>
                      <a:pt x="38402" y="6863"/>
                      <a:pt x="36114" y="5393"/>
                      <a:pt x="33499" y="4576"/>
                    </a:cubicBezTo>
                    <a:cubicBezTo>
                      <a:pt x="31048" y="3758"/>
                      <a:pt x="28270" y="3268"/>
                      <a:pt x="25329" y="3268"/>
                    </a:cubicBezTo>
                    <a:cubicBezTo>
                      <a:pt x="22224" y="3268"/>
                      <a:pt x="19282" y="3758"/>
                      <a:pt x="16668" y="4902"/>
                    </a:cubicBezTo>
                    <a:cubicBezTo>
                      <a:pt x="14053" y="6046"/>
                      <a:pt x="11602" y="7517"/>
                      <a:pt x="9641" y="9478"/>
                    </a:cubicBezTo>
                    <a:cubicBezTo>
                      <a:pt x="7680" y="11439"/>
                      <a:pt x="6046" y="13727"/>
                      <a:pt x="5066" y="16341"/>
                    </a:cubicBezTo>
                    <a:cubicBezTo>
                      <a:pt x="3922" y="18956"/>
                      <a:pt x="3432" y="21734"/>
                      <a:pt x="3432" y="24839"/>
                    </a:cubicBezTo>
                    <a:cubicBezTo>
                      <a:pt x="3432" y="27943"/>
                      <a:pt x="3922" y="30721"/>
                      <a:pt x="5066" y="33336"/>
                    </a:cubicBezTo>
                    <a:cubicBezTo>
                      <a:pt x="6210" y="35951"/>
                      <a:pt x="7680" y="38238"/>
                      <a:pt x="9641" y="40199"/>
                    </a:cubicBezTo>
                    <a:cubicBezTo>
                      <a:pt x="11602" y="42160"/>
                      <a:pt x="13890" y="43631"/>
                      <a:pt x="16668" y="44775"/>
                    </a:cubicBezTo>
                    <a:cubicBezTo>
                      <a:pt x="19282" y="45919"/>
                      <a:pt x="22224" y="46409"/>
                      <a:pt x="25329" y="46409"/>
                    </a:cubicBezTo>
                    <a:cubicBezTo>
                      <a:pt x="28270" y="46409"/>
                      <a:pt x="30885" y="45919"/>
                      <a:pt x="33499" y="45102"/>
                    </a:cubicBezTo>
                    <a:cubicBezTo>
                      <a:pt x="36114" y="44285"/>
                      <a:pt x="38402" y="42814"/>
                      <a:pt x="40526" y="40690"/>
                    </a:cubicBezTo>
                    <a:lnTo>
                      <a:pt x="42487" y="43468"/>
                    </a:lnTo>
                    <a:cubicBezTo>
                      <a:pt x="40363" y="45592"/>
                      <a:pt x="37748" y="47063"/>
                      <a:pt x="34643" y="48206"/>
                    </a:cubicBezTo>
                    <a:cubicBezTo>
                      <a:pt x="31538" y="49187"/>
                      <a:pt x="28434" y="49841"/>
                      <a:pt x="25165" y="49841"/>
                    </a:cubicBezTo>
                    <a:close/>
                    <a:moveTo>
                      <a:pt x="39055" y="42814"/>
                    </a:moveTo>
                    <a:lnTo>
                      <a:pt x="39055" y="25002"/>
                    </a:lnTo>
                    <a:lnTo>
                      <a:pt x="42487" y="25002"/>
                    </a:lnTo>
                    <a:lnTo>
                      <a:pt x="42487" y="43141"/>
                    </a:lnTo>
                    <a:lnTo>
                      <a:pt x="39055" y="42814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1" name="Forma libre: forma 30">
                <a:extLst>
                  <a:ext uri="{FF2B5EF4-FFF2-40B4-BE49-F238E27FC236}">
                    <a16:creationId xmlns:a16="http://schemas.microsoft.com/office/drawing/2014/main" id="{34171BCD-3067-B90B-120F-95F0E12AA41A}"/>
                  </a:ext>
                </a:extLst>
              </p:cNvPr>
              <p:cNvSpPr/>
              <p:nvPr/>
            </p:nvSpPr>
            <p:spPr>
              <a:xfrm>
                <a:off x="4798021" y="4243290"/>
                <a:ext cx="42486" cy="48533"/>
              </a:xfrm>
              <a:custGeom>
                <a:avLst/>
                <a:gdLst>
                  <a:gd name="connsiteX0" fmla="*/ 19609 w 42486"/>
                  <a:gd name="connsiteY0" fmla="*/ 48533 h 48533"/>
                  <a:gd name="connsiteX1" fmla="*/ 19609 w 42486"/>
                  <a:gd name="connsiteY1" fmla="*/ 30885 h 48533"/>
                  <a:gd name="connsiteX2" fmla="*/ 20426 w 42486"/>
                  <a:gd name="connsiteY2" fmla="*/ 33173 h 48533"/>
                  <a:gd name="connsiteX3" fmla="*/ 0 w 42486"/>
                  <a:gd name="connsiteY3" fmla="*/ 0 h 48533"/>
                  <a:gd name="connsiteX4" fmla="*/ 3922 w 42486"/>
                  <a:gd name="connsiteY4" fmla="*/ 0 h 48533"/>
                  <a:gd name="connsiteX5" fmla="*/ 22387 w 42486"/>
                  <a:gd name="connsiteY5" fmla="*/ 30231 h 48533"/>
                  <a:gd name="connsiteX6" fmla="*/ 20426 w 42486"/>
                  <a:gd name="connsiteY6" fmla="*/ 30231 h 48533"/>
                  <a:gd name="connsiteX7" fmla="*/ 38892 w 42486"/>
                  <a:gd name="connsiteY7" fmla="*/ 0 h 48533"/>
                  <a:gd name="connsiteX8" fmla="*/ 42487 w 42486"/>
                  <a:gd name="connsiteY8" fmla="*/ 0 h 48533"/>
                  <a:gd name="connsiteX9" fmla="*/ 22060 w 42486"/>
                  <a:gd name="connsiteY9" fmla="*/ 33173 h 48533"/>
                  <a:gd name="connsiteX10" fmla="*/ 22878 w 42486"/>
                  <a:gd name="connsiteY10" fmla="*/ 30885 h 48533"/>
                  <a:gd name="connsiteX11" fmla="*/ 22878 w 42486"/>
                  <a:gd name="connsiteY11" fmla="*/ 48533 h 48533"/>
                  <a:gd name="connsiteX12" fmla="*/ 19282 w 42486"/>
                  <a:gd name="connsiteY12" fmla="*/ 48533 h 48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486" h="48533">
                    <a:moveTo>
                      <a:pt x="19609" y="48533"/>
                    </a:moveTo>
                    <a:lnTo>
                      <a:pt x="19609" y="30885"/>
                    </a:lnTo>
                    <a:lnTo>
                      <a:pt x="20426" y="33173"/>
                    </a:lnTo>
                    <a:lnTo>
                      <a:pt x="0" y="0"/>
                    </a:lnTo>
                    <a:lnTo>
                      <a:pt x="3922" y="0"/>
                    </a:lnTo>
                    <a:lnTo>
                      <a:pt x="22387" y="30231"/>
                    </a:lnTo>
                    <a:lnTo>
                      <a:pt x="20426" y="30231"/>
                    </a:lnTo>
                    <a:lnTo>
                      <a:pt x="38892" y="0"/>
                    </a:lnTo>
                    <a:lnTo>
                      <a:pt x="42487" y="0"/>
                    </a:lnTo>
                    <a:lnTo>
                      <a:pt x="22060" y="33173"/>
                    </a:lnTo>
                    <a:lnTo>
                      <a:pt x="22878" y="30885"/>
                    </a:lnTo>
                    <a:lnTo>
                      <a:pt x="22878" y="48533"/>
                    </a:lnTo>
                    <a:lnTo>
                      <a:pt x="19282" y="48533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2" name="Forma libre: forma 31">
                <a:extLst>
                  <a:ext uri="{FF2B5EF4-FFF2-40B4-BE49-F238E27FC236}">
                    <a16:creationId xmlns:a16="http://schemas.microsoft.com/office/drawing/2014/main" id="{3D29037A-12A7-50E2-69DD-A1A7E4336E04}"/>
                  </a:ext>
                </a:extLst>
              </p:cNvPr>
              <p:cNvSpPr/>
              <p:nvPr/>
            </p:nvSpPr>
            <p:spPr>
              <a:xfrm>
                <a:off x="4897538" y="4243290"/>
                <a:ext cx="36930" cy="48533"/>
              </a:xfrm>
              <a:custGeom>
                <a:avLst/>
                <a:gdLst>
                  <a:gd name="connsiteX0" fmla="*/ 163 w 36930"/>
                  <a:gd name="connsiteY0" fmla="*/ 48533 h 48533"/>
                  <a:gd name="connsiteX1" fmla="*/ 163 w 36930"/>
                  <a:gd name="connsiteY1" fmla="*/ 0 h 48533"/>
                  <a:gd name="connsiteX2" fmla="*/ 17485 w 36930"/>
                  <a:gd name="connsiteY2" fmla="*/ 0 h 48533"/>
                  <a:gd name="connsiteX3" fmla="*/ 27943 w 36930"/>
                  <a:gd name="connsiteY3" fmla="*/ 1961 h 48533"/>
                  <a:gd name="connsiteX4" fmla="*/ 34643 w 36930"/>
                  <a:gd name="connsiteY4" fmla="*/ 7517 h 48533"/>
                  <a:gd name="connsiteX5" fmla="*/ 36931 w 36930"/>
                  <a:gd name="connsiteY5" fmla="*/ 16341 h 48533"/>
                  <a:gd name="connsiteX6" fmla="*/ 34643 w 36930"/>
                  <a:gd name="connsiteY6" fmla="*/ 25002 h 48533"/>
                  <a:gd name="connsiteX7" fmla="*/ 27943 w 36930"/>
                  <a:gd name="connsiteY7" fmla="*/ 30558 h 48533"/>
                  <a:gd name="connsiteX8" fmla="*/ 17485 w 36930"/>
                  <a:gd name="connsiteY8" fmla="*/ 32519 h 48533"/>
                  <a:gd name="connsiteX9" fmla="*/ 1961 w 36930"/>
                  <a:gd name="connsiteY9" fmla="*/ 32519 h 48533"/>
                  <a:gd name="connsiteX10" fmla="*/ 3595 w 36930"/>
                  <a:gd name="connsiteY10" fmla="*/ 30885 h 48533"/>
                  <a:gd name="connsiteX11" fmla="*/ 3595 w 36930"/>
                  <a:gd name="connsiteY11" fmla="*/ 48370 h 48533"/>
                  <a:gd name="connsiteX12" fmla="*/ 0 w 36930"/>
                  <a:gd name="connsiteY12" fmla="*/ 48370 h 48533"/>
                  <a:gd name="connsiteX13" fmla="*/ 3758 w 36930"/>
                  <a:gd name="connsiteY13" fmla="*/ 31212 h 48533"/>
                  <a:gd name="connsiteX14" fmla="*/ 2124 w 36930"/>
                  <a:gd name="connsiteY14" fmla="*/ 29414 h 48533"/>
                  <a:gd name="connsiteX15" fmla="*/ 17648 w 36930"/>
                  <a:gd name="connsiteY15" fmla="*/ 29414 h 48533"/>
                  <a:gd name="connsiteX16" fmla="*/ 29577 w 36930"/>
                  <a:gd name="connsiteY16" fmla="*/ 25982 h 48533"/>
                  <a:gd name="connsiteX17" fmla="*/ 33663 w 36930"/>
                  <a:gd name="connsiteY17" fmla="*/ 16341 h 48533"/>
                  <a:gd name="connsiteX18" fmla="*/ 29577 w 36930"/>
                  <a:gd name="connsiteY18" fmla="*/ 6537 h 48533"/>
                  <a:gd name="connsiteX19" fmla="*/ 17648 w 36930"/>
                  <a:gd name="connsiteY19" fmla="*/ 3105 h 48533"/>
                  <a:gd name="connsiteX20" fmla="*/ 2124 w 36930"/>
                  <a:gd name="connsiteY20" fmla="*/ 3105 h 48533"/>
                  <a:gd name="connsiteX21" fmla="*/ 3758 w 36930"/>
                  <a:gd name="connsiteY21" fmla="*/ 1307 h 48533"/>
                  <a:gd name="connsiteX22" fmla="*/ 3758 w 36930"/>
                  <a:gd name="connsiteY22" fmla="*/ 31048 h 48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30" h="48533">
                    <a:moveTo>
                      <a:pt x="163" y="48533"/>
                    </a:moveTo>
                    <a:lnTo>
                      <a:pt x="163" y="0"/>
                    </a:lnTo>
                    <a:lnTo>
                      <a:pt x="17485" y="0"/>
                    </a:lnTo>
                    <a:cubicBezTo>
                      <a:pt x="21570" y="0"/>
                      <a:pt x="25002" y="654"/>
                      <a:pt x="27943" y="1961"/>
                    </a:cubicBezTo>
                    <a:cubicBezTo>
                      <a:pt x="30885" y="3268"/>
                      <a:pt x="33173" y="5066"/>
                      <a:pt x="34643" y="7517"/>
                    </a:cubicBezTo>
                    <a:cubicBezTo>
                      <a:pt x="36277" y="9968"/>
                      <a:pt x="36931" y="12910"/>
                      <a:pt x="36931" y="16341"/>
                    </a:cubicBezTo>
                    <a:cubicBezTo>
                      <a:pt x="36931" y="19773"/>
                      <a:pt x="36114" y="22551"/>
                      <a:pt x="34643" y="25002"/>
                    </a:cubicBezTo>
                    <a:cubicBezTo>
                      <a:pt x="33009" y="27453"/>
                      <a:pt x="30885" y="29251"/>
                      <a:pt x="27943" y="30558"/>
                    </a:cubicBezTo>
                    <a:cubicBezTo>
                      <a:pt x="25002" y="31865"/>
                      <a:pt x="21570" y="32519"/>
                      <a:pt x="17485" y="32519"/>
                    </a:cubicBezTo>
                    <a:lnTo>
                      <a:pt x="1961" y="32519"/>
                    </a:lnTo>
                    <a:lnTo>
                      <a:pt x="3595" y="30885"/>
                    </a:lnTo>
                    <a:lnTo>
                      <a:pt x="3595" y="48370"/>
                    </a:lnTo>
                    <a:lnTo>
                      <a:pt x="0" y="48370"/>
                    </a:lnTo>
                    <a:close/>
                    <a:moveTo>
                      <a:pt x="3758" y="31212"/>
                    </a:moveTo>
                    <a:lnTo>
                      <a:pt x="2124" y="29414"/>
                    </a:lnTo>
                    <a:lnTo>
                      <a:pt x="17648" y="29414"/>
                    </a:lnTo>
                    <a:cubicBezTo>
                      <a:pt x="22878" y="29414"/>
                      <a:pt x="26799" y="28270"/>
                      <a:pt x="29577" y="25982"/>
                    </a:cubicBezTo>
                    <a:cubicBezTo>
                      <a:pt x="32355" y="23695"/>
                      <a:pt x="33663" y="20426"/>
                      <a:pt x="33663" y="16341"/>
                    </a:cubicBezTo>
                    <a:cubicBezTo>
                      <a:pt x="33663" y="12256"/>
                      <a:pt x="32355" y="8824"/>
                      <a:pt x="29577" y="6537"/>
                    </a:cubicBezTo>
                    <a:cubicBezTo>
                      <a:pt x="26799" y="4249"/>
                      <a:pt x="22878" y="3105"/>
                      <a:pt x="17648" y="3105"/>
                    </a:cubicBezTo>
                    <a:lnTo>
                      <a:pt x="2124" y="3105"/>
                    </a:lnTo>
                    <a:lnTo>
                      <a:pt x="3758" y="1307"/>
                    </a:lnTo>
                    <a:lnTo>
                      <a:pt x="3758" y="31048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3" name="Forma libre: forma 32">
                <a:extLst>
                  <a:ext uri="{FF2B5EF4-FFF2-40B4-BE49-F238E27FC236}">
                    <a16:creationId xmlns:a16="http://schemas.microsoft.com/office/drawing/2014/main" id="{404B56AC-7EFE-D7C7-AE22-854523267147}"/>
                  </a:ext>
                </a:extLst>
              </p:cNvPr>
              <p:cNvSpPr/>
              <p:nvPr/>
            </p:nvSpPr>
            <p:spPr>
              <a:xfrm>
                <a:off x="4962413" y="4243290"/>
                <a:ext cx="38074" cy="48533"/>
              </a:xfrm>
              <a:custGeom>
                <a:avLst/>
                <a:gdLst>
                  <a:gd name="connsiteX0" fmla="*/ 163 w 38074"/>
                  <a:gd name="connsiteY0" fmla="*/ 48533 h 48533"/>
                  <a:gd name="connsiteX1" fmla="*/ 163 w 38074"/>
                  <a:gd name="connsiteY1" fmla="*/ 0 h 48533"/>
                  <a:gd name="connsiteX2" fmla="*/ 17485 w 38074"/>
                  <a:gd name="connsiteY2" fmla="*/ 0 h 48533"/>
                  <a:gd name="connsiteX3" fmla="*/ 27943 w 38074"/>
                  <a:gd name="connsiteY3" fmla="*/ 1961 h 48533"/>
                  <a:gd name="connsiteX4" fmla="*/ 34643 w 38074"/>
                  <a:gd name="connsiteY4" fmla="*/ 7517 h 48533"/>
                  <a:gd name="connsiteX5" fmla="*/ 36931 w 38074"/>
                  <a:gd name="connsiteY5" fmla="*/ 16341 h 48533"/>
                  <a:gd name="connsiteX6" fmla="*/ 34643 w 38074"/>
                  <a:gd name="connsiteY6" fmla="*/ 25002 h 48533"/>
                  <a:gd name="connsiteX7" fmla="*/ 27943 w 38074"/>
                  <a:gd name="connsiteY7" fmla="*/ 30558 h 48533"/>
                  <a:gd name="connsiteX8" fmla="*/ 17485 w 38074"/>
                  <a:gd name="connsiteY8" fmla="*/ 32519 h 48533"/>
                  <a:gd name="connsiteX9" fmla="*/ 1961 w 38074"/>
                  <a:gd name="connsiteY9" fmla="*/ 32519 h 48533"/>
                  <a:gd name="connsiteX10" fmla="*/ 3595 w 38074"/>
                  <a:gd name="connsiteY10" fmla="*/ 30885 h 48533"/>
                  <a:gd name="connsiteX11" fmla="*/ 3595 w 38074"/>
                  <a:gd name="connsiteY11" fmla="*/ 48370 h 48533"/>
                  <a:gd name="connsiteX12" fmla="*/ 0 w 38074"/>
                  <a:gd name="connsiteY12" fmla="*/ 48370 h 48533"/>
                  <a:gd name="connsiteX13" fmla="*/ 3758 w 38074"/>
                  <a:gd name="connsiteY13" fmla="*/ 31212 h 48533"/>
                  <a:gd name="connsiteX14" fmla="*/ 2124 w 38074"/>
                  <a:gd name="connsiteY14" fmla="*/ 29577 h 48533"/>
                  <a:gd name="connsiteX15" fmla="*/ 17648 w 38074"/>
                  <a:gd name="connsiteY15" fmla="*/ 29577 h 48533"/>
                  <a:gd name="connsiteX16" fmla="*/ 29577 w 38074"/>
                  <a:gd name="connsiteY16" fmla="*/ 26146 h 48533"/>
                  <a:gd name="connsiteX17" fmla="*/ 33663 w 38074"/>
                  <a:gd name="connsiteY17" fmla="*/ 16505 h 48533"/>
                  <a:gd name="connsiteX18" fmla="*/ 29577 w 38074"/>
                  <a:gd name="connsiteY18" fmla="*/ 6700 h 48533"/>
                  <a:gd name="connsiteX19" fmla="*/ 17648 w 38074"/>
                  <a:gd name="connsiteY19" fmla="*/ 3268 h 48533"/>
                  <a:gd name="connsiteX20" fmla="*/ 2124 w 38074"/>
                  <a:gd name="connsiteY20" fmla="*/ 3268 h 48533"/>
                  <a:gd name="connsiteX21" fmla="*/ 3758 w 38074"/>
                  <a:gd name="connsiteY21" fmla="*/ 1471 h 48533"/>
                  <a:gd name="connsiteX22" fmla="*/ 3758 w 38074"/>
                  <a:gd name="connsiteY22" fmla="*/ 31212 h 48533"/>
                  <a:gd name="connsiteX23" fmla="*/ 33990 w 38074"/>
                  <a:gd name="connsiteY23" fmla="*/ 48533 h 48533"/>
                  <a:gd name="connsiteX24" fmla="*/ 21407 w 38074"/>
                  <a:gd name="connsiteY24" fmla="*/ 30885 h 48533"/>
                  <a:gd name="connsiteX25" fmla="*/ 25492 w 38074"/>
                  <a:gd name="connsiteY25" fmla="*/ 30885 h 48533"/>
                  <a:gd name="connsiteX26" fmla="*/ 38075 w 38074"/>
                  <a:gd name="connsiteY26" fmla="*/ 48533 h 48533"/>
                  <a:gd name="connsiteX27" fmla="*/ 33990 w 38074"/>
                  <a:gd name="connsiteY27" fmla="*/ 48533 h 48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074" h="48533">
                    <a:moveTo>
                      <a:pt x="163" y="48533"/>
                    </a:moveTo>
                    <a:lnTo>
                      <a:pt x="163" y="0"/>
                    </a:lnTo>
                    <a:lnTo>
                      <a:pt x="17485" y="0"/>
                    </a:lnTo>
                    <a:cubicBezTo>
                      <a:pt x="21570" y="0"/>
                      <a:pt x="25002" y="654"/>
                      <a:pt x="27943" y="1961"/>
                    </a:cubicBezTo>
                    <a:cubicBezTo>
                      <a:pt x="30885" y="3268"/>
                      <a:pt x="33173" y="5066"/>
                      <a:pt x="34643" y="7517"/>
                    </a:cubicBezTo>
                    <a:cubicBezTo>
                      <a:pt x="36277" y="9968"/>
                      <a:pt x="36931" y="12910"/>
                      <a:pt x="36931" y="16341"/>
                    </a:cubicBezTo>
                    <a:cubicBezTo>
                      <a:pt x="36931" y="19773"/>
                      <a:pt x="36114" y="22551"/>
                      <a:pt x="34643" y="25002"/>
                    </a:cubicBezTo>
                    <a:cubicBezTo>
                      <a:pt x="33009" y="27453"/>
                      <a:pt x="30885" y="29251"/>
                      <a:pt x="27943" y="30558"/>
                    </a:cubicBezTo>
                    <a:cubicBezTo>
                      <a:pt x="25002" y="31865"/>
                      <a:pt x="21570" y="32519"/>
                      <a:pt x="17485" y="32519"/>
                    </a:cubicBezTo>
                    <a:lnTo>
                      <a:pt x="1961" y="32519"/>
                    </a:lnTo>
                    <a:lnTo>
                      <a:pt x="3595" y="30885"/>
                    </a:lnTo>
                    <a:lnTo>
                      <a:pt x="3595" y="48370"/>
                    </a:lnTo>
                    <a:lnTo>
                      <a:pt x="0" y="48370"/>
                    </a:lnTo>
                    <a:close/>
                    <a:moveTo>
                      <a:pt x="3758" y="31212"/>
                    </a:moveTo>
                    <a:lnTo>
                      <a:pt x="2124" y="29577"/>
                    </a:lnTo>
                    <a:lnTo>
                      <a:pt x="17648" y="29577"/>
                    </a:lnTo>
                    <a:cubicBezTo>
                      <a:pt x="22878" y="29577"/>
                      <a:pt x="26799" y="28434"/>
                      <a:pt x="29577" y="26146"/>
                    </a:cubicBezTo>
                    <a:cubicBezTo>
                      <a:pt x="32355" y="23858"/>
                      <a:pt x="33663" y="20590"/>
                      <a:pt x="33663" y="16505"/>
                    </a:cubicBezTo>
                    <a:cubicBezTo>
                      <a:pt x="33663" y="12419"/>
                      <a:pt x="32355" y="8988"/>
                      <a:pt x="29577" y="6700"/>
                    </a:cubicBezTo>
                    <a:cubicBezTo>
                      <a:pt x="26799" y="4412"/>
                      <a:pt x="22878" y="3268"/>
                      <a:pt x="17648" y="3268"/>
                    </a:cubicBezTo>
                    <a:lnTo>
                      <a:pt x="2124" y="3268"/>
                    </a:lnTo>
                    <a:lnTo>
                      <a:pt x="3758" y="1471"/>
                    </a:lnTo>
                    <a:lnTo>
                      <a:pt x="3758" y="31212"/>
                    </a:lnTo>
                    <a:close/>
                    <a:moveTo>
                      <a:pt x="33990" y="48533"/>
                    </a:moveTo>
                    <a:lnTo>
                      <a:pt x="21407" y="30885"/>
                    </a:lnTo>
                    <a:lnTo>
                      <a:pt x="25492" y="30885"/>
                    </a:lnTo>
                    <a:lnTo>
                      <a:pt x="38075" y="48533"/>
                    </a:lnTo>
                    <a:lnTo>
                      <a:pt x="33990" y="48533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4" name="Forma libre: forma 33">
                <a:extLst>
                  <a:ext uri="{FF2B5EF4-FFF2-40B4-BE49-F238E27FC236}">
                    <a16:creationId xmlns:a16="http://schemas.microsoft.com/office/drawing/2014/main" id="{B4FD9D70-93D9-14A0-68FF-F955C79605AB}"/>
                  </a:ext>
                </a:extLst>
              </p:cNvPr>
              <p:cNvSpPr/>
              <p:nvPr/>
            </p:nvSpPr>
            <p:spPr>
              <a:xfrm>
                <a:off x="5023365" y="4242800"/>
                <a:ext cx="50167" cy="49350"/>
              </a:xfrm>
              <a:custGeom>
                <a:avLst/>
                <a:gdLst>
                  <a:gd name="connsiteX0" fmla="*/ 25002 w 50167"/>
                  <a:gd name="connsiteY0" fmla="*/ 49350 h 49350"/>
                  <a:gd name="connsiteX1" fmla="*/ 15034 w 50167"/>
                  <a:gd name="connsiteY1" fmla="*/ 47553 h 49350"/>
                  <a:gd name="connsiteX2" fmla="*/ 7027 w 50167"/>
                  <a:gd name="connsiteY2" fmla="*/ 42324 h 49350"/>
                  <a:gd name="connsiteX3" fmla="*/ 1798 w 50167"/>
                  <a:gd name="connsiteY3" fmla="*/ 34480 h 49350"/>
                  <a:gd name="connsiteX4" fmla="*/ 0 w 50167"/>
                  <a:gd name="connsiteY4" fmla="*/ 24675 h 49350"/>
                  <a:gd name="connsiteX5" fmla="*/ 1798 w 50167"/>
                  <a:gd name="connsiteY5" fmla="*/ 14871 h 49350"/>
                  <a:gd name="connsiteX6" fmla="*/ 7027 w 50167"/>
                  <a:gd name="connsiteY6" fmla="*/ 7027 h 49350"/>
                  <a:gd name="connsiteX7" fmla="*/ 15034 w 50167"/>
                  <a:gd name="connsiteY7" fmla="*/ 1798 h 49350"/>
                  <a:gd name="connsiteX8" fmla="*/ 25002 w 50167"/>
                  <a:gd name="connsiteY8" fmla="*/ 0 h 49350"/>
                  <a:gd name="connsiteX9" fmla="*/ 34970 w 50167"/>
                  <a:gd name="connsiteY9" fmla="*/ 1798 h 49350"/>
                  <a:gd name="connsiteX10" fmla="*/ 42977 w 50167"/>
                  <a:gd name="connsiteY10" fmla="*/ 7027 h 49350"/>
                  <a:gd name="connsiteX11" fmla="*/ 48206 w 50167"/>
                  <a:gd name="connsiteY11" fmla="*/ 14871 h 49350"/>
                  <a:gd name="connsiteX12" fmla="*/ 50167 w 50167"/>
                  <a:gd name="connsiteY12" fmla="*/ 24675 h 49350"/>
                  <a:gd name="connsiteX13" fmla="*/ 48206 w 50167"/>
                  <a:gd name="connsiteY13" fmla="*/ 34480 h 49350"/>
                  <a:gd name="connsiteX14" fmla="*/ 42977 w 50167"/>
                  <a:gd name="connsiteY14" fmla="*/ 42324 h 49350"/>
                  <a:gd name="connsiteX15" fmla="*/ 34970 w 50167"/>
                  <a:gd name="connsiteY15" fmla="*/ 47553 h 49350"/>
                  <a:gd name="connsiteX16" fmla="*/ 25002 w 50167"/>
                  <a:gd name="connsiteY16" fmla="*/ 49350 h 49350"/>
                  <a:gd name="connsiteX17" fmla="*/ 25002 w 50167"/>
                  <a:gd name="connsiteY17" fmla="*/ 46082 h 49350"/>
                  <a:gd name="connsiteX18" fmla="*/ 33663 w 50167"/>
                  <a:gd name="connsiteY18" fmla="*/ 44448 h 49350"/>
                  <a:gd name="connsiteX19" fmla="*/ 40526 w 50167"/>
                  <a:gd name="connsiteY19" fmla="*/ 39872 h 49350"/>
                  <a:gd name="connsiteX20" fmla="*/ 45102 w 50167"/>
                  <a:gd name="connsiteY20" fmla="*/ 33009 h 49350"/>
                  <a:gd name="connsiteX21" fmla="*/ 46736 w 50167"/>
                  <a:gd name="connsiteY21" fmla="*/ 24512 h 49350"/>
                  <a:gd name="connsiteX22" fmla="*/ 45102 w 50167"/>
                  <a:gd name="connsiteY22" fmla="*/ 16014 h 49350"/>
                  <a:gd name="connsiteX23" fmla="*/ 40526 w 50167"/>
                  <a:gd name="connsiteY23" fmla="*/ 9315 h 49350"/>
                  <a:gd name="connsiteX24" fmla="*/ 33663 w 50167"/>
                  <a:gd name="connsiteY24" fmla="*/ 4739 h 49350"/>
                  <a:gd name="connsiteX25" fmla="*/ 25002 w 50167"/>
                  <a:gd name="connsiteY25" fmla="*/ 3105 h 49350"/>
                  <a:gd name="connsiteX26" fmla="*/ 16341 w 50167"/>
                  <a:gd name="connsiteY26" fmla="*/ 4739 h 49350"/>
                  <a:gd name="connsiteX27" fmla="*/ 9478 w 50167"/>
                  <a:gd name="connsiteY27" fmla="*/ 9315 h 49350"/>
                  <a:gd name="connsiteX28" fmla="*/ 4902 w 50167"/>
                  <a:gd name="connsiteY28" fmla="*/ 16014 h 49350"/>
                  <a:gd name="connsiteX29" fmla="*/ 3268 w 50167"/>
                  <a:gd name="connsiteY29" fmla="*/ 24512 h 49350"/>
                  <a:gd name="connsiteX30" fmla="*/ 4902 w 50167"/>
                  <a:gd name="connsiteY30" fmla="*/ 33009 h 49350"/>
                  <a:gd name="connsiteX31" fmla="*/ 9478 w 50167"/>
                  <a:gd name="connsiteY31" fmla="*/ 39872 h 49350"/>
                  <a:gd name="connsiteX32" fmla="*/ 16341 w 50167"/>
                  <a:gd name="connsiteY32" fmla="*/ 44448 h 49350"/>
                  <a:gd name="connsiteX33" fmla="*/ 25002 w 50167"/>
                  <a:gd name="connsiteY33" fmla="*/ 46082 h 49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0167" h="49350">
                    <a:moveTo>
                      <a:pt x="25002" y="49350"/>
                    </a:moveTo>
                    <a:cubicBezTo>
                      <a:pt x="21407" y="49350"/>
                      <a:pt x="18139" y="48697"/>
                      <a:pt x="15034" y="47553"/>
                    </a:cubicBezTo>
                    <a:cubicBezTo>
                      <a:pt x="11929" y="46409"/>
                      <a:pt x="9314" y="44611"/>
                      <a:pt x="7027" y="42324"/>
                    </a:cubicBezTo>
                    <a:cubicBezTo>
                      <a:pt x="4739" y="40036"/>
                      <a:pt x="2941" y="37421"/>
                      <a:pt x="1798" y="34480"/>
                    </a:cubicBezTo>
                    <a:cubicBezTo>
                      <a:pt x="490" y="31539"/>
                      <a:pt x="0" y="28270"/>
                      <a:pt x="0" y="24675"/>
                    </a:cubicBezTo>
                    <a:cubicBezTo>
                      <a:pt x="0" y="21080"/>
                      <a:pt x="654" y="17975"/>
                      <a:pt x="1798" y="14871"/>
                    </a:cubicBezTo>
                    <a:cubicBezTo>
                      <a:pt x="3105" y="11929"/>
                      <a:pt x="4739" y="9315"/>
                      <a:pt x="7027" y="7027"/>
                    </a:cubicBezTo>
                    <a:cubicBezTo>
                      <a:pt x="9314" y="4739"/>
                      <a:pt x="11929" y="3105"/>
                      <a:pt x="15034" y="1798"/>
                    </a:cubicBezTo>
                    <a:cubicBezTo>
                      <a:pt x="18139" y="654"/>
                      <a:pt x="21407" y="0"/>
                      <a:pt x="25002" y="0"/>
                    </a:cubicBezTo>
                    <a:cubicBezTo>
                      <a:pt x="28597" y="0"/>
                      <a:pt x="31865" y="654"/>
                      <a:pt x="34970" y="1798"/>
                    </a:cubicBezTo>
                    <a:cubicBezTo>
                      <a:pt x="38075" y="3105"/>
                      <a:pt x="40690" y="4739"/>
                      <a:pt x="42977" y="7027"/>
                    </a:cubicBezTo>
                    <a:cubicBezTo>
                      <a:pt x="45265" y="9315"/>
                      <a:pt x="47063" y="11766"/>
                      <a:pt x="48206" y="14871"/>
                    </a:cubicBezTo>
                    <a:cubicBezTo>
                      <a:pt x="49514" y="17812"/>
                      <a:pt x="50167" y="21080"/>
                      <a:pt x="50167" y="24675"/>
                    </a:cubicBezTo>
                    <a:cubicBezTo>
                      <a:pt x="50167" y="28270"/>
                      <a:pt x="49514" y="31539"/>
                      <a:pt x="48206" y="34480"/>
                    </a:cubicBezTo>
                    <a:cubicBezTo>
                      <a:pt x="46899" y="37421"/>
                      <a:pt x="45102" y="40036"/>
                      <a:pt x="42977" y="42324"/>
                    </a:cubicBezTo>
                    <a:cubicBezTo>
                      <a:pt x="40690" y="44611"/>
                      <a:pt x="38075" y="46246"/>
                      <a:pt x="34970" y="47553"/>
                    </a:cubicBezTo>
                    <a:cubicBezTo>
                      <a:pt x="31865" y="48860"/>
                      <a:pt x="28597" y="49350"/>
                      <a:pt x="25002" y="49350"/>
                    </a:cubicBezTo>
                    <a:close/>
                    <a:moveTo>
                      <a:pt x="25002" y="46082"/>
                    </a:moveTo>
                    <a:cubicBezTo>
                      <a:pt x="28107" y="46082"/>
                      <a:pt x="30885" y="45592"/>
                      <a:pt x="33663" y="44448"/>
                    </a:cubicBezTo>
                    <a:cubicBezTo>
                      <a:pt x="36277" y="43304"/>
                      <a:pt x="38565" y="41833"/>
                      <a:pt x="40526" y="39872"/>
                    </a:cubicBezTo>
                    <a:cubicBezTo>
                      <a:pt x="42487" y="37912"/>
                      <a:pt x="43958" y="35624"/>
                      <a:pt x="45102" y="33009"/>
                    </a:cubicBezTo>
                    <a:cubicBezTo>
                      <a:pt x="46246" y="30395"/>
                      <a:pt x="46736" y="27617"/>
                      <a:pt x="46736" y="24512"/>
                    </a:cubicBezTo>
                    <a:cubicBezTo>
                      <a:pt x="46736" y="21407"/>
                      <a:pt x="46246" y="18629"/>
                      <a:pt x="45102" y="16014"/>
                    </a:cubicBezTo>
                    <a:cubicBezTo>
                      <a:pt x="43958" y="13400"/>
                      <a:pt x="42487" y="11275"/>
                      <a:pt x="40526" y="9315"/>
                    </a:cubicBezTo>
                    <a:cubicBezTo>
                      <a:pt x="38565" y="7353"/>
                      <a:pt x="36277" y="5883"/>
                      <a:pt x="33663" y="4739"/>
                    </a:cubicBezTo>
                    <a:cubicBezTo>
                      <a:pt x="31048" y="3595"/>
                      <a:pt x="28107" y="3105"/>
                      <a:pt x="25002" y="3105"/>
                    </a:cubicBezTo>
                    <a:cubicBezTo>
                      <a:pt x="21897" y="3105"/>
                      <a:pt x="19119" y="3595"/>
                      <a:pt x="16341" y="4739"/>
                    </a:cubicBezTo>
                    <a:cubicBezTo>
                      <a:pt x="13563" y="5883"/>
                      <a:pt x="11439" y="7353"/>
                      <a:pt x="9478" y="9315"/>
                    </a:cubicBezTo>
                    <a:cubicBezTo>
                      <a:pt x="7517" y="11275"/>
                      <a:pt x="6046" y="13563"/>
                      <a:pt x="4902" y="16014"/>
                    </a:cubicBezTo>
                    <a:cubicBezTo>
                      <a:pt x="3758" y="18629"/>
                      <a:pt x="3268" y="21407"/>
                      <a:pt x="3268" y="24512"/>
                    </a:cubicBezTo>
                    <a:cubicBezTo>
                      <a:pt x="3268" y="27617"/>
                      <a:pt x="3758" y="30395"/>
                      <a:pt x="4902" y="33009"/>
                    </a:cubicBezTo>
                    <a:cubicBezTo>
                      <a:pt x="6046" y="35624"/>
                      <a:pt x="7517" y="37912"/>
                      <a:pt x="9478" y="39872"/>
                    </a:cubicBezTo>
                    <a:cubicBezTo>
                      <a:pt x="11439" y="41833"/>
                      <a:pt x="13727" y="43304"/>
                      <a:pt x="16341" y="44448"/>
                    </a:cubicBezTo>
                    <a:cubicBezTo>
                      <a:pt x="18956" y="45592"/>
                      <a:pt x="21897" y="46082"/>
                      <a:pt x="25002" y="46082"/>
                    </a:cubicBez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5" name="Forma libre: forma 34">
                <a:extLst>
                  <a:ext uri="{FF2B5EF4-FFF2-40B4-BE49-F238E27FC236}">
                    <a16:creationId xmlns:a16="http://schemas.microsoft.com/office/drawing/2014/main" id="{1309CCEA-A91B-5965-0BF5-D7EDF43DD9D1}"/>
                  </a:ext>
                </a:extLst>
              </p:cNvPr>
              <p:cNvSpPr/>
              <p:nvPr/>
            </p:nvSpPr>
            <p:spPr>
              <a:xfrm>
                <a:off x="5092815" y="4243290"/>
                <a:ext cx="38401" cy="48533"/>
              </a:xfrm>
              <a:custGeom>
                <a:avLst/>
                <a:gdLst>
                  <a:gd name="connsiteX0" fmla="*/ 17485 w 38401"/>
                  <a:gd name="connsiteY0" fmla="*/ 48533 h 48533"/>
                  <a:gd name="connsiteX1" fmla="*/ 17485 w 38401"/>
                  <a:gd name="connsiteY1" fmla="*/ 3268 h 48533"/>
                  <a:gd name="connsiteX2" fmla="*/ 0 w 38401"/>
                  <a:gd name="connsiteY2" fmla="*/ 3268 h 48533"/>
                  <a:gd name="connsiteX3" fmla="*/ 0 w 38401"/>
                  <a:gd name="connsiteY3" fmla="*/ 0 h 48533"/>
                  <a:gd name="connsiteX4" fmla="*/ 38402 w 38401"/>
                  <a:gd name="connsiteY4" fmla="*/ 0 h 48533"/>
                  <a:gd name="connsiteX5" fmla="*/ 38402 w 38401"/>
                  <a:gd name="connsiteY5" fmla="*/ 3268 h 48533"/>
                  <a:gd name="connsiteX6" fmla="*/ 20917 w 38401"/>
                  <a:gd name="connsiteY6" fmla="*/ 3268 h 48533"/>
                  <a:gd name="connsiteX7" fmla="*/ 20917 w 38401"/>
                  <a:gd name="connsiteY7" fmla="*/ 48533 h 48533"/>
                  <a:gd name="connsiteX8" fmla="*/ 17322 w 38401"/>
                  <a:gd name="connsiteY8" fmla="*/ 48533 h 48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401" h="48533">
                    <a:moveTo>
                      <a:pt x="17485" y="48533"/>
                    </a:moveTo>
                    <a:lnTo>
                      <a:pt x="17485" y="3268"/>
                    </a:lnTo>
                    <a:lnTo>
                      <a:pt x="0" y="3268"/>
                    </a:lnTo>
                    <a:lnTo>
                      <a:pt x="0" y="0"/>
                    </a:lnTo>
                    <a:lnTo>
                      <a:pt x="38402" y="0"/>
                    </a:lnTo>
                    <a:lnTo>
                      <a:pt x="38402" y="3268"/>
                    </a:lnTo>
                    <a:lnTo>
                      <a:pt x="20917" y="3268"/>
                    </a:lnTo>
                    <a:lnTo>
                      <a:pt x="20917" y="48533"/>
                    </a:lnTo>
                    <a:lnTo>
                      <a:pt x="17322" y="48533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6" name="Forma libre: forma 35">
                <a:extLst>
                  <a:ext uri="{FF2B5EF4-FFF2-40B4-BE49-F238E27FC236}">
                    <a16:creationId xmlns:a16="http://schemas.microsoft.com/office/drawing/2014/main" id="{A06A4D02-81AB-AC64-3AC2-8CAAAD610BBA}"/>
                  </a:ext>
                </a:extLst>
              </p:cNvPr>
              <p:cNvSpPr/>
              <p:nvPr/>
            </p:nvSpPr>
            <p:spPr>
              <a:xfrm>
                <a:off x="5155238" y="4243290"/>
                <a:ext cx="33499" cy="48533"/>
              </a:xfrm>
              <a:custGeom>
                <a:avLst/>
                <a:gdLst>
                  <a:gd name="connsiteX0" fmla="*/ 3595 w 33499"/>
                  <a:gd name="connsiteY0" fmla="*/ 45265 h 48533"/>
                  <a:gd name="connsiteX1" fmla="*/ 33499 w 33499"/>
                  <a:gd name="connsiteY1" fmla="*/ 45265 h 48533"/>
                  <a:gd name="connsiteX2" fmla="*/ 33499 w 33499"/>
                  <a:gd name="connsiteY2" fmla="*/ 48533 h 48533"/>
                  <a:gd name="connsiteX3" fmla="*/ 0 w 33499"/>
                  <a:gd name="connsiteY3" fmla="*/ 48533 h 48533"/>
                  <a:gd name="connsiteX4" fmla="*/ 0 w 33499"/>
                  <a:gd name="connsiteY4" fmla="*/ 0 h 48533"/>
                  <a:gd name="connsiteX5" fmla="*/ 32519 w 33499"/>
                  <a:gd name="connsiteY5" fmla="*/ 0 h 48533"/>
                  <a:gd name="connsiteX6" fmla="*/ 32519 w 33499"/>
                  <a:gd name="connsiteY6" fmla="*/ 3268 h 48533"/>
                  <a:gd name="connsiteX7" fmla="*/ 3595 w 33499"/>
                  <a:gd name="connsiteY7" fmla="*/ 3268 h 48533"/>
                  <a:gd name="connsiteX8" fmla="*/ 3595 w 33499"/>
                  <a:gd name="connsiteY8" fmla="*/ 45428 h 48533"/>
                  <a:gd name="connsiteX9" fmla="*/ 3105 w 33499"/>
                  <a:gd name="connsiteY9" fmla="*/ 22224 h 48533"/>
                  <a:gd name="connsiteX10" fmla="*/ 29414 w 33499"/>
                  <a:gd name="connsiteY10" fmla="*/ 22224 h 48533"/>
                  <a:gd name="connsiteX11" fmla="*/ 29414 w 33499"/>
                  <a:gd name="connsiteY11" fmla="*/ 25329 h 48533"/>
                  <a:gd name="connsiteX12" fmla="*/ 3105 w 33499"/>
                  <a:gd name="connsiteY12" fmla="*/ 25329 h 48533"/>
                  <a:gd name="connsiteX13" fmla="*/ 3105 w 33499"/>
                  <a:gd name="connsiteY13" fmla="*/ 22224 h 48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499" h="48533">
                    <a:moveTo>
                      <a:pt x="3595" y="45265"/>
                    </a:moveTo>
                    <a:lnTo>
                      <a:pt x="33499" y="45265"/>
                    </a:lnTo>
                    <a:lnTo>
                      <a:pt x="33499" y="48533"/>
                    </a:lnTo>
                    <a:lnTo>
                      <a:pt x="0" y="48533"/>
                    </a:lnTo>
                    <a:lnTo>
                      <a:pt x="0" y="0"/>
                    </a:lnTo>
                    <a:lnTo>
                      <a:pt x="32519" y="0"/>
                    </a:lnTo>
                    <a:lnTo>
                      <a:pt x="32519" y="3268"/>
                    </a:lnTo>
                    <a:lnTo>
                      <a:pt x="3595" y="3268"/>
                    </a:lnTo>
                    <a:lnTo>
                      <a:pt x="3595" y="45428"/>
                    </a:lnTo>
                    <a:close/>
                    <a:moveTo>
                      <a:pt x="3105" y="22224"/>
                    </a:moveTo>
                    <a:lnTo>
                      <a:pt x="29414" y="22224"/>
                    </a:lnTo>
                    <a:lnTo>
                      <a:pt x="29414" y="25329"/>
                    </a:lnTo>
                    <a:lnTo>
                      <a:pt x="3105" y="25329"/>
                    </a:lnTo>
                    <a:lnTo>
                      <a:pt x="3105" y="22224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7" name="Forma libre: forma 36">
                <a:extLst>
                  <a:ext uri="{FF2B5EF4-FFF2-40B4-BE49-F238E27FC236}">
                    <a16:creationId xmlns:a16="http://schemas.microsoft.com/office/drawing/2014/main" id="{5B6C6E2D-F35D-E013-0B54-4394041C99D2}"/>
                  </a:ext>
                </a:extLst>
              </p:cNvPr>
              <p:cNvSpPr/>
              <p:nvPr/>
            </p:nvSpPr>
            <p:spPr>
              <a:xfrm>
                <a:off x="5212432" y="4242800"/>
                <a:ext cx="42323" cy="49677"/>
              </a:xfrm>
              <a:custGeom>
                <a:avLst/>
                <a:gdLst>
                  <a:gd name="connsiteX0" fmla="*/ 25002 w 42323"/>
                  <a:gd name="connsiteY0" fmla="*/ 49350 h 49677"/>
                  <a:gd name="connsiteX1" fmla="*/ 15034 w 42323"/>
                  <a:gd name="connsiteY1" fmla="*/ 47553 h 49677"/>
                  <a:gd name="connsiteX2" fmla="*/ 7027 w 42323"/>
                  <a:gd name="connsiteY2" fmla="*/ 42324 h 49677"/>
                  <a:gd name="connsiteX3" fmla="*/ 1798 w 42323"/>
                  <a:gd name="connsiteY3" fmla="*/ 34480 h 49677"/>
                  <a:gd name="connsiteX4" fmla="*/ 0 w 42323"/>
                  <a:gd name="connsiteY4" fmla="*/ 24675 h 49677"/>
                  <a:gd name="connsiteX5" fmla="*/ 1798 w 42323"/>
                  <a:gd name="connsiteY5" fmla="*/ 14871 h 49677"/>
                  <a:gd name="connsiteX6" fmla="*/ 7027 w 42323"/>
                  <a:gd name="connsiteY6" fmla="*/ 7027 h 49677"/>
                  <a:gd name="connsiteX7" fmla="*/ 15034 w 42323"/>
                  <a:gd name="connsiteY7" fmla="*/ 1798 h 49677"/>
                  <a:gd name="connsiteX8" fmla="*/ 25002 w 42323"/>
                  <a:gd name="connsiteY8" fmla="*/ 0 h 49677"/>
                  <a:gd name="connsiteX9" fmla="*/ 34643 w 42323"/>
                  <a:gd name="connsiteY9" fmla="*/ 1634 h 49677"/>
                  <a:gd name="connsiteX10" fmla="*/ 42324 w 42323"/>
                  <a:gd name="connsiteY10" fmla="*/ 6700 h 49677"/>
                  <a:gd name="connsiteX11" fmla="*/ 40036 w 42323"/>
                  <a:gd name="connsiteY11" fmla="*/ 8988 h 49677"/>
                  <a:gd name="connsiteX12" fmla="*/ 33173 w 42323"/>
                  <a:gd name="connsiteY12" fmla="*/ 4576 h 49677"/>
                  <a:gd name="connsiteX13" fmla="*/ 25166 w 42323"/>
                  <a:gd name="connsiteY13" fmla="*/ 3268 h 49677"/>
                  <a:gd name="connsiteX14" fmla="*/ 16505 w 42323"/>
                  <a:gd name="connsiteY14" fmla="*/ 4902 h 49677"/>
                  <a:gd name="connsiteX15" fmla="*/ 9641 w 42323"/>
                  <a:gd name="connsiteY15" fmla="*/ 9478 h 49677"/>
                  <a:gd name="connsiteX16" fmla="*/ 5066 w 42323"/>
                  <a:gd name="connsiteY16" fmla="*/ 16341 h 49677"/>
                  <a:gd name="connsiteX17" fmla="*/ 3432 w 42323"/>
                  <a:gd name="connsiteY17" fmla="*/ 24839 h 49677"/>
                  <a:gd name="connsiteX18" fmla="*/ 5066 w 42323"/>
                  <a:gd name="connsiteY18" fmla="*/ 33336 h 49677"/>
                  <a:gd name="connsiteX19" fmla="*/ 9641 w 42323"/>
                  <a:gd name="connsiteY19" fmla="*/ 40199 h 49677"/>
                  <a:gd name="connsiteX20" fmla="*/ 16505 w 42323"/>
                  <a:gd name="connsiteY20" fmla="*/ 44775 h 49677"/>
                  <a:gd name="connsiteX21" fmla="*/ 25166 w 42323"/>
                  <a:gd name="connsiteY21" fmla="*/ 46409 h 49677"/>
                  <a:gd name="connsiteX22" fmla="*/ 33173 w 42323"/>
                  <a:gd name="connsiteY22" fmla="*/ 45102 h 49677"/>
                  <a:gd name="connsiteX23" fmla="*/ 40036 w 42323"/>
                  <a:gd name="connsiteY23" fmla="*/ 40690 h 49677"/>
                  <a:gd name="connsiteX24" fmla="*/ 42324 w 42323"/>
                  <a:gd name="connsiteY24" fmla="*/ 42977 h 49677"/>
                  <a:gd name="connsiteX25" fmla="*/ 34643 w 42323"/>
                  <a:gd name="connsiteY25" fmla="*/ 48043 h 49677"/>
                  <a:gd name="connsiteX26" fmla="*/ 25002 w 42323"/>
                  <a:gd name="connsiteY26" fmla="*/ 49677 h 49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2323" h="49677">
                    <a:moveTo>
                      <a:pt x="25002" y="49350"/>
                    </a:moveTo>
                    <a:cubicBezTo>
                      <a:pt x="21407" y="49350"/>
                      <a:pt x="18139" y="48697"/>
                      <a:pt x="15034" y="47553"/>
                    </a:cubicBezTo>
                    <a:cubicBezTo>
                      <a:pt x="11929" y="46409"/>
                      <a:pt x="9315" y="44611"/>
                      <a:pt x="7027" y="42324"/>
                    </a:cubicBezTo>
                    <a:cubicBezTo>
                      <a:pt x="4739" y="40036"/>
                      <a:pt x="2942" y="37585"/>
                      <a:pt x="1798" y="34480"/>
                    </a:cubicBezTo>
                    <a:cubicBezTo>
                      <a:pt x="490" y="31539"/>
                      <a:pt x="0" y="28270"/>
                      <a:pt x="0" y="24675"/>
                    </a:cubicBezTo>
                    <a:cubicBezTo>
                      <a:pt x="0" y="21080"/>
                      <a:pt x="654" y="17812"/>
                      <a:pt x="1798" y="14871"/>
                    </a:cubicBezTo>
                    <a:cubicBezTo>
                      <a:pt x="3105" y="11929"/>
                      <a:pt x="4739" y="9315"/>
                      <a:pt x="7027" y="7027"/>
                    </a:cubicBezTo>
                    <a:cubicBezTo>
                      <a:pt x="9315" y="4739"/>
                      <a:pt x="11929" y="3105"/>
                      <a:pt x="15034" y="1798"/>
                    </a:cubicBezTo>
                    <a:cubicBezTo>
                      <a:pt x="18139" y="654"/>
                      <a:pt x="21407" y="0"/>
                      <a:pt x="25002" y="0"/>
                    </a:cubicBezTo>
                    <a:cubicBezTo>
                      <a:pt x="28597" y="0"/>
                      <a:pt x="31702" y="490"/>
                      <a:pt x="34643" y="1634"/>
                    </a:cubicBezTo>
                    <a:cubicBezTo>
                      <a:pt x="37585" y="2778"/>
                      <a:pt x="40200" y="4412"/>
                      <a:pt x="42324" y="6700"/>
                    </a:cubicBezTo>
                    <a:lnTo>
                      <a:pt x="40036" y="8988"/>
                    </a:lnTo>
                    <a:cubicBezTo>
                      <a:pt x="37912" y="7027"/>
                      <a:pt x="35624" y="5556"/>
                      <a:pt x="33173" y="4576"/>
                    </a:cubicBezTo>
                    <a:cubicBezTo>
                      <a:pt x="30721" y="3595"/>
                      <a:pt x="27944" y="3268"/>
                      <a:pt x="25166" y="3268"/>
                    </a:cubicBezTo>
                    <a:cubicBezTo>
                      <a:pt x="22061" y="3268"/>
                      <a:pt x="19119" y="3758"/>
                      <a:pt x="16505" y="4902"/>
                    </a:cubicBezTo>
                    <a:cubicBezTo>
                      <a:pt x="13890" y="6046"/>
                      <a:pt x="11602" y="7517"/>
                      <a:pt x="9641" y="9478"/>
                    </a:cubicBezTo>
                    <a:cubicBezTo>
                      <a:pt x="7680" y="11439"/>
                      <a:pt x="6210" y="13727"/>
                      <a:pt x="5066" y="16341"/>
                    </a:cubicBezTo>
                    <a:cubicBezTo>
                      <a:pt x="3922" y="18956"/>
                      <a:pt x="3432" y="21734"/>
                      <a:pt x="3432" y="24839"/>
                    </a:cubicBezTo>
                    <a:cubicBezTo>
                      <a:pt x="3432" y="27943"/>
                      <a:pt x="3922" y="30721"/>
                      <a:pt x="5066" y="33336"/>
                    </a:cubicBezTo>
                    <a:cubicBezTo>
                      <a:pt x="6210" y="35951"/>
                      <a:pt x="7680" y="38238"/>
                      <a:pt x="9641" y="40199"/>
                    </a:cubicBezTo>
                    <a:cubicBezTo>
                      <a:pt x="11602" y="42160"/>
                      <a:pt x="13890" y="43631"/>
                      <a:pt x="16505" y="44775"/>
                    </a:cubicBezTo>
                    <a:cubicBezTo>
                      <a:pt x="19119" y="45919"/>
                      <a:pt x="22061" y="46409"/>
                      <a:pt x="25166" y="46409"/>
                    </a:cubicBezTo>
                    <a:cubicBezTo>
                      <a:pt x="27944" y="46409"/>
                      <a:pt x="30721" y="45919"/>
                      <a:pt x="33173" y="45102"/>
                    </a:cubicBezTo>
                    <a:cubicBezTo>
                      <a:pt x="35624" y="44285"/>
                      <a:pt x="37912" y="42650"/>
                      <a:pt x="40036" y="40690"/>
                    </a:cubicBezTo>
                    <a:lnTo>
                      <a:pt x="42324" y="42977"/>
                    </a:lnTo>
                    <a:cubicBezTo>
                      <a:pt x="40200" y="45265"/>
                      <a:pt x="37585" y="46899"/>
                      <a:pt x="34643" y="48043"/>
                    </a:cubicBezTo>
                    <a:cubicBezTo>
                      <a:pt x="31702" y="49187"/>
                      <a:pt x="28434" y="49677"/>
                      <a:pt x="25002" y="49677"/>
                    </a:cubicBez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8" name="Forma libre: forma 37">
                <a:extLst>
                  <a:ext uri="{FF2B5EF4-FFF2-40B4-BE49-F238E27FC236}">
                    <a16:creationId xmlns:a16="http://schemas.microsoft.com/office/drawing/2014/main" id="{672099B9-6E6C-948B-657C-64895B219E81}"/>
                  </a:ext>
                </a:extLst>
              </p:cNvPr>
              <p:cNvSpPr/>
              <p:nvPr/>
            </p:nvSpPr>
            <p:spPr>
              <a:xfrm>
                <a:off x="5273549" y="4243290"/>
                <a:ext cx="38401" cy="48533"/>
              </a:xfrm>
              <a:custGeom>
                <a:avLst/>
                <a:gdLst>
                  <a:gd name="connsiteX0" fmla="*/ 17485 w 38401"/>
                  <a:gd name="connsiteY0" fmla="*/ 48533 h 48533"/>
                  <a:gd name="connsiteX1" fmla="*/ 17485 w 38401"/>
                  <a:gd name="connsiteY1" fmla="*/ 3268 h 48533"/>
                  <a:gd name="connsiteX2" fmla="*/ 0 w 38401"/>
                  <a:gd name="connsiteY2" fmla="*/ 3268 h 48533"/>
                  <a:gd name="connsiteX3" fmla="*/ 0 w 38401"/>
                  <a:gd name="connsiteY3" fmla="*/ 0 h 48533"/>
                  <a:gd name="connsiteX4" fmla="*/ 38401 w 38401"/>
                  <a:gd name="connsiteY4" fmla="*/ 0 h 48533"/>
                  <a:gd name="connsiteX5" fmla="*/ 38401 w 38401"/>
                  <a:gd name="connsiteY5" fmla="*/ 3268 h 48533"/>
                  <a:gd name="connsiteX6" fmla="*/ 20917 w 38401"/>
                  <a:gd name="connsiteY6" fmla="*/ 3268 h 48533"/>
                  <a:gd name="connsiteX7" fmla="*/ 20917 w 38401"/>
                  <a:gd name="connsiteY7" fmla="*/ 48533 h 48533"/>
                  <a:gd name="connsiteX8" fmla="*/ 17322 w 38401"/>
                  <a:gd name="connsiteY8" fmla="*/ 48533 h 48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401" h="48533">
                    <a:moveTo>
                      <a:pt x="17485" y="48533"/>
                    </a:moveTo>
                    <a:lnTo>
                      <a:pt x="17485" y="3268"/>
                    </a:lnTo>
                    <a:lnTo>
                      <a:pt x="0" y="3268"/>
                    </a:lnTo>
                    <a:lnTo>
                      <a:pt x="0" y="0"/>
                    </a:lnTo>
                    <a:lnTo>
                      <a:pt x="38401" y="0"/>
                    </a:lnTo>
                    <a:lnTo>
                      <a:pt x="38401" y="3268"/>
                    </a:lnTo>
                    <a:lnTo>
                      <a:pt x="20917" y="3268"/>
                    </a:lnTo>
                    <a:lnTo>
                      <a:pt x="20917" y="48533"/>
                    </a:lnTo>
                    <a:lnTo>
                      <a:pt x="17322" y="48533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9" name="Forma libre: forma 38">
                <a:extLst>
                  <a:ext uri="{FF2B5EF4-FFF2-40B4-BE49-F238E27FC236}">
                    <a16:creationId xmlns:a16="http://schemas.microsoft.com/office/drawing/2014/main" id="{B9E63FD5-6803-C3C7-D66E-B3DDF99B1CAE}"/>
                  </a:ext>
                </a:extLst>
              </p:cNvPr>
              <p:cNvSpPr/>
              <p:nvPr/>
            </p:nvSpPr>
            <p:spPr>
              <a:xfrm>
                <a:off x="5336135" y="4243290"/>
                <a:ext cx="3595" cy="48533"/>
              </a:xfrm>
              <a:custGeom>
                <a:avLst/>
                <a:gdLst>
                  <a:gd name="connsiteX0" fmla="*/ 0 w 3595"/>
                  <a:gd name="connsiteY0" fmla="*/ 48533 h 48533"/>
                  <a:gd name="connsiteX1" fmla="*/ 0 w 3595"/>
                  <a:gd name="connsiteY1" fmla="*/ 0 h 48533"/>
                  <a:gd name="connsiteX2" fmla="*/ 3595 w 3595"/>
                  <a:gd name="connsiteY2" fmla="*/ 0 h 48533"/>
                  <a:gd name="connsiteX3" fmla="*/ 3595 w 3595"/>
                  <a:gd name="connsiteY3" fmla="*/ 48533 h 48533"/>
                  <a:gd name="connsiteX4" fmla="*/ 0 w 3595"/>
                  <a:gd name="connsiteY4" fmla="*/ 48533 h 48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95" h="48533">
                    <a:moveTo>
                      <a:pt x="0" y="48533"/>
                    </a:moveTo>
                    <a:lnTo>
                      <a:pt x="0" y="0"/>
                    </a:lnTo>
                    <a:lnTo>
                      <a:pt x="3595" y="0"/>
                    </a:lnTo>
                    <a:lnTo>
                      <a:pt x="3595" y="48533"/>
                    </a:lnTo>
                    <a:lnTo>
                      <a:pt x="0" y="48533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0" name="Forma libre: forma 39">
                <a:extLst>
                  <a:ext uri="{FF2B5EF4-FFF2-40B4-BE49-F238E27FC236}">
                    <a16:creationId xmlns:a16="http://schemas.microsoft.com/office/drawing/2014/main" id="{6CEBAFF8-BECB-58A8-E610-C466C411246F}"/>
                  </a:ext>
                </a:extLst>
              </p:cNvPr>
              <p:cNvSpPr/>
              <p:nvPr/>
            </p:nvSpPr>
            <p:spPr>
              <a:xfrm>
                <a:off x="5367347" y="4242800"/>
                <a:ext cx="50167" cy="49350"/>
              </a:xfrm>
              <a:custGeom>
                <a:avLst/>
                <a:gdLst>
                  <a:gd name="connsiteX0" fmla="*/ 25002 w 50167"/>
                  <a:gd name="connsiteY0" fmla="*/ 49350 h 49350"/>
                  <a:gd name="connsiteX1" fmla="*/ 15034 w 50167"/>
                  <a:gd name="connsiteY1" fmla="*/ 47553 h 49350"/>
                  <a:gd name="connsiteX2" fmla="*/ 7027 w 50167"/>
                  <a:gd name="connsiteY2" fmla="*/ 42324 h 49350"/>
                  <a:gd name="connsiteX3" fmla="*/ 1797 w 50167"/>
                  <a:gd name="connsiteY3" fmla="*/ 34480 h 49350"/>
                  <a:gd name="connsiteX4" fmla="*/ 0 w 50167"/>
                  <a:gd name="connsiteY4" fmla="*/ 24675 h 49350"/>
                  <a:gd name="connsiteX5" fmla="*/ 1797 w 50167"/>
                  <a:gd name="connsiteY5" fmla="*/ 14871 h 49350"/>
                  <a:gd name="connsiteX6" fmla="*/ 7027 w 50167"/>
                  <a:gd name="connsiteY6" fmla="*/ 7027 h 49350"/>
                  <a:gd name="connsiteX7" fmla="*/ 15034 w 50167"/>
                  <a:gd name="connsiteY7" fmla="*/ 1798 h 49350"/>
                  <a:gd name="connsiteX8" fmla="*/ 25002 w 50167"/>
                  <a:gd name="connsiteY8" fmla="*/ 0 h 49350"/>
                  <a:gd name="connsiteX9" fmla="*/ 34970 w 50167"/>
                  <a:gd name="connsiteY9" fmla="*/ 1798 h 49350"/>
                  <a:gd name="connsiteX10" fmla="*/ 42977 w 50167"/>
                  <a:gd name="connsiteY10" fmla="*/ 7027 h 49350"/>
                  <a:gd name="connsiteX11" fmla="*/ 48206 w 50167"/>
                  <a:gd name="connsiteY11" fmla="*/ 14871 h 49350"/>
                  <a:gd name="connsiteX12" fmla="*/ 50167 w 50167"/>
                  <a:gd name="connsiteY12" fmla="*/ 24675 h 49350"/>
                  <a:gd name="connsiteX13" fmla="*/ 48206 w 50167"/>
                  <a:gd name="connsiteY13" fmla="*/ 34480 h 49350"/>
                  <a:gd name="connsiteX14" fmla="*/ 42977 w 50167"/>
                  <a:gd name="connsiteY14" fmla="*/ 42324 h 49350"/>
                  <a:gd name="connsiteX15" fmla="*/ 34970 w 50167"/>
                  <a:gd name="connsiteY15" fmla="*/ 47553 h 49350"/>
                  <a:gd name="connsiteX16" fmla="*/ 25002 w 50167"/>
                  <a:gd name="connsiteY16" fmla="*/ 49350 h 49350"/>
                  <a:gd name="connsiteX17" fmla="*/ 25002 w 50167"/>
                  <a:gd name="connsiteY17" fmla="*/ 46082 h 49350"/>
                  <a:gd name="connsiteX18" fmla="*/ 33663 w 50167"/>
                  <a:gd name="connsiteY18" fmla="*/ 44448 h 49350"/>
                  <a:gd name="connsiteX19" fmla="*/ 40526 w 50167"/>
                  <a:gd name="connsiteY19" fmla="*/ 39872 h 49350"/>
                  <a:gd name="connsiteX20" fmla="*/ 45102 w 50167"/>
                  <a:gd name="connsiteY20" fmla="*/ 33009 h 49350"/>
                  <a:gd name="connsiteX21" fmla="*/ 46735 w 50167"/>
                  <a:gd name="connsiteY21" fmla="*/ 24512 h 49350"/>
                  <a:gd name="connsiteX22" fmla="*/ 45102 w 50167"/>
                  <a:gd name="connsiteY22" fmla="*/ 16014 h 49350"/>
                  <a:gd name="connsiteX23" fmla="*/ 40526 w 50167"/>
                  <a:gd name="connsiteY23" fmla="*/ 9315 h 49350"/>
                  <a:gd name="connsiteX24" fmla="*/ 33663 w 50167"/>
                  <a:gd name="connsiteY24" fmla="*/ 4739 h 49350"/>
                  <a:gd name="connsiteX25" fmla="*/ 25002 w 50167"/>
                  <a:gd name="connsiteY25" fmla="*/ 3105 h 49350"/>
                  <a:gd name="connsiteX26" fmla="*/ 16341 w 50167"/>
                  <a:gd name="connsiteY26" fmla="*/ 4739 h 49350"/>
                  <a:gd name="connsiteX27" fmla="*/ 9478 w 50167"/>
                  <a:gd name="connsiteY27" fmla="*/ 9315 h 49350"/>
                  <a:gd name="connsiteX28" fmla="*/ 4902 w 50167"/>
                  <a:gd name="connsiteY28" fmla="*/ 16014 h 49350"/>
                  <a:gd name="connsiteX29" fmla="*/ 3268 w 50167"/>
                  <a:gd name="connsiteY29" fmla="*/ 24512 h 49350"/>
                  <a:gd name="connsiteX30" fmla="*/ 4902 w 50167"/>
                  <a:gd name="connsiteY30" fmla="*/ 33009 h 49350"/>
                  <a:gd name="connsiteX31" fmla="*/ 9478 w 50167"/>
                  <a:gd name="connsiteY31" fmla="*/ 39872 h 49350"/>
                  <a:gd name="connsiteX32" fmla="*/ 16341 w 50167"/>
                  <a:gd name="connsiteY32" fmla="*/ 44448 h 49350"/>
                  <a:gd name="connsiteX33" fmla="*/ 25002 w 50167"/>
                  <a:gd name="connsiteY33" fmla="*/ 46082 h 49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0167" h="49350">
                    <a:moveTo>
                      <a:pt x="25002" y="49350"/>
                    </a:moveTo>
                    <a:cubicBezTo>
                      <a:pt x="21407" y="49350"/>
                      <a:pt x="18138" y="48697"/>
                      <a:pt x="15034" y="47553"/>
                    </a:cubicBezTo>
                    <a:cubicBezTo>
                      <a:pt x="11929" y="46409"/>
                      <a:pt x="9315" y="44611"/>
                      <a:pt x="7027" y="42324"/>
                    </a:cubicBezTo>
                    <a:cubicBezTo>
                      <a:pt x="4739" y="40036"/>
                      <a:pt x="2941" y="37421"/>
                      <a:pt x="1797" y="34480"/>
                    </a:cubicBezTo>
                    <a:cubicBezTo>
                      <a:pt x="490" y="31539"/>
                      <a:pt x="0" y="28270"/>
                      <a:pt x="0" y="24675"/>
                    </a:cubicBezTo>
                    <a:cubicBezTo>
                      <a:pt x="0" y="21080"/>
                      <a:pt x="654" y="17975"/>
                      <a:pt x="1797" y="14871"/>
                    </a:cubicBezTo>
                    <a:cubicBezTo>
                      <a:pt x="3105" y="11929"/>
                      <a:pt x="4739" y="9315"/>
                      <a:pt x="7027" y="7027"/>
                    </a:cubicBezTo>
                    <a:cubicBezTo>
                      <a:pt x="9315" y="4739"/>
                      <a:pt x="11929" y="3105"/>
                      <a:pt x="15034" y="1798"/>
                    </a:cubicBezTo>
                    <a:cubicBezTo>
                      <a:pt x="18138" y="654"/>
                      <a:pt x="21407" y="0"/>
                      <a:pt x="25002" y="0"/>
                    </a:cubicBezTo>
                    <a:cubicBezTo>
                      <a:pt x="28597" y="0"/>
                      <a:pt x="31865" y="654"/>
                      <a:pt x="34970" y="1798"/>
                    </a:cubicBezTo>
                    <a:cubicBezTo>
                      <a:pt x="38075" y="3105"/>
                      <a:pt x="40689" y="4739"/>
                      <a:pt x="42977" y="7027"/>
                    </a:cubicBezTo>
                    <a:cubicBezTo>
                      <a:pt x="45265" y="9315"/>
                      <a:pt x="47063" y="11766"/>
                      <a:pt x="48206" y="14871"/>
                    </a:cubicBezTo>
                    <a:cubicBezTo>
                      <a:pt x="49514" y="17812"/>
                      <a:pt x="50167" y="21080"/>
                      <a:pt x="50167" y="24675"/>
                    </a:cubicBezTo>
                    <a:cubicBezTo>
                      <a:pt x="50167" y="28270"/>
                      <a:pt x="49514" y="31539"/>
                      <a:pt x="48206" y="34480"/>
                    </a:cubicBezTo>
                    <a:cubicBezTo>
                      <a:pt x="46899" y="37421"/>
                      <a:pt x="45102" y="40036"/>
                      <a:pt x="42977" y="42324"/>
                    </a:cubicBezTo>
                    <a:cubicBezTo>
                      <a:pt x="40689" y="44611"/>
                      <a:pt x="38075" y="46246"/>
                      <a:pt x="34970" y="47553"/>
                    </a:cubicBezTo>
                    <a:cubicBezTo>
                      <a:pt x="31865" y="48860"/>
                      <a:pt x="28597" y="49350"/>
                      <a:pt x="25002" y="49350"/>
                    </a:cubicBezTo>
                    <a:close/>
                    <a:moveTo>
                      <a:pt x="25002" y="46082"/>
                    </a:moveTo>
                    <a:cubicBezTo>
                      <a:pt x="28107" y="46082"/>
                      <a:pt x="30885" y="45592"/>
                      <a:pt x="33663" y="44448"/>
                    </a:cubicBezTo>
                    <a:cubicBezTo>
                      <a:pt x="36277" y="43304"/>
                      <a:pt x="38565" y="41833"/>
                      <a:pt x="40526" y="39872"/>
                    </a:cubicBezTo>
                    <a:cubicBezTo>
                      <a:pt x="42487" y="37912"/>
                      <a:pt x="43958" y="35624"/>
                      <a:pt x="45102" y="33009"/>
                    </a:cubicBezTo>
                    <a:cubicBezTo>
                      <a:pt x="46245" y="30395"/>
                      <a:pt x="46735" y="27617"/>
                      <a:pt x="46735" y="24512"/>
                    </a:cubicBezTo>
                    <a:cubicBezTo>
                      <a:pt x="46735" y="21407"/>
                      <a:pt x="46245" y="18629"/>
                      <a:pt x="45102" y="16014"/>
                    </a:cubicBezTo>
                    <a:cubicBezTo>
                      <a:pt x="43958" y="13400"/>
                      <a:pt x="42487" y="11275"/>
                      <a:pt x="40526" y="9315"/>
                    </a:cubicBezTo>
                    <a:cubicBezTo>
                      <a:pt x="38565" y="7353"/>
                      <a:pt x="36277" y="5883"/>
                      <a:pt x="33663" y="4739"/>
                    </a:cubicBezTo>
                    <a:cubicBezTo>
                      <a:pt x="31048" y="3595"/>
                      <a:pt x="28107" y="3105"/>
                      <a:pt x="25002" y="3105"/>
                    </a:cubicBezTo>
                    <a:cubicBezTo>
                      <a:pt x="21897" y="3105"/>
                      <a:pt x="19119" y="3595"/>
                      <a:pt x="16341" y="4739"/>
                    </a:cubicBezTo>
                    <a:cubicBezTo>
                      <a:pt x="13563" y="5883"/>
                      <a:pt x="11439" y="7353"/>
                      <a:pt x="9478" y="9315"/>
                    </a:cubicBezTo>
                    <a:cubicBezTo>
                      <a:pt x="7517" y="11275"/>
                      <a:pt x="6046" y="13563"/>
                      <a:pt x="4902" y="16014"/>
                    </a:cubicBezTo>
                    <a:cubicBezTo>
                      <a:pt x="3759" y="18629"/>
                      <a:pt x="3268" y="21407"/>
                      <a:pt x="3268" y="24512"/>
                    </a:cubicBezTo>
                    <a:cubicBezTo>
                      <a:pt x="3268" y="27617"/>
                      <a:pt x="3759" y="30395"/>
                      <a:pt x="4902" y="33009"/>
                    </a:cubicBezTo>
                    <a:cubicBezTo>
                      <a:pt x="6046" y="35624"/>
                      <a:pt x="7517" y="37912"/>
                      <a:pt x="9478" y="39872"/>
                    </a:cubicBezTo>
                    <a:cubicBezTo>
                      <a:pt x="11439" y="41833"/>
                      <a:pt x="13727" y="43304"/>
                      <a:pt x="16341" y="44448"/>
                    </a:cubicBezTo>
                    <a:cubicBezTo>
                      <a:pt x="18956" y="45592"/>
                      <a:pt x="21897" y="46082"/>
                      <a:pt x="25002" y="46082"/>
                    </a:cubicBez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1" name="Forma libre: forma 40">
                <a:extLst>
                  <a:ext uri="{FF2B5EF4-FFF2-40B4-BE49-F238E27FC236}">
                    <a16:creationId xmlns:a16="http://schemas.microsoft.com/office/drawing/2014/main" id="{319A63EC-A508-CF5B-5607-3A9AA1D59353}"/>
                  </a:ext>
                </a:extLst>
              </p:cNvPr>
              <p:cNvSpPr/>
              <p:nvPr/>
            </p:nvSpPr>
            <p:spPr>
              <a:xfrm>
                <a:off x="5445131" y="4243290"/>
                <a:ext cx="39545" cy="48533"/>
              </a:xfrm>
              <a:custGeom>
                <a:avLst/>
                <a:gdLst>
                  <a:gd name="connsiteX0" fmla="*/ 0 w 39545"/>
                  <a:gd name="connsiteY0" fmla="*/ 48533 h 48533"/>
                  <a:gd name="connsiteX1" fmla="*/ 0 w 39545"/>
                  <a:gd name="connsiteY1" fmla="*/ 0 h 48533"/>
                  <a:gd name="connsiteX2" fmla="*/ 2941 w 39545"/>
                  <a:gd name="connsiteY2" fmla="*/ 0 h 48533"/>
                  <a:gd name="connsiteX3" fmla="*/ 37584 w 39545"/>
                  <a:gd name="connsiteY3" fmla="*/ 44121 h 48533"/>
                  <a:gd name="connsiteX4" fmla="*/ 35950 w 39545"/>
                  <a:gd name="connsiteY4" fmla="*/ 44121 h 48533"/>
                  <a:gd name="connsiteX5" fmla="*/ 35950 w 39545"/>
                  <a:gd name="connsiteY5" fmla="*/ 0 h 48533"/>
                  <a:gd name="connsiteX6" fmla="*/ 39545 w 39545"/>
                  <a:gd name="connsiteY6" fmla="*/ 0 h 48533"/>
                  <a:gd name="connsiteX7" fmla="*/ 39545 w 39545"/>
                  <a:gd name="connsiteY7" fmla="*/ 48533 h 48533"/>
                  <a:gd name="connsiteX8" fmla="*/ 36604 w 39545"/>
                  <a:gd name="connsiteY8" fmla="*/ 48533 h 48533"/>
                  <a:gd name="connsiteX9" fmla="*/ 1961 w 39545"/>
                  <a:gd name="connsiteY9" fmla="*/ 4412 h 48533"/>
                  <a:gd name="connsiteX10" fmla="*/ 3595 w 39545"/>
                  <a:gd name="connsiteY10" fmla="*/ 4412 h 48533"/>
                  <a:gd name="connsiteX11" fmla="*/ 3595 w 39545"/>
                  <a:gd name="connsiteY11" fmla="*/ 48533 h 48533"/>
                  <a:gd name="connsiteX12" fmla="*/ 0 w 39545"/>
                  <a:gd name="connsiteY12" fmla="*/ 48533 h 48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45" h="48533">
                    <a:moveTo>
                      <a:pt x="0" y="48533"/>
                    </a:moveTo>
                    <a:lnTo>
                      <a:pt x="0" y="0"/>
                    </a:lnTo>
                    <a:lnTo>
                      <a:pt x="2941" y="0"/>
                    </a:lnTo>
                    <a:lnTo>
                      <a:pt x="37584" y="44121"/>
                    </a:lnTo>
                    <a:lnTo>
                      <a:pt x="35950" y="44121"/>
                    </a:lnTo>
                    <a:lnTo>
                      <a:pt x="35950" y="0"/>
                    </a:lnTo>
                    <a:lnTo>
                      <a:pt x="39545" y="0"/>
                    </a:lnTo>
                    <a:lnTo>
                      <a:pt x="39545" y="48533"/>
                    </a:lnTo>
                    <a:lnTo>
                      <a:pt x="36604" y="48533"/>
                    </a:lnTo>
                    <a:lnTo>
                      <a:pt x="1961" y="4412"/>
                    </a:lnTo>
                    <a:lnTo>
                      <a:pt x="3595" y="4412"/>
                    </a:lnTo>
                    <a:lnTo>
                      <a:pt x="3595" y="48533"/>
                    </a:lnTo>
                    <a:lnTo>
                      <a:pt x="0" y="48533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1A2DC0AC-73A7-AD82-0540-83C101559885}"/>
                </a:ext>
              </a:extLst>
            </p:cNvPr>
            <p:cNvSpPr/>
            <p:nvPr/>
          </p:nvSpPr>
          <p:spPr>
            <a:xfrm>
              <a:off x="3988316" y="3842441"/>
              <a:ext cx="384670" cy="446277"/>
            </a:xfrm>
            <a:custGeom>
              <a:avLst/>
              <a:gdLst>
                <a:gd name="connsiteX0" fmla="*/ 192335 w 384670"/>
                <a:gd name="connsiteY0" fmla="*/ 0 h 446277"/>
                <a:gd name="connsiteX1" fmla="*/ 0 w 384670"/>
                <a:gd name="connsiteY1" fmla="*/ 75823 h 446277"/>
                <a:gd name="connsiteX2" fmla="*/ 5883 w 384670"/>
                <a:gd name="connsiteY2" fmla="*/ 132690 h 446277"/>
                <a:gd name="connsiteX3" fmla="*/ 192335 w 384670"/>
                <a:gd name="connsiteY3" fmla="*/ 62096 h 446277"/>
                <a:gd name="connsiteX4" fmla="*/ 192335 w 384670"/>
                <a:gd name="connsiteY4" fmla="*/ 123213 h 446277"/>
                <a:gd name="connsiteX5" fmla="*/ 11929 w 384670"/>
                <a:gd name="connsiteY5" fmla="*/ 191518 h 446277"/>
                <a:gd name="connsiteX6" fmla="*/ 16014 w 384670"/>
                <a:gd name="connsiteY6" fmla="*/ 231881 h 446277"/>
                <a:gd name="connsiteX7" fmla="*/ 192335 w 384670"/>
                <a:gd name="connsiteY7" fmla="*/ 165046 h 446277"/>
                <a:gd name="connsiteX8" fmla="*/ 192335 w 384670"/>
                <a:gd name="connsiteY8" fmla="*/ 226162 h 446277"/>
                <a:gd name="connsiteX9" fmla="*/ 22060 w 384670"/>
                <a:gd name="connsiteY9" fmla="*/ 290709 h 446277"/>
                <a:gd name="connsiteX10" fmla="*/ 22387 w 384670"/>
                <a:gd name="connsiteY10" fmla="*/ 294304 h 446277"/>
                <a:gd name="connsiteX11" fmla="*/ 33663 w 384670"/>
                <a:gd name="connsiteY11" fmla="*/ 327313 h 446277"/>
                <a:gd name="connsiteX12" fmla="*/ 192335 w 384670"/>
                <a:gd name="connsiteY12" fmla="*/ 267178 h 446277"/>
                <a:gd name="connsiteX13" fmla="*/ 192335 w 384670"/>
                <a:gd name="connsiteY13" fmla="*/ 328294 h 446277"/>
                <a:gd name="connsiteX14" fmla="*/ 79908 w 384670"/>
                <a:gd name="connsiteY14" fmla="*/ 370781 h 446277"/>
                <a:gd name="connsiteX15" fmla="*/ 192335 w 384670"/>
                <a:gd name="connsiteY15" fmla="*/ 446277 h 446277"/>
                <a:gd name="connsiteX16" fmla="*/ 317999 w 384670"/>
                <a:gd name="connsiteY16" fmla="*/ 361793 h 446277"/>
                <a:gd name="connsiteX17" fmla="*/ 362284 w 384670"/>
                <a:gd name="connsiteY17" fmla="*/ 294141 h 446277"/>
                <a:gd name="connsiteX18" fmla="*/ 384671 w 384670"/>
                <a:gd name="connsiteY18" fmla="*/ 75823 h 446277"/>
                <a:gd name="connsiteX19" fmla="*/ 192335 w 384670"/>
                <a:gd name="connsiteY19" fmla="*/ 0 h 446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84670" h="446277">
                  <a:moveTo>
                    <a:pt x="192335" y="0"/>
                  </a:moveTo>
                  <a:lnTo>
                    <a:pt x="0" y="75823"/>
                  </a:lnTo>
                  <a:lnTo>
                    <a:pt x="5883" y="132690"/>
                  </a:lnTo>
                  <a:lnTo>
                    <a:pt x="192335" y="62096"/>
                  </a:lnTo>
                  <a:lnTo>
                    <a:pt x="192335" y="123213"/>
                  </a:lnTo>
                  <a:lnTo>
                    <a:pt x="11929" y="191518"/>
                  </a:lnTo>
                  <a:lnTo>
                    <a:pt x="16014" y="231881"/>
                  </a:lnTo>
                  <a:lnTo>
                    <a:pt x="192335" y="165046"/>
                  </a:lnTo>
                  <a:lnTo>
                    <a:pt x="192335" y="226162"/>
                  </a:lnTo>
                  <a:lnTo>
                    <a:pt x="22060" y="290709"/>
                  </a:lnTo>
                  <a:lnTo>
                    <a:pt x="22387" y="294304"/>
                  </a:lnTo>
                  <a:cubicBezTo>
                    <a:pt x="22387" y="294304"/>
                    <a:pt x="23204" y="309175"/>
                    <a:pt x="33663" y="327313"/>
                  </a:cubicBezTo>
                  <a:lnTo>
                    <a:pt x="192335" y="267178"/>
                  </a:lnTo>
                  <a:lnTo>
                    <a:pt x="192335" y="328294"/>
                  </a:lnTo>
                  <a:lnTo>
                    <a:pt x="79908" y="370781"/>
                  </a:lnTo>
                  <a:cubicBezTo>
                    <a:pt x="124193" y="400685"/>
                    <a:pt x="192335" y="446277"/>
                    <a:pt x="192335" y="446277"/>
                  </a:cubicBezTo>
                  <a:cubicBezTo>
                    <a:pt x="192335" y="446277"/>
                    <a:pt x="275839" y="390390"/>
                    <a:pt x="317999" y="361793"/>
                  </a:cubicBezTo>
                  <a:cubicBezTo>
                    <a:pt x="360159" y="333360"/>
                    <a:pt x="362284" y="294141"/>
                    <a:pt x="362284" y="294141"/>
                  </a:cubicBezTo>
                  <a:lnTo>
                    <a:pt x="384671" y="75823"/>
                  </a:lnTo>
                  <a:lnTo>
                    <a:pt x="192335" y="0"/>
                  </a:ln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3C5C0FB4-3E99-FB55-A77F-5D4ED789D469}"/>
                </a:ext>
              </a:extLst>
            </p:cNvPr>
            <p:cNvSpPr/>
            <p:nvPr/>
          </p:nvSpPr>
          <p:spPr>
            <a:xfrm>
              <a:off x="4137838" y="3932318"/>
              <a:ext cx="25819" cy="25819"/>
            </a:xfrm>
            <a:custGeom>
              <a:avLst/>
              <a:gdLst>
                <a:gd name="connsiteX0" fmla="*/ 25819 w 25819"/>
                <a:gd name="connsiteY0" fmla="*/ 12910 h 25819"/>
                <a:gd name="connsiteX1" fmla="*/ 12910 w 25819"/>
                <a:gd name="connsiteY1" fmla="*/ 25819 h 25819"/>
                <a:gd name="connsiteX2" fmla="*/ 0 w 25819"/>
                <a:gd name="connsiteY2" fmla="*/ 12910 h 25819"/>
                <a:gd name="connsiteX3" fmla="*/ 12910 w 25819"/>
                <a:gd name="connsiteY3" fmla="*/ 0 h 25819"/>
                <a:gd name="connsiteX4" fmla="*/ 25819 w 25819"/>
                <a:gd name="connsiteY4" fmla="*/ 12910 h 2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19" h="25819">
                  <a:moveTo>
                    <a:pt x="25819" y="12910"/>
                  </a:moveTo>
                  <a:cubicBezTo>
                    <a:pt x="25819" y="20039"/>
                    <a:pt x="20039" y="25819"/>
                    <a:pt x="12910" y="25819"/>
                  </a:cubicBezTo>
                  <a:cubicBezTo>
                    <a:pt x="5780" y="25819"/>
                    <a:pt x="0" y="20039"/>
                    <a:pt x="0" y="12910"/>
                  </a:cubicBezTo>
                  <a:cubicBezTo>
                    <a:pt x="0" y="5780"/>
                    <a:pt x="5780" y="0"/>
                    <a:pt x="12910" y="0"/>
                  </a:cubicBezTo>
                  <a:cubicBezTo>
                    <a:pt x="20039" y="0"/>
                    <a:pt x="25819" y="5780"/>
                    <a:pt x="25819" y="12910"/>
                  </a:cubicBez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3FB2A829-7CDA-28B4-4AEF-0C0D486C0347}"/>
                </a:ext>
              </a:extLst>
            </p:cNvPr>
            <p:cNvSpPr/>
            <p:nvPr/>
          </p:nvSpPr>
          <p:spPr>
            <a:xfrm>
              <a:off x="4137838" y="4036084"/>
              <a:ext cx="25819" cy="25819"/>
            </a:xfrm>
            <a:custGeom>
              <a:avLst/>
              <a:gdLst>
                <a:gd name="connsiteX0" fmla="*/ 25819 w 25819"/>
                <a:gd name="connsiteY0" fmla="*/ 12909 h 25819"/>
                <a:gd name="connsiteX1" fmla="*/ 12910 w 25819"/>
                <a:gd name="connsiteY1" fmla="*/ 25819 h 25819"/>
                <a:gd name="connsiteX2" fmla="*/ 0 w 25819"/>
                <a:gd name="connsiteY2" fmla="*/ 12909 h 25819"/>
                <a:gd name="connsiteX3" fmla="*/ 12910 w 25819"/>
                <a:gd name="connsiteY3" fmla="*/ 0 h 25819"/>
                <a:gd name="connsiteX4" fmla="*/ 25819 w 25819"/>
                <a:gd name="connsiteY4" fmla="*/ 12909 h 2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19" h="25819">
                  <a:moveTo>
                    <a:pt x="25819" y="12909"/>
                  </a:moveTo>
                  <a:cubicBezTo>
                    <a:pt x="25819" y="20039"/>
                    <a:pt x="20039" y="25819"/>
                    <a:pt x="12910" y="25819"/>
                  </a:cubicBezTo>
                  <a:cubicBezTo>
                    <a:pt x="5780" y="25819"/>
                    <a:pt x="0" y="20039"/>
                    <a:pt x="0" y="12909"/>
                  </a:cubicBezTo>
                  <a:cubicBezTo>
                    <a:pt x="0" y="5780"/>
                    <a:pt x="5780" y="0"/>
                    <a:pt x="12910" y="0"/>
                  </a:cubicBezTo>
                  <a:cubicBezTo>
                    <a:pt x="20039" y="0"/>
                    <a:pt x="25819" y="5780"/>
                    <a:pt x="25819" y="12909"/>
                  </a:cubicBez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AD805295-DD79-6DFB-6005-892DAA4FD35C}"/>
                </a:ext>
              </a:extLst>
            </p:cNvPr>
            <p:cNvSpPr/>
            <p:nvPr/>
          </p:nvSpPr>
          <p:spPr>
            <a:xfrm>
              <a:off x="4137838" y="4137890"/>
              <a:ext cx="25819" cy="25819"/>
            </a:xfrm>
            <a:custGeom>
              <a:avLst/>
              <a:gdLst>
                <a:gd name="connsiteX0" fmla="*/ 25819 w 25819"/>
                <a:gd name="connsiteY0" fmla="*/ 12909 h 25819"/>
                <a:gd name="connsiteX1" fmla="*/ 12910 w 25819"/>
                <a:gd name="connsiteY1" fmla="*/ 25819 h 25819"/>
                <a:gd name="connsiteX2" fmla="*/ 0 w 25819"/>
                <a:gd name="connsiteY2" fmla="*/ 12909 h 25819"/>
                <a:gd name="connsiteX3" fmla="*/ 12910 w 25819"/>
                <a:gd name="connsiteY3" fmla="*/ 0 h 25819"/>
                <a:gd name="connsiteX4" fmla="*/ 25819 w 25819"/>
                <a:gd name="connsiteY4" fmla="*/ 12909 h 2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19" h="25819">
                  <a:moveTo>
                    <a:pt x="25819" y="12909"/>
                  </a:moveTo>
                  <a:cubicBezTo>
                    <a:pt x="25819" y="20039"/>
                    <a:pt x="20039" y="25819"/>
                    <a:pt x="12910" y="25819"/>
                  </a:cubicBezTo>
                  <a:cubicBezTo>
                    <a:pt x="5780" y="25819"/>
                    <a:pt x="0" y="20039"/>
                    <a:pt x="0" y="12909"/>
                  </a:cubicBezTo>
                  <a:cubicBezTo>
                    <a:pt x="0" y="5780"/>
                    <a:pt x="5780" y="0"/>
                    <a:pt x="12910" y="0"/>
                  </a:cubicBezTo>
                  <a:cubicBezTo>
                    <a:pt x="20039" y="0"/>
                    <a:pt x="25819" y="5780"/>
                    <a:pt x="25819" y="12909"/>
                  </a:cubicBez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334E787D-283C-32EC-2073-82E038EC8553}"/>
                </a:ext>
              </a:extLst>
            </p:cNvPr>
            <p:cNvSpPr/>
            <p:nvPr/>
          </p:nvSpPr>
          <p:spPr>
            <a:xfrm>
              <a:off x="4754880" y="4267638"/>
              <a:ext cx="20426" cy="3758"/>
            </a:xfrm>
            <a:custGeom>
              <a:avLst/>
              <a:gdLst>
                <a:gd name="connsiteX0" fmla="*/ 0 w 20426"/>
                <a:gd name="connsiteY0" fmla="*/ 0 h 3758"/>
                <a:gd name="connsiteX1" fmla="*/ 20426 w 20426"/>
                <a:gd name="connsiteY1" fmla="*/ 0 h 3758"/>
                <a:gd name="connsiteX2" fmla="*/ 20426 w 20426"/>
                <a:gd name="connsiteY2" fmla="*/ 3758 h 3758"/>
                <a:gd name="connsiteX3" fmla="*/ 0 w 20426"/>
                <a:gd name="connsiteY3" fmla="*/ 3758 h 3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26" h="3758">
                  <a:moveTo>
                    <a:pt x="0" y="0"/>
                  </a:moveTo>
                  <a:lnTo>
                    <a:pt x="20426" y="0"/>
                  </a:lnTo>
                  <a:lnTo>
                    <a:pt x="20426" y="3758"/>
                  </a:lnTo>
                  <a:lnTo>
                    <a:pt x="0" y="3758"/>
                  </a:ln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grpSp>
        <p:nvGrpSpPr>
          <p:cNvPr id="47" name="Gráfico 2">
            <a:extLst>
              <a:ext uri="{FF2B5EF4-FFF2-40B4-BE49-F238E27FC236}">
                <a16:creationId xmlns:a16="http://schemas.microsoft.com/office/drawing/2014/main" id="{D76BB2E2-D3DF-47DF-5BB3-511A6C108C91}"/>
              </a:ext>
            </a:extLst>
          </p:cNvPr>
          <p:cNvGrpSpPr/>
          <p:nvPr/>
        </p:nvGrpSpPr>
        <p:grpSpPr>
          <a:xfrm>
            <a:off x="9477476" y="5498854"/>
            <a:ext cx="1361709" cy="520720"/>
            <a:chOff x="9477476" y="5498854"/>
            <a:chExt cx="1361709" cy="520720"/>
          </a:xfrm>
        </p:grpSpPr>
        <p:grpSp>
          <p:nvGrpSpPr>
            <p:cNvPr id="48" name="Gráfico 2">
              <a:extLst>
                <a:ext uri="{FF2B5EF4-FFF2-40B4-BE49-F238E27FC236}">
                  <a16:creationId xmlns:a16="http://schemas.microsoft.com/office/drawing/2014/main" id="{8436C239-E5F9-89D9-B32C-2735D29F8DFB}"/>
                </a:ext>
              </a:extLst>
            </p:cNvPr>
            <p:cNvGrpSpPr/>
            <p:nvPr/>
          </p:nvGrpSpPr>
          <p:grpSpPr>
            <a:xfrm>
              <a:off x="9484666" y="5953556"/>
              <a:ext cx="1311051" cy="66018"/>
              <a:chOff x="9484666" y="5953556"/>
              <a:chExt cx="1311051" cy="66018"/>
            </a:xfrm>
            <a:solidFill>
              <a:srgbClr val="291752"/>
            </a:solidFill>
          </p:grpSpPr>
          <p:sp>
            <p:nvSpPr>
              <p:cNvPr id="49" name="Forma libre: forma 48">
                <a:extLst>
                  <a:ext uri="{FF2B5EF4-FFF2-40B4-BE49-F238E27FC236}">
                    <a16:creationId xmlns:a16="http://schemas.microsoft.com/office/drawing/2014/main" id="{3EF298DF-9082-8B4B-7E3B-FD1894982AF0}"/>
                  </a:ext>
                </a:extLst>
              </p:cNvPr>
              <p:cNvSpPr/>
              <p:nvPr/>
            </p:nvSpPr>
            <p:spPr>
              <a:xfrm>
                <a:off x="9484666" y="5953556"/>
                <a:ext cx="57847" cy="66018"/>
              </a:xfrm>
              <a:custGeom>
                <a:avLst/>
                <a:gdLst>
                  <a:gd name="connsiteX0" fmla="*/ 41670 w 57847"/>
                  <a:gd name="connsiteY0" fmla="*/ 47879 h 66018"/>
                  <a:gd name="connsiteX1" fmla="*/ 45591 w 57847"/>
                  <a:gd name="connsiteY1" fmla="*/ 43304 h 66018"/>
                  <a:gd name="connsiteX2" fmla="*/ 50167 w 57847"/>
                  <a:gd name="connsiteY2" fmla="*/ 42160 h 66018"/>
                  <a:gd name="connsiteX3" fmla="*/ 55724 w 57847"/>
                  <a:gd name="connsiteY3" fmla="*/ 43958 h 66018"/>
                  <a:gd name="connsiteX4" fmla="*/ 57847 w 57847"/>
                  <a:gd name="connsiteY4" fmla="*/ 48860 h 66018"/>
                  <a:gd name="connsiteX5" fmla="*/ 50821 w 57847"/>
                  <a:gd name="connsiteY5" fmla="*/ 60135 h 66018"/>
                  <a:gd name="connsiteX6" fmla="*/ 29905 w 57847"/>
                  <a:gd name="connsiteY6" fmla="*/ 66018 h 66018"/>
                  <a:gd name="connsiteX7" fmla="*/ 8334 w 57847"/>
                  <a:gd name="connsiteY7" fmla="*/ 59155 h 66018"/>
                  <a:gd name="connsiteX8" fmla="*/ 0 w 57847"/>
                  <a:gd name="connsiteY8" fmla="*/ 33009 h 66018"/>
                  <a:gd name="connsiteX9" fmla="*/ 8334 w 57847"/>
                  <a:gd name="connsiteY9" fmla="*/ 6864 h 66018"/>
                  <a:gd name="connsiteX10" fmla="*/ 29905 w 57847"/>
                  <a:gd name="connsiteY10" fmla="*/ 0 h 66018"/>
                  <a:gd name="connsiteX11" fmla="*/ 50821 w 57847"/>
                  <a:gd name="connsiteY11" fmla="*/ 5883 h 66018"/>
                  <a:gd name="connsiteX12" fmla="*/ 57847 w 57847"/>
                  <a:gd name="connsiteY12" fmla="*/ 17158 h 66018"/>
                  <a:gd name="connsiteX13" fmla="*/ 55724 w 57847"/>
                  <a:gd name="connsiteY13" fmla="*/ 22061 h 66018"/>
                  <a:gd name="connsiteX14" fmla="*/ 50167 w 57847"/>
                  <a:gd name="connsiteY14" fmla="*/ 23858 h 66018"/>
                  <a:gd name="connsiteX15" fmla="*/ 45591 w 57847"/>
                  <a:gd name="connsiteY15" fmla="*/ 22714 h 66018"/>
                  <a:gd name="connsiteX16" fmla="*/ 41670 w 57847"/>
                  <a:gd name="connsiteY16" fmla="*/ 18138 h 66018"/>
                  <a:gd name="connsiteX17" fmla="*/ 29741 w 57847"/>
                  <a:gd name="connsiteY17" fmla="*/ 11439 h 66018"/>
                  <a:gd name="connsiteX18" fmla="*/ 20099 w 57847"/>
                  <a:gd name="connsiteY18" fmla="*/ 14871 h 66018"/>
                  <a:gd name="connsiteX19" fmla="*/ 16178 w 57847"/>
                  <a:gd name="connsiteY19" fmla="*/ 33173 h 66018"/>
                  <a:gd name="connsiteX20" fmla="*/ 20099 w 57847"/>
                  <a:gd name="connsiteY20" fmla="*/ 51475 h 66018"/>
                  <a:gd name="connsiteX21" fmla="*/ 29741 w 57847"/>
                  <a:gd name="connsiteY21" fmla="*/ 54906 h 66018"/>
                  <a:gd name="connsiteX22" fmla="*/ 41670 w 57847"/>
                  <a:gd name="connsiteY22" fmla="*/ 48207 h 6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7847" h="66018">
                    <a:moveTo>
                      <a:pt x="41670" y="47879"/>
                    </a:moveTo>
                    <a:cubicBezTo>
                      <a:pt x="42814" y="46082"/>
                      <a:pt x="43958" y="44448"/>
                      <a:pt x="45591" y="43304"/>
                    </a:cubicBezTo>
                    <a:cubicBezTo>
                      <a:pt x="46572" y="42650"/>
                      <a:pt x="48370" y="42160"/>
                      <a:pt x="50167" y="42160"/>
                    </a:cubicBezTo>
                    <a:cubicBezTo>
                      <a:pt x="52292" y="42160"/>
                      <a:pt x="54089" y="42650"/>
                      <a:pt x="55724" y="43958"/>
                    </a:cubicBezTo>
                    <a:cubicBezTo>
                      <a:pt x="57194" y="45102"/>
                      <a:pt x="57847" y="46572"/>
                      <a:pt x="57847" y="48860"/>
                    </a:cubicBezTo>
                    <a:cubicBezTo>
                      <a:pt x="57847" y="51475"/>
                      <a:pt x="56214" y="56050"/>
                      <a:pt x="50821" y="60135"/>
                    </a:cubicBezTo>
                    <a:cubicBezTo>
                      <a:pt x="45755" y="64058"/>
                      <a:pt x="39709" y="66018"/>
                      <a:pt x="29905" y="66018"/>
                    </a:cubicBezTo>
                    <a:cubicBezTo>
                      <a:pt x="20754" y="66018"/>
                      <a:pt x="13727" y="63567"/>
                      <a:pt x="8334" y="59155"/>
                    </a:cubicBezTo>
                    <a:cubicBezTo>
                      <a:pt x="327" y="52782"/>
                      <a:pt x="0" y="45428"/>
                      <a:pt x="0" y="33009"/>
                    </a:cubicBezTo>
                    <a:cubicBezTo>
                      <a:pt x="0" y="20590"/>
                      <a:pt x="327" y="13236"/>
                      <a:pt x="8334" y="6864"/>
                    </a:cubicBezTo>
                    <a:cubicBezTo>
                      <a:pt x="13890" y="2451"/>
                      <a:pt x="20917" y="0"/>
                      <a:pt x="29905" y="0"/>
                    </a:cubicBezTo>
                    <a:cubicBezTo>
                      <a:pt x="39545" y="0"/>
                      <a:pt x="45591" y="1797"/>
                      <a:pt x="50821" y="5883"/>
                    </a:cubicBezTo>
                    <a:cubicBezTo>
                      <a:pt x="56050" y="9968"/>
                      <a:pt x="57847" y="14543"/>
                      <a:pt x="57847" y="17158"/>
                    </a:cubicBezTo>
                    <a:cubicBezTo>
                      <a:pt x="57847" y="19446"/>
                      <a:pt x="57194" y="20753"/>
                      <a:pt x="55724" y="22061"/>
                    </a:cubicBezTo>
                    <a:cubicBezTo>
                      <a:pt x="54253" y="23368"/>
                      <a:pt x="52292" y="23858"/>
                      <a:pt x="50167" y="23858"/>
                    </a:cubicBezTo>
                    <a:cubicBezTo>
                      <a:pt x="48370" y="23858"/>
                      <a:pt x="46572" y="23368"/>
                      <a:pt x="45591" y="22714"/>
                    </a:cubicBezTo>
                    <a:cubicBezTo>
                      <a:pt x="43958" y="21734"/>
                      <a:pt x="42814" y="20100"/>
                      <a:pt x="41670" y="18138"/>
                    </a:cubicBezTo>
                    <a:cubicBezTo>
                      <a:pt x="39056" y="13563"/>
                      <a:pt x="35297" y="11439"/>
                      <a:pt x="29741" y="11439"/>
                    </a:cubicBezTo>
                    <a:cubicBezTo>
                      <a:pt x="25492" y="11439"/>
                      <a:pt x="22387" y="12746"/>
                      <a:pt x="20099" y="14871"/>
                    </a:cubicBezTo>
                    <a:cubicBezTo>
                      <a:pt x="16668" y="17975"/>
                      <a:pt x="16178" y="21570"/>
                      <a:pt x="16178" y="33173"/>
                    </a:cubicBezTo>
                    <a:cubicBezTo>
                      <a:pt x="16178" y="44775"/>
                      <a:pt x="16832" y="48370"/>
                      <a:pt x="20099" y="51475"/>
                    </a:cubicBezTo>
                    <a:cubicBezTo>
                      <a:pt x="22387" y="53599"/>
                      <a:pt x="25656" y="54906"/>
                      <a:pt x="29741" y="54906"/>
                    </a:cubicBezTo>
                    <a:cubicBezTo>
                      <a:pt x="35297" y="54906"/>
                      <a:pt x="39219" y="52782"/>
                      <a:pt x="41670" y="48207"/>
                    </a:cubicBez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0" name="Forma libre: forma 49">
                <a:extLst>
                  <a:ext uri="{FF2B5EF4-FFF2-40B4-BE49-F238E27FC236}">
                    <a16:creationId xmlns:a16="http://schemas.microsoft.com/office/drawing/2014/main" id="{C2E0A4E5-0852-EEB9-AD9C-B8AE08A863F2}"/>
                  </a:ext>
                </a:extLst>
              </p:cNvPr>
              <p:cNvSpPr/>
              <p:nvPr/>
            </p:nvSpPr>
            <p:spPr>
              <a:xfrm>
                <a:off x="9557874" y="5953720"/>
                <a:ext cx="59482" cy="65527"/>
              </a:xfrm>
              <a:custGeom>
                <a:avLst/>
                <a:gdLst>
                  <a:gd name="connsiteX0" fmla="*/ 16015 w 59482"/>
                  <a:gd name="connsiteY0" fmla="*/ 57030 h 65527"/>
                  <a:gd name="connsiteX1" fmla="*/ 14871 w 59482"/>
                  <a:gd name="connsiteY1" fmla="*/ 62586 h 65527"/>
                  <a:gd name="connsiteX2" fmla="*/ 8008 w 59482"/>
                  <a:gd name="connsiteY2" fmla="*/ 65528 h 65527"/>
                  <a:gd name="connsiteX3" fmla="*/ 1144 w 59482"/>
                  <a:gd name="connsiteY3" fmla="*/ 62586 h 65527"/>
                  <a:gd name="connsiteX4" fmla="*/ 0 w 59482"/>
                  <a:gd name="connsiteY4" fmla="*/ 57030 h 65527"/>
                  <a:gd name="connsiteX5" fmla="*/ 0 w 59482"/>
                  <a:gd name="connsiteY5" fmla="*/ 8497 h 65527"/>
                  <a:gd name="connsiteX6" fmla="*/ 1144 w 59482"/>
                  <a:gd name="connsiteY6" fmla="*/ 2941 h 65527"/>
                  <a:gd name="connsiteX7" fmla="*/ 8008 w 59482"/>
                  <a:gd name="connsiteY7" fmla="*/ 0 h 65527"/>
                  <a:gd name="connsiteX8" fmla="*/ 14871 w 59482"/>
                  <a:gd name="connsiteY8" fmla="*/ 2941 h 65527"/>
                  <a:gd name="connsiteX9" fmla="*/ 16015 w 59482"/>
                  <a:gd name="connsiteY9" fmla="*/ 8497 h 65527"/>
                  <a:gd name="connsiteX10" fmla="*/ 16015 w 59482"/>
                  <a:gd name="connsiteY10" fmla="*/ 26799 h 65527"/>
                  <a:gd name="connsiteX11" fmla="*/ 43468 w 59482"/>
                  <a:gd name="connsiteY11" fmla="*/ 26799 h 65527"/>
                  <a:gd name="connsiteX12" fmla="*/ 43468 w 59482"/>
                  <a:gd name="connsiteY12" fmla="*/ 8497 h 65527"/>
                  <a:gd name="connsiteX13" fmla="*/ 44612 w 59482"/>
                  <a:gd name="connsiteY13" fmla="*/ 2941 h 65527"/>
                  <a:gd name="connsiteX14" fmla="*/ 51475 w 59482"/>
                  <a:gd name="connsiteY14" fmla="*/ 0 h 65527"/>
                  <a:gd name="connsiteX15" fmla="*/ 58338 w 59482"/>
                  <a:gd name="connsiteY15" fmla="*/ 2941 h 65527"/>
                  <a:gd name="connsiteX16" fmla="*/ 59482 w 59482"/>
                  <a:gd name="connsiteY16" fmla="*/ 8497 h 65527"/>
                  <a:gd name="connsiteX17" fmla="*/ 59482 w 59482"/>
                  <a:gd name="connsiteY17" fmla="*/ 57030 h 65527"/>
                  <a:gd name="connsiteX18" fmla="*/ 58338 w 59482"/>
                  <a:gd name="connsiteY18" fmla="*/ 62586 h 65527"/>
                  <a:gd name="connsiteX19" fmla="*/ 51475 w 59482"/>
                  <a:gd name="connsiteY19" fmla="*/ 65528 h 65527"/>
                  <a:gd name="connsiteX20" fmla="*/ 44612 w 59482"/>
                  <a:gd name="connsiteY20" fmla="*/ 62586 h 65527"/>
                  <a:gd name="connsiteX21" fmla="*/ 43468 w 59482"/>
                  <a:gd name="connsiteY21" fmla="*/ 57030 h 65527"/>
                  <a:gd name="connsiteX22" fmla="*/ 43468 w 59482"/>
                  <a:gd name="connsiteY22" fmla="*/ 38075 h 65527"/>
                  <a:gd name="connsiteX23" fmla="*/ 16015 w 59482"/>
                  <a:gd name="connsiteY23" fmla="*/ 38075 h 65527"/>
                  <a:gd name="connsiteX24" fmla="*/ 16015 w 59482"/>
                  <a:gd name="connsiteY24" fmla="*/ 57030 h 65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9482" h="65527">
                    <a:moveTo>
                      <a:pt x="16015" y="57030"/>
                    </a:moveTo>
                    <a:cubicBezTo>
                      <a:pt x="16015" y="59972"/>
                      <a:pt x="16015" y="61116"/>
                      <a:pt x="14871" y="62586"/>
                    </a:cubicBezTo>
                    <a:cubicBezTo>
                      <a:pt x="13727" y="64384"/>
                      <a:pt x="11113" y="65528"/>
                      <a:pt x="8008" y="65528"/>
                    </a:cubicBezTo>
                    <a:cubicBezTo>
                      <a:pt x="4903" y="65528"/>
                      <a:pt x="2288" y="64221"/>
                      <a:pt x="1144" y="62586"/>
                    </a:cubicBezTo>
                    <a:cubicBezTo>
                      <a:pt x="164" y="61116"/>
                      <a:pt x="0" y="59972"/>
                      <a:pt x="0" y="57030"/>
                    </a:cubicBezTo>
                    <a:lnTo>
                      <a:pt x="0" y="8497"/>
                    </a:lnTo>
                    <a:cubicBezTo>
                      <a:pt x="0" y="5556"/>
                      <a:pt x="0" y="4412"/>
                      <a:pt x="1144" y="2941"/>
                    </a:cubicBezTo>
                    <a:cubicBezTo>
                      <a:pt x="2288" y="1144"/>
                      <a:pt x="4903" y="0"/>
                      <a:pt x="8008" y="0"/>
                    </a:cubicBezTo>
                    <a:cubicBezTo>
                      <a:pt x="11113" y="0"/>
                      <a:pt x="13727" y="1307"/>
                      <a:pt x="14871" y="2941"/>
                    </a:cubicBezTo>
                    <a:cubicBezTo>
                      <a:pt x="15851" y="4412"/>
                      <a:pt x="16015" y="5556"/>
                      <a:pt x="16015" y="8497"/>
                    </a:cubicBezTo>
                    <a:lnTo>
                      <a:pt x="16015" y="26799"/>
                    </a:lnTo>
                    <a:lnTo>
                      <a:pt x="43468" y="26799"/>
                    </a:lnTo>
                    <a:lnTo>
                      <a:pt x="43468" y="8497"/>
                    </a:lnTo>
                    <a:cubicBezTo>
                      <a:pt x="43468" y="5556"/>
                      <a:pt x="43468" y="4412"/>
                      <a:pt x="44612" y="2941"/>
                    </a:cubicBezTo>
                    <a:cubicBezTo>
                      <a:pt x="45756" y="1144"/>
                      <a:pt x="48370" y="0"/>
                      <a:pt x="51475" y="0"/>
                    </a:cubicBezTo>
                    <a:cubicBezTo>
                      <a:pt x="54580" y="0"/>
                      <a:pt x="57194" y="1307"/>
                      <a:pt x="58338" y="2941"/>
                    </a:cubicBezTo>
                    <a:cubicBezTo>
                      <a:pt x="59319" y="4412"/>
                      <a:pt x="59482" y="5556"/>
                      <a:pt x="59482" y="8497"/>
                    </a:cubicBezTo>
                    <a:lnTo>
                      <a:pt x="59482" y="57030"/>
                    </a:lnTo>
                    <a:cubicBezTo>
                      <a:pt x="59482" y="59972"/>
                      <a:pt x="59482" y="61116"/>
                      <a:pt x="58338" y="62586"/>
                    </a:cubicBezTo>
                    <a:cubicBezTo>
                      <a:pt x="57194" y="64384"/>
                      <a:pt x="54580" y="65528"/>
                      <a:pt x="51475" y="65528"/>
                    </a:cubicBezTo>
                    <a:cubicBezTo>
                      <a:pt x="48370" y="65528"/>
                      <a:pt x="45756" y="64221"/>
                      <a:pt x="44612" y="62586"/>
                    </a:cubicBezTo>
                    <a:cubicBezTo>
                      <a:pt x="43632" y="61116"/>
                      <a:pt x="43468" y="59972"/>
                      <a:pt x="43468" y="57030"/>
                    </a:cubicBezTo>
                    <a:lnTo>
                      <a:pt x="43468" y="38075"/>
                    </a:lnTo>
                    <a:lnTo>
                      <a:pt x="16015" y="38075"/>
                    </a:lnTo>
                    <a:lnTo>
                      <a:pt x="16015" y="57030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1" name="Forma libre: forma 50">
                <a:extLst>
                  <a:ext uri="{FF2B5EF4-FFF2-40B4-BE49-F238E27FC236}">
                    <a16:creationId xmlns:a16="http://schemas.microsoft.com/office/drawing/2014/main" id="{4175CCA2-2EEC-B262-5EC2-B454C7BC1BDE}"/>
                  </a:ext>
                </a:extLst>
              </p:cNvPr>
              <p:cNvSpPr/>
              <p:nvPr/>
            </p:nvSpPr>
            <p:spPr>
              <a:xfrm>
                <a:off x="9636149" y="5953720"/>
                <a:ext cx="16014" cy="65527"/>
              </a:xfrm>
              <a:custGeom>
                <a:avLst/>
                <a:gdLst>
                  <a:gd name="connsiteX0" fmla="*/ 16014 w 16014"/>
                  <a:gd name="connsiteY0" fmla="*/ 57030 h 65527"/>
                  <a:gd name="connsiteX1" fmla="*/ 14870 w 16014"/>
                  <a:gd name="connsiteY1" fmla="*/ 62586 h 65527"/>
                  <a:gd name="connsiteX2" fmla="*/ 8007 w 16014"/>
                  <a:gd name="connsiteY2" fmla="*/ 65528 h 65527"/>
                  <a:gd name="connsiteX3" fmla="*/ 1144 w 16014"/>
                  <a:gd name="connsiteY3" fmla="*/ 62586 h 65527"/>
                  <a:gd name="connsiteX4" fmla="*/ 0 w 16014"/>
                  <a:gd name="connsiteY4" fmla="*/ 57030 h 65527"/>
                  <a:gd name="connsiteX5" fmla="*/ 0 w 16014"/>
                  <a:gd name="connsiteY5" fmla="*/ 8497 h 65527"/>
                  <a:gd name="connsiteX6" fmla="*/ 1144 w 16014"/>
                  <a:gd name="connsiteY6" fmla="*/ 2941 h 65527"/>
                  <a:gd name="connsiteX7" fmla="*/ 8007 w 16014"/>
                  <a:gd name="connsiteY7" fmla="*/ 0 h 65527"/>
                  <a:gd name="connsiteX8" fmla="*/ 14870 w 16014"/>
                  <a:gd name="connsiteY8" fmla="*/ 2941 h 65527"/>
                  <a:gd name="connsiteX9" fmla="*/ 16014 w 16014"/>
                  <a:gd name="connsiteY9" fmla="*/ 8497 h 65527"/>
                  <a:gd name="connsiteX10" fmla="*/ 16014 w 16014"/>
                  <a:gd name="connsiteY10" fmla="*/ 57030 h 65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014" h="65527">
                    <a:moveTo>
                      <a:pt x="16014" y="57030"/>
                    </a:moveTo>
                    <a:cubicBezTo>
                      <a:pt x="16014" y="59972"/>
                      <a:pt x="16014" y="61116"/>
                      <a:pt x="14870" y="62586"/>
                    </a:cubicBezTo>
                    <a:cubicBezTo>
                      <a:pt x="13726" y="64384"/>
                      <a:pt x="11112" y="65528"/>
                      <a:pt x="8007" y="65528"/>
                    </a:cubicBezTo>
                    <a:cubicBezTo>
                      <a:pt x="4902" y="65528"/>
                      <a:pt x="2288" y="64221"/>
                      <a:pt x="1144" y="62586"/>
                    </a:cubicBezTo>
                    <a:cubicBezTo>
                      <a:pt x="164" y="61116"/>
                      <a:pt x="0" y="59972"/>
                      <a:pt x="0" y="57030"/>
                    </a:cubicBezTo>
                    <a:lnTo>
                      <a:pt x="0" y="8497"/>
                    </a:lnTo>
                    <a:cubicBezTo>
                      <a:pt x="0" y="5556"/>
                      <a:pt x="0" y="4412"/>
                      <a:pt x="1144" y="2941"/>
                    </a:cubicBezTo>
                    <a:cubicBezTo>
                      <a:pt x="2288" y="1144"/>
                      <a:pt x="4902" y="0"/>
                      <a:pt x="8007" y="0"/>
                    </a:cubicBezTo>
                    <a:cubicBezTo>
                      <a:pt x="11112" y="0"/>
                      <a:pt x="13726" y="1307"/>
                      <a:pt x="14870" y="2941"/>
                    </a:cubicBezTo>
                    <a:cubicBezTo>
                      <a:pt x="15850" y="4412"/>
                      <a:pt x="16014" y="5556"/>
                      <a:pt x="16014" y="8497"/>
                    </a:cubicBezTo>
                    <a:lnTo>
                      <a:pt x="16014" y="57030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2" name="Forma libre: forma 51">
                <a:extLst>
                  <a:ext uri="{FF2B5EF4-FFF2-40B4-BE49-F238E27FC236}">
                    <a16:creationId xmlns:a16="http://schemas.microsoft.com/office/drawing/2014/main" id="{BE6F3970-6B8A-6B66-77A2-03930FBAF2BE}"/>
                  </a:ext>
                </a:extLst>
              </p:cNvPr>
              <p:cNvSpPr/>
              <p:nvPr/>
            </p:nvSpPr>
            <p:spPr>
              <a:xfrm>
                <a:off x="9668177" y="5953556"/>
                <a:ext cx="57848" cy="66018"/>
              </a:xfrm>
              <a:custGeom>
                <a:avLst/>
                <a:gdLst>
                  <a:gd name="connsiteX0" fmla="*/ 41671 w 57848"/>
                  <a:gd name="connsiteY0" fmla="*/ 47879 h 66018"/>
                  <a:gd name="connsiteX1" fmla="*/ 45592 w 57848"/>
                  <a:gd name="connsiteY1" fmla="*/ 43304 h 66018"/>
                  <a:gd name="connsiteX2" fmla="*/ 50167 w 57848"/>
                  <a:gd name="connsiteY2" fmla="*/ 42160 h 66018"/>
                  <a:gd name="connsiteX3" fmla="*/ 55724 w 57848"/>
                  <a:gd name="connsiteY3" fmla="*/ 43958 h 66018"/>
                  <a:gd name="connsiteX4" fmla="*/ 57848 w 57848"/>
                  <a:gd name="connsiteY4" fmla="*/ 48860 h 66018"/>
                  <a:gd name="connsiteX5" fmla="*/ 50822 w 57848"/>
                  <a:gd name="connsiteY5" fmla="*/ 60135 h 66018"/>
                  <a:gd name="connsiteX6" fmla="*/ 29905 w 57848"/>
                  <a:gd name="connsiteY6" fmla="*/ 66018 h 66018"/>
                  <a:gd name="connsiteX7" fmla="*/ 8334 w 57848"/>
                  <a:gd name="connsiteY7" fmla="*/ 59155 h 66018"/>
                  <a:gd name="connsiteX8" fmla="*/ 0 w 57848"/>
                  <a:gd name="connsiteY8" fmla="*/ 33009 h 66018"/>
                  <a:gd name="connsiteX9" fmla="*/ 8334 w 57848"/>
                  <a:gd name="connsiteY9" fmla="*/ 6864 h 66018"/>
                  <a:gd name="connsiteX10" fmla="*/ 29905 w 57848"/>
                  <a:gd name="connsiteY10" fmla="*/ 0 h 66018"/>
                  <a:gd name="connsiteX11" fmla="*/ 50822 w 57848"/>
                  <a:gd name="connsiteY11" fmla="*/ 5883 h 66018"/>
                  <a:gd name="connsiteX12" fmla="*/ 57848 w 57848"/>
                  <a:gd name="connsiteY12" fmla="*/ 17158 h 66018"/>
                  <a:gd name="connsiteX13" fmla="*/ 55724 w 57848"/>
                  <a:gd name="connsiteY13" fmla="*/ 22061 h 66018"/>
                  <a:gd name="connsiteX14" fmla="*/ 50167 w 57848"/>
                  <a:gd name="connsiteY14" fmla="*/ 23858 h 66018"/>
                  <a:gd name="connsiteX15" fmla="*/ 45592 w 57848"/>
                  <a:gd name="connsiteY15" fmla="*/ 22714 h 66018"/>
                  <a:gd name="connsiteX16" fmla="*/ 41671 w 57848"/>
                  <a:gd name="connsiteY16" fmla="*/ 18138 h 66018"/>
                  <a:gd name="connsiteX17" fmla="*/ 29741 w 57848"/>
                  <a:gd name="connsiteY17" fmla="*/ 11439 h 66018"/>
                  <a:gd name="connsiteX18" fmla="*/ 20100 w 57848"/>
                  <a:gd name="connsiteY18" fmla="*/ 14871 h 66018"/>
                  <a:gd name="connsiteX19" fmla="*/ 16179 w 57848"/>
                  <a:gd name="connsiteY19" fmla="*/ 33173 h 66018"/>
                  <a:gd name="connsiteX20" fmla="*/ 20100 w 57848"/>
                  <a:gd name="connsiteY20" fmla="*/ 51475 h 66018"/>
                  <a:gd name="connsiteX21" fmla="*/ 29741 w 57848"/>
                  <a:gd name="connsiteY21" fmla="*/ 54906 h 66018"/>
                  <a:gd name="connsiteX22" fmla="*/ 41671 w 57848"/>
                  <a:gd name="connsiteY22" fmla="*/ 48207 h 6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7848" h="66018">
                    <a:moveTo>
                      <a:pt x="41671" y="47879"/>
                    </a:moveTo>
                    <a:cubicBezTo>
                      <a:pt x="42814" y="46082"/>
                      <a:pt x="43958" y="44448"/>
                      <a:pt x="45592" y="43304"/>
                    </a:cubicBezTo>
                    <a:cubicBezTo>
                      <a:pt x="46573" y="42650"/>
                      <a:pt x="48370" y="42160"/>
                      <a:pt x="50167" y="42160"/>
                    </a:cubicBezTo>
                    <a:cubicBezTo>
                      <a:pt x="52292" y="42160"/>
                      <a:pt x="54089" y="42650"/>
                      <a:pt x="55724" y="43958"/>
                    </a:cubicBezTo>
                    <a:cubicBezTo>
                      <a:pt x="57194" y="45102"/>
                      <a:pt x="57848" y="46572"/>
                      <a:pt x="57848" y="48860"/>
                    </a:cubicBezTo>
                    <a:cubicBezTo>
                      <a:pt x="57848" y="51475"/>
                      <a:pt x="56214" y="56050"/>
                      <a:pt x="50822" y="60135"/>
                    </a:cubicBezTo>
                    <a:cubicBezTo>
                      <a:pt x="45756" y="64058"/>
                      <a:pt x="39710" y="66018"/>
                      <a:pt x="29905" y="66018"/>
                    </a:cubicBezTo>
                    <a:cubicBezTo>
                      <a:pt x="20754" y="66018"/>
                      <a:pt x="13727" y="63567"/>
                      <a:pt x="8334" y="59155"/>
                    </a:cubicBezTo>
                    <a:cubicBezTo>
                      <a:pt x="327" y="52782"/>
                      <a:pt x="0" y="45428"/>
                      <a:pt x="0" y="33009"/>
                    </a:cubicBezTo>
                    <a:cubicBezTo>
                      <a:pt x="0" y="20590"/>
                      <a:pt x="327" y="13236"/>
                      <a:pt x="8334" y="6864"/>
                    </a:cubicBezTo>
                    <a:cubicBezTo>
                      <a:pt x="13891" y="2451"/>
                      <a:pt x="20917" y="0"/>
                      <a:pt x="29905" y="0"/>
                    </a:cubicBezTo>
                    <a:cubicBezTo>
                      <a:pt x="39546" y="0"/>
                      <a:pt x="45592" y="1797"/>
                      <a:pt x="50822" y="5883"/>
                    </a:cubicBezTo>
                    <a:cubicBezTo>
                      <a:pt x="56051" y="9968"/>
                      <a:pt x="57848" y="14543"/>
                      <a:pt x="57848" y="17158"/>
                    </a:cubicBezTo>
                    <a:cubicBezTo>
                      <a:pt x="57848" y="19446"/>
                      <a:pt x="57194" y="20753"/>
                      <a:pt x="55724" y="22061"/>
                    </a:cubicBezTo>
                    <a:cubicBezTo>
                      <a:pt x="54253" y="23368"/>
                      <a:pt x="52292" y="23858"/>
                      <a:pt x="50167" y="23858"/>
                    </a:cubicBezTo>
                    <a:cubicBezTo>
                      <a:pt x="48370" y="23858"/>
                      <a:pt x="46573" y="23368"/>
                      <a:pt x="45592" y="22714"/>
                    </a:cubicBezTo>
                    <a:cubicBezTo>
                      <a:pt x="43958" y="21734"/>
                      <a:pt x="42814" y="20100"/>
                      <a:pt x="41671" y="18138"/>
                    </a:cubicBezTo>
                    <a:cubicBezTo>
                      <a:pt x="39056" y="13563"/>
                      <a:pt x="35297" y="11439"/>
                      <a:pt x="29741" y="11439"/>
                    </a:cubicBezTo>
                    <a:cubicBezTo>
                      <a:pt x="25492" y="11439"/>
                      <a:pt x="22387" y="12746"/>
                      <a:pt x="20100" y="14871"/>
                    </a:cubicBezTo>
                    <a:cubicBezTo>
                      <a:pt x="16668" y="17975"/>
                      <a:pt x="16179" y="21570"/>
                      <a:pt x="16179" y="33173"/>
                    </a:cubicBezTo>
                    <a:cubicBezTo>
                      <a:pt x="16179" y="44775"/>
                      <a:pt x="16832" y="48370"/>
                      <a:pt x="20100" y="51475"/>
                    </a:cubicBezTo>
                    <a:cubicBezTo>
                      <a:pt x="22387" y="53599"/>
                      <a:pt x="25656" y="54906"/>
                      <a:pt x="29741" y="54906"/>
                    </a:cubicBezTo>
                    <a:cubicBezTo>
                      <a:pt x="35297" y="54906"/>
                      <a:pt x="39219" y="52782"/>
                      <a:pt x="41671" y="48207"/>
                    </a:cubicBez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3" name="Forma libre: forma 52">
                <a:extLst>
                  <a:ext uri="{FF2B5EF4-FFF2-40B4-BE49-F238E27FC236}">
                    <a16:creationId xmlns:a16="http://schemas.microsoft.com/office/drawing/2014/main" id="{708BC7B7-C0B0-AB5A-3551-FD9958048053}"/>
                  </a:ext>
                </a:extLst>
              </p:cNvPr>
              <p:cNvSpPr/>
              <p:nvPr/>
            </p:nvSpPr>
            <p:spPr>
              <a:xfrm>
                <a:off x="9733516" y="5953720"/>
                <a:ext cx="67646" cy="65527"/>
              </a:xfrm>
              <a:custGeom>
                <a:avLst/>
                <a:gdLst>
                  <a:gd name="connsiteX0" fmla="*/ 66208 w 67646"/>
                  <a:gd name="connsiteY0" fmla="*/ 55396 h 65527"/>
                  <a:gd name="connsiteX1" fmla="*/ 65880 w 67646"/>
                  <a:gd name="connsiteY1" fmla="*/ 63567 h 65527"/>
                  <a:gd name="connsiteX2" fmla="*/ 60161 w 67646"/>
                  <a:gd name="connsiteY2" fmla="*/ 65528 h 65527"/>
                  <a:gd name="connsiteX3" fmla="*/ 55749 w 67646"/>
                  <a:gd name="connsiteY3" fmla="*/ 64384 h 65527"/>
                  <a:gd name="connsiteX4" fmla="*/ 52317 w 67646"/>
                  <a:gd name="connsiteY4" fmla="*/ 59645 h 65527"/>
                  <a:gd name="connsiteX5" fmla="*/ 49703 w 67646"/>
                  <a:gd name="connsiteY5" fmla="*/ 53762 h 65527"/>
                  <a:gd name="connsiteX6" fmla="*/ 18001 w 67646"/>
                  <a:gd name="connsiteY6" fmla="*/ 53762 h 65527"/>
                  <a:gd name="connsiteX7" fmla="*/ 15386 w 67646"/>
                  <a:gd name="connsiteY7" fmla="*/ 59645 h 65527"/>
                  <a:gd name="connsiteX8" fmla="*/ 11955 w 67646"/>
                  <a:gd name="connsiteY8" fmla="*/ 64384 h 65527"/>
                  <a:gd name="connsiteX9" fmla="*/ 7542 w 67646"/>
                  <a:gd name="connsiteY9" fmla="*/ 65528 h 65527"/>
                  <a:gd name="connsiteX10" fmla="*/ 1823 w 67646"/>
                  <a:gd name="connsiteY10" fmla="*/ 63567 h 65527"/>
                  <a:gd name="connsiteX11" fmla="*/ 1496 w 67646"/>
                  <a:gd name="connsiteY11" fmla="*/ 55396 h 65527"/>
                  <a:gd name="connsiteX12" fmla="*/ 25027 w 67646"/>
                  <a:gd name="connsiteY12" fmla="*/ 5719 h 65527"/>
                  <a:gd name="connsiteX13" fmla="*/ 28296 w 67646"/>
                  <a:gd name="connsiteY13" fmla="*/ 1471 h 65527"/>
                  <a:gd name="connsiteX14" fmla="*/ 34015 w 67646"/>
                  <a:gd name="connsiteY14" fmla="*/ 0 h 65527"/>
                  <a:gd name="connsiteX15" fmla="*/ 39735 w 67646"/>
                  <a:gd name="connsiteY15" fmla="*/ 1471 h 65527"/>
                  <a:gd name="connsiteX16" fmla="*/ 43002 w 67646"/>
                  <a:gd name="connsiteY16" fmla="*/ 5719 h 65527"/>
                  <a:gd name="connsiteX17" fmla="*/ 66534 w 67646"/>
                  <a:gd name="connsiteY17" fmla="*/ 55396 h 65527"/>
                  <a:gd name="connsiteX18" fmla="*/ 22903 w 67646"/>
                  <a:gd name="connsiteY18" fmla="*/ 42977 h 65527"/>
                  <a:gd name="connsiteX19" fmla="*/ 44637 w 67646"/>
                  <a:gd name="connsiteY19" fmla="*/ 42977 h 65527"/>
                  <a:gd name="connsiteX20" fmla="*/ 33688 w 67646"/>
                  <a:gd name="connsiteY20" fmla="*/ 19446 h 65527"/>
                  <a:gd name="connsiteX21" fmla="*/ 22739 w 67646"/>
                  <a:gd name="connsiteY21" fmla="*/ 42977 h 65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7646" h="65527">
                    <a:moveTo>
                      <a:pt x="66208" y="55396"/>
                    </a:moveTo>
                    <a:cubicBezTo>
                      <a:pt x="67678" y="58665"/>
                      <a:pt x="68658" y="61116"/>
                      <a:pt x="65880" y="63567"/>
                    </a:cubicBezTo>
                    <a:cubicBezTo>
                      <a:pt x="64409" y="64874"/>
                      <a:pt x="62285" y="65528"/>
                      <a:pt x="60161" y="65528"/>
                    </a:cubicBezTo>
                    <a:cubicBezTo>
                      <a:pt x="58363" y="65528"/>
                      <a:pt x="56893" y="65038"/>
                      <a:pt x="55749" y="64384"/>
                    </a:cubicBezTo>
                    <a:cubicBezTo>
                      <a:pt x="54441" y="63403"/>
                      <a:pt x="53788" y="62586"/>
                      <a:pt x="52317" y="59645"/>
                    </a:cubicBezTo>
                    <a:lnTo>
                      <a:pt x="49703" y="53762"/>
                    </a:lnTo>
                    <a:lnTo>
                      <a:pt x="18001" y="53762"/>
                    </a:lnTo>
                    <a:lnTo>
                      <a:pt x="15386" y="59645"/>
                    </a:lnTo>
                    <a:cubicBezTo>
                      <a:pt x="14079" y="62586"/>
                      <a:pt x="13425" y="63567"/>
                      <a:pt x="11955" y="64384"/>
                    </a:cubicBezTo>
                    <a:cubicBezTo>
                      <a:pt x="10811" y="65201"/>
                      <a:pt x="9340" y="65528"/>
                      <a:pt x="7542" y="65528"/>
                    </a:cubicBezTo>
                    <a:cubicBezTo>
                      <a:pt x="5418" y="65528"/>
                      <a:pt x="3293" y="64874"/>
                      <a:pt x="1823" y="63567"/>
                    </a:cubicBezTo>
                    <a:cubicBezTo>
                      <a:pt x="-955" y="61116"/>
                      <a:pt x="-138" y="58665"/>
                      <a:pt x="1496" y="55396"/>
                    </a:cubicBezTo>
                    <a:lnTo>
                      <a:pt x="25027" y="5719"/>
                    </a:lnTo>
                    <a:cubicBezTo>
                      <a:pt x="26171" y="3268"/>
                      <a:pt x="26988" y="2288"/>
                      <a:pt x="28296" y="1471"/>
                    </a:cubicBezTo>
                    <a:cubicBezTo>
                      <a:pt x="29766" y="327"/>
                      <a:pt x="31564" y="0"/>
                      <a:pt x="34015" y="0"/>
                    </a:cubicBezTo>
                    <a:cubicBezTo>
                      <a:pt x="36466" y="0"/>
                      <a:pt x="38264" y="490"/>
                      <a:pt x="39735" y="1471"/>
                    </a:cubicBezTo>
                    <a:cubicBezTo>
                      <a:pt x="41041" y="2288"/>
                      <a:pt x="41858" y="3432"/>
                      <a:pt x="43002" y="5719"/>
                    </a:cubicBezTo>
                    <a:lnTo>
                      <a:pt x="66534" y="55396"/>
                    </a:lnTo>
                    <a:close/>
                    <a:moveTo>
                      <a:pt x="22903" y="42977"/>
                    </a:moveTo>
                    <a:lnTo>
                      <a:pt x="44637" y="42977"/>
                    </a:lnTo>
                    <a:lnTo>
                      <a:pt x="33688" y="19446"/>
                    </a:lnTo>
                    <a:lnTo>
                      <a:pt x="22739" y="42977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4" name="Forma libre: forma 53">
                <a:extLst>
                  <a:ext uri="{FF2B5EF4-FFF2-40B4-BE49-F238E27FC236}">
                    <a16:creationId xmlns:a16="http://schemas.microsoft.com/office/drawing/2014/main" id="{EEC60909-18AD-87BF-4B28-D5E21FBC91EA}"/>
                  </a:ext>
                </a:extLst>
              </p:cNvPr>
              <p:cNvSpPr/>
              <p:nvPr/>
            </p:nvSpPr>
            <p:spPr>
              <a:xfrm>
                <a:off x="9809201" y="5953556"/>
                <a:ext cx="58992" cy="66018"/>
              </a:xfrm>
              <a:custGeom>
                <a:avLst/>
                <a:gdLst>
                  <a:gd name="connsiteX0" fmla="*/ 19773 w 58992"/>
                  <a:gd name="connsiteY0" fmla="*/ 51148 h 66018"/>
                  <a:gd name="connsiteX1" fmla="*/ 30068 w 58992"/>
                  <a:gd name="connsiteY1" fmla="*/ 54579 h 66018"/>
                  <a:gd name="connsiteX2" fmla="*/ 40200 w 58992"/>
                  <a:gd name="connsiteY2" fmla="*/ 51311 h 66018"/>
                  <a:gd name="connsiteX3" fmla="*/ 43794 w 58992"/>
                  <a:gd name="connsiteY3" fmla="*/ 41670 h 66018"/>
                  <a:gd name="connsiteX4" fmla="*/ 38075 w 58992"/>
                  <a:gd name="connsiteY4" fmla="*/ 41670 h 66018"/>
                  <a:gd name="connsiteX5" fmla="*/ 31865 w 58992"/>
                  <a:gd name="connsiteY5" fmla="*/ 40853 h 66018"/>
                  <a:gd name="connsiteX6" fmla="*/ 28433 w 58992"/>
                  <a:gd name="connsiteY6" fmla="*/ 35951 h 66018"/>
                  <a:gd name="connsiteX7" fmla="*/ 31865 w 58992"/>
                  <a:gd name="connsiteY7" fmla="*/ 31048 h 66018"/>
                  <a:gd name="connsiteX8" fmla="*/ 38075 w 58992"/>
                  <a:gd name="connsiteY8" fmla="*/ 30394 h 66018"/>
                  <a:gd name="connsiteX9" fmla="*/ 49187 w 58992"/>
                  <a:gd name="connsiteY9" fmla="*/ 30394 h 66018"/>
                  <a:gd name="connsiteX10" fmla="*/ 56704 w 58992"/>
                  <a:gd name="connsiteY10" fmla="*/ 32192 h 66018"/>
                  <a:gd name="connsiteX11" fmla="*/ 58992 w 58992"/>
                  <a:gd name="connsiteY11" fmla="*/ 38238 h 66018"/>
                  <a:gd name="connsiteX12" fmla="*/ 58992 w 58992"/>
                  <a:gd name="connsiteY12" fmla="*/ 38892 h 66018"/>
                  <a:gd name="connsiteX13" fmla="*/ 51475 w 58992"/>
                  <a:gd name="connsiteY13" fmla="*/ 58991 h 66018"/>
                  <a:gd name="connsiteX14" fmla="*/ 30068 w 58992"/>
                  <a:gd name="connsiteY14" fmla="*/ 66018 h 66018"/>
                  <a:gd name="connsiteX15" fmla="*/ 8334 w 58992"/>
                  <a:gd name="connsiteY15" fmla="*/ 59155 h 66018"/>
                  <a:gd name="connsiteX16" fmla="*/ 0 w 58992"/>
                  <a:gd name="connsiteY16" fmla="*/ 33009 h 66018"/>
                  <a:gd name="connsiteX17" fmla="*/ 8334 w 58992"/>
                  <a:gd name="connsiteY17" fmla="*/ 6864 h 66018"/>
                  <a:gd name="connsiteX18" fmla="*/ 29905 w 58992"/>
                  <a:gd name="connsiteY18" fmla="*/ 0 h 66018"/>
                  <a:gd name="connsiteX19" fmla="*/ 50822 w 58992"/>
                  <a:gd name="connsiteY19" fmla="*/ 5883 h 66018"/>
                  <a:gd name="connsiteX20" fmla="*/ 57848 w 58992"/>
                  <a:gd name="connsiteY20" fmla="*/ 17158 h 66018"/>
                  <a:gd name="connsiteX21" fmla="*/ 55724 w 58992"/>
                  <a:gd name="connsiteY21" fmla="*/ 22061 h 66018"/>
                  <a:gd name="connsiteX22" fmla="*/ 50167 w 58992"/>
                  <a:gd name="connsiteY22" fmla="*/ 23858 h 66018"/>
                  <a:gd name="connsiteX23" fmla="*/ 45592 w 58992"/>
                  <a:gd name="connsiteY23" fmla="*/ 22714 h 66018"/>
                  <a:gd name="connsiteX24" fmla="*/ 41671 w 58992"/>
                  <a:gd name="connsiteY24" fmla="*/ 18138 h 66018"/>
                  <a:gd name="connsiteX25" fmla="*/ 29741 w 58992"/>
                  <a:gd name="connsiteY25" fmla="*/ 11439 h 66018"/>
                  <a:gd name="connsiteX26" fmla="*/ 20100 w 58992"/>
                  <a:gd name="connsiteY26" fmla="*/ 14871 h 66018"/>
                  <a:gd name="connsiteX27" fmla="*/ 16178 w 58992"/>
                  <a:gd name="connsiteY27" fmla="*/ 33173 h 66018"/>
                  <a:gd name="connsiteX28" fmla="*/ 20100 w 58992"/>
                  <a:gd name="connsiteY28" fmla="*/ 51475 h 6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8992" h="66018">
                    <a:moveTo>
                      <a:pt x="19773" y="51148"/>
                    </a:moveTo>
                    <a:cubicBezTo>
                      <a:pt x="22061" y="53272"/>
                      <a:pt x="25656" y="54579"/>
                      <a:pt x="30068" y="54579"/>
                    </a:cubicBezTo>
                    <a:cubicBezTo>
                      <a:pt x="34481" y="54579"/>
                      <a:pt x="37748" y="53272"/>
                      <a:pt x="40200" y="51311"/>
                    </a:cubicBezTo>
                    <a:cubicBezTo>
                      <a:pt x="43141" y="48860"/>
                      <a:pt x="43794" y="46082"/>
                      <a:pt x="43794" y="41670"/>
                    </a:cubicBezTo>
                    <a:lnTo>
                      <a:pt x="38075" y="41670"/>
                    </a:lnTo>
                    <a:cubicBezTo>
                      <a:pt x="34643" y="41670"/>
                      <a:pt x="33500" y="41670"/>
                      <a:pt x="31865" y="40853"/>
                    </a:cubicBezTo>
                    <a:cubicBezTo>
                      <a:pt x="29905" y="40036"/>
                      <a:pt x="28433" y="38238"/>
                      <a:pt x="28433" y="35951"/>
                    </a:cubicBezTo>
                    <a:cubicBezTo>
                      <a:pt x="28433" y="33663"/>
                      <a:pt x="29741" y="31865"/>
                      <a:pt x="31865" y="31048"/>
                    </a:cubicBezTo>
                    <a:cubicBezTo>
                      <a:pt x="33500" y="30394"/>
                      <a:pt x="34643" y="30394"/>
                      <a:pt x="38075" y="30394"/>
                    </a:cubicBezTo>
                    <a:lnTo>
                      <a:pt x="49187" y="30394"/>
                    </a:lnTo>
                    <a:cubicBezTo>
                      <a:pt x="51475" y="30394"/>
                      <a:pt x="54416" y="30394"/>
                      <a:pt x="56704" y="32192"/>
                    </a:cubicBezTo>
                    <a:cubicBezTo>
                      <a:pt x="58992" y="33989"/>
                      <a:pt x="58992" y="36277"/>
                      <a:pt x="58992" y="38238"/>
                    </a:cubicBezTo>
                    <a:lnTo>
                      <a:pt x="58992" y="38892"/>
                    </a:lnTo>
                    <a:cubicBezTo>
                      <a:pt x="58992" y="48043"/>
                      <a:pt x="57521" y="54089"/>
                      <a:pt x="51475" y="58991"/>
                    </a:cubicBezTo>
                    <a:cubicBezTo>
                      <a:pt x="45265" y="63894"/>
                      <a:pt x="38892" y="66018"/>
                      <a:pt x="30068" y="66018"/>
                    </a:cubicBezTo>
                    <a:cubicBezTo>
                      <a:pt x="20590" y="66018"/>
                      <a:pt x="13727" y="63567"/>
                      <a:pt x="8334" y="59155"/>
                    </a:cubicBezTo>
                    <a:cubicBezTo>
                      <a:pt x="327" y="52782"/>
                      <a:pt x="0" y="45428"/>
                      <a:pt x="0" y="33009"/>
                    </a:cubicBezTo>
                    <a:cubicBezTo>
                      <a:pt x="0" y="20590"/>
                      <a:pt x="327" y="13236"/>
                      <a:pt x="8334" y="6864"/>
                    </a:cubicBezTo>
                    <a:cubicBezTo>
                      <a:pt x="13891" y="2451"/>
                      <a:pt x="20917" y="0"/>
                      <a:pt x="29905" y="0"/>
                    </a:cubicBezTo>
                    <a:cubicBezTo>
                      <a:pt x="39546" y="0"/>
                      <a:pt x="45592" y="1797"/>
                      <a:pt x="50822" y="5883"/>
                    </a:cubicBezTo>
                    <a:cubicBezTo>
                      <a:pt x="56050" y="9968"/>
                      <a:pt x="57848" y="14543"/>
                      <a:pt x="57848" y="17158"/>
                    </a:cubicBezTo>
                    <a:cubicBezTo>
                      <a:pt x="57848" y="19446"/>
                      <a:pt x="57194" y="20753"/>
                      <a:pt x="55724" y="22061"/>
                    </a:cubicBezTo>
                    <a:cubicBezTo>
                      <a:pt x="54253" y="23368"/>
                      <a:pt x="52292" y="23858"/>
                      <a:pt x="50167" y="23858"/>
                    </a:cubicBezTo>
                    <a:cubicBezTo>
                      <a:pt x="48370" y="23858"/>
                      <a:pt x="46573" y="23368"/>
                      <a:pt x="45592" y="22714"/>
                    </a:cubicBezTo>
                    <a:cubicBezTo>
                      <a:pt x="43958" y="21734"/>
                      <a:pt x="42814" y="20100"/>
                      <a:pt x="41671" y="18138"/>
                    </a:cubicBezTo>
                    <a:cubicBezTo>
                      <a:pt x="39056" y="13563"/>
                      <a:pt x="35297" y="11439"/>
                      <a:pt x="29741" y="11439"/>
                    </a:cubicBezTo>
                    <a:cubicBezTo>
                      <a:pt x="25492" y="11439"/>
                      <a:pt x="22387" y="12746"/>
                      <a:pt x="20100" y="14871"/>
                    </a:cubicBezTo>
                    <a:cubicBezTo>
                      <a:pt x="16668" y="17975"/>
                      <a:pt x="16178" y="21570"/>
                      <a:pt x="16178" y="33173"/>
                    </a:cubicBezTo>
                    <a:cubicBezTo>
                      <a:pt x="16178" y="45592"/>
                      <a:pt x="17159" y="48697"/>
                      <a:pt x="20100" y="51475"/>
                    </a:cubicBez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5" name="Forma libre: forma 54">
                <a:extLst>
                  <a:ext uri="{FF2B5EF4-FFF2-40B4-BE49-F238E27FC236}">
                    <a16:creationId xmlns:a16="http://schemas.microsoft.com/office/drawing/2014/main" id="{A2C81A2E-E6A1-C13B-37D0-E1EADF28CC6F}"/>
                  </a:ext>
                </a:extLst>
              </p:cNvPr>
              <p:cNvSpPr/>
              <p:nvPr/>
            </p:nvSpPr>
            <p:spPr>
              <a:xfrm>
                <a:off x="9881266" y="5953556"/>
                <a:ext cx="60135" cy="66018"/>
              </a:xfrm>
              <a:custGeom>
                <a:avLst/>
                <a:gdLst>
                  <a:gd name="connsiteX0" fmla="*/ 8334 w 60135"/>
                  <a:gd name="connsiteY0" fmla="*/ 59155 h 66018"/>
                  <a:gd name="connsiteX1" fmla="*/ 0 w 60135"/>
                  <a:gd name="connsiteY1" fmla="*/ 33009 h 66018"/>
                  <a:gd name="connsiteX2" fmla="*/ 8334 w 60135"/>
                  <a:gd name="connsiteY2" fmla="*/ 6864 h 66018"/>
                  <a:gd name="connsiteX3" fmla="*/ 30067 w 60135"/>
                  <a:gd name="connsiteY3" fmla="*/ 0 h 66018"/>
                  <a:gd name="connsiteX4" fmla="*/ 51801 w 60135"/>
                  <a:gd name="connsiteY4" fmla="*/ 6864 h 66018"/>
                  <a:gd name="connsiteX5" fmla="*/ 60135 w 60135"/>
                  <a:gd name="connsiteY5" fmla="*/ 33009 h 66018"/>
                  <a:gd name="connsiteX6" fmla="*/ 51801 w 60135"/>
                  <a:gd name="connsiteY6" fmla="*/ 59155 h 66018"/>
                  <a:gd name="connsiteX7" fmla="*/ 30067 w 60135"/>
                  <a:gd name="connsiteY7" fmla="*/ 66018 h 66018"/>
                  <a:gd name="connsiteX8" fmla="*/ 8334 w 60135"/>
                  <a:gd name="connsiteY8" fmla="*/ 59155 h 66018"/>
                  <a:gd name="connsiteX9" fmla="*/ 19936 w 60135"/>
                  <a:gd name="connsiteY9" fmla="*/ 14707 h 66018"/>
                  <a:gd name="connsiteX10" fmla="*/ 16014 w 60135"/>
                  <a:gd name="connsiteY10" fmla="*/ 33009 h 66018"/>
                  <a:gd name="connsiteX11" fmla="*/ 19936 w 60135"/>
                  <a:gd name="connsiteY11" fmla="*/ 51148 h 66018"/>
                  <a:gd name="connsiteX12" fmla="*/ 30231 w 60135"/>
                  <a:gd name="connsiteY12" fmla="*/ 54579 h 66018"/>
                  <a:gd name="connsiteX13" fmla="*/ 40526 w 60135"/>
                  <a:gd name="connsiteY13" fmla="*/ 51148 h 66018"/>
                  <a:gd name="connsiteX14" fmla="*/ 44447 w 60135"/>
                  <a:gd name="connsiteY14" fmla="*/ 33009 h 66018"/>
                  <a:gd name="connsiteX15" fmla="*/ 40526 w 60135"/>
                  <a:gd name="connsiteY15" fmla="*/ 14707 h 66018"/>
                  <a:gd name="connsiteX16" fmla="*/ 30231 w 60135"/>
                  <a:gd name="connsiteY16" fmla="*/ 11275 h 66018"/>
                  <a:gd name="connsiteX17" fmla="*/ 19936 w 60135"/>
                  <a:gd name="connsiteY17" fmla="*/ 14707 h 6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0135" h="66018">
                    <a:moveTo>
                      <a:pt x="8334" y="59155"/>
                    </a:moveTo>
                    <a:cubicBezTo>
                      <a:pt x="326" y="52782"/>
                      <a:pt x="0" y="45428"/>
                      <a:pt x="0" y="33009"/>
                    </a:cubicBezTo>
                    <a:cubicBezTo>
                      <a:pt x="0" y="20590"/>
                      <a:pt x="326" y="13236"/>
                      <a:pt x="8334" y="6864"/>
                    </a:cubicBezTo>
                    <a:cubicBezTo>
                      <a:pt x="13890" y="2451"/>
                      <a:pt x="20753" y="0"/>
                      <a:pt x="30067" y="0"/>
                    </a:cubicBezTo>
                    <a:cubicBezTo>
                      <a:pt x="39382" y="0"/>
                      <a:pt x="46408" y="2451"/>
                      <a:pt x="51801" y="6864"/>
                    </a:cubicBezTo>
                    <a:cubicBezTo>
                      <a:pt x="59808" y="13236"/>
                      <a:pt x="60135" y="20590"/>
                      <a:pt x="60135" y="33009"/>
                    </a:cubicBezTo>
                    <a:cubicBezTo>
                      <a:pt x="60135" y="45428"/>
                      <a:pt x="59808" y="52782"/>
                      <a:pt x="51801" y="59155"/>
                    </a:cubicBezTo>
                    <a:cubicBezTo>
                      <a:pt x="46245" y="63567"/>
                      <a:pt x="39382" y="66018"/>
                      <a:pt x="30067" y="66018"/>
                    </a:cubicBezTo>
                    <a:cubicBezTo>
                      <a:pt x="20753" y="66018"/>
                      <a:pt x="13726" y="63567"/>
                      <a:pt x="8334" y="59155"/>
                    </a:cubicBezTo>
                    <a:close/>
                    <a:moveTo>
                      <a:pt x="19936" y="14707"/>
                    </a:moveTo>
                    <a:cubicBezTo>
                      <a:pt x="16831" y="17485"/>
                      <a:pt x="16014" y="20590"/>
                      <a:pt x="16014" y="33009"/>
                    </a:cubicBezTo>
                    <a:cubicBezTo>
                      <a:pt x="16014" y="45428"/>
                      <a:pt x="16994" y="48533"/>
                      <a:pt x="19936" y="51148"/>
                    </a:cubicBezTo>
                    <a:cubicBezTo>
                      <a:pt x="22224" y="53272"/>
                      <a:pt x="25818" y="54579"/>
                      <a:pt x="30231" y="54579"/>
                    </a:cubicBezTo>
                    <a:cubicBezTo>
                      <a:pt x="34643" y="54579"/>
                      <a:pt x="38238" y="53109"/>
                      <a:pt x="40526" y="51148"/>
                    </a:cubicBezTo>
                    <a:cubicBezTo>
                      <a:pt x="43631" y="48370"/>
                      <a:pt x="44447" y="45428"/>
                      <a:pt x="44447" y="33009"/>
                    </a:cubicBezTo>
                    <a:cubicBezTo>
                      <a:pt x="44447" y="20590"/>
                      <a:pt x="43467" y="17485"/>
                      <a:pt x="40526" y="14707"/>
                    </a:cubicBezTo>
                    <a:cubicBezTo>
                      <a:pt x="38238" y="12583"/>
                      <a:pt x="34643" y="11275"/>
                      <a:pt x="30231" y="11275"/>
                    </a:cubicBezTo>
                    <a:cubicBezTo>
                      <a:pt x="25818" y="11275"/>
                      <a:pt x="22224" y="12583"/>
                      <a:pt x="19936" y="14707"/>
                    </a:cubicBez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6" name="Forma libre: forma 55">
                <a:extLst>
                  <a:ext uri="{FF2B5EF4-FFF2-40B4-BE49-F238E27FC236}">
                    <a16:creationId xmlns:a16="http://schemas.microsoft.com/office/drawing/2014/main" id="{2E96A3A2-FF09-C9EB-5D0B-4DA546819E94}"/>
                  </a:ext>
                </a:extLst>
              </p:cNvPr>
              <p:cNvSpPr/>
              <p:nvPr/>
            </p:nvSpPr>
            <p:spPr>
              <a:xfrm>
                <a:off x="9984052" y="5953883"/>
                <a:ext cx="59318" cy="65038"/>
              </a:xfrm>
              <a:custGeom>
                <a:avLst/>
                <a:gdLst>
                  <a:gd name="connsiteX0" fmla="*/ 2288 w 59318"/>
                  <a:gd name="connsiteY0" fmla="*/ 63240 h 65038"/>
                  <a:gd name="connsiteX1" fmla="*/ 0 w 59318"/>
                  <a:gd name="connsiteY1" fmla="*/ 57194 h 65038"/>
                  <a:gd name="connsiteX2" fmla="*/ 0 w 59318"/>
                  <a:gd name="connsiteY2" fmla="*/ 7844 h 65038"/>
                  <a:gd name="connsiteX3" fmla="*/ 2288 w 59318"/>
                  <a:gd name="connsiteY3" fmla="*/ 1798 h 65038"/>
                  <a:gd name="connsiteX4" fmla="*/ 9805 w 59318"/>
                  <a:gd name="connsiteY4" fmla="*/ 0 h 65038"/>
                  <a:gd name="connsiteX5" fmla="*/ 29577 w 59318"/>
                  <a:gd name="connsiteY5" fmla="*/ 0 h 65038"/>
                  <a:gd name="connsiteX6" fmla="*/ 54089 w 59318"/>
                  <a:gd name="connsiteY6" fmla="*/ 9478 h 65038"/>
                  <a:gd name="connsiteX7" fmla="*/ 59319 w 59318"/>
                  <a:gd name="connsiteY7" fmla="*/ 32519 h 65038"/>
                  <a:gd name="connsiteX8" fmla="*/ 54089 w 59318"/>
                  <a:gd name="connsiteY8" fmla="*/ 55560 h 65038"/>
                  <a:gd name="connsiteX9" fmla="*/ 29577 w 59318"/>
                  <a:gd name="connsiteY9" fmla="*/ 65038 h 65038"/>
                  <a:gd name="connsiteX10" fmla="*/ 9805 w 59318"/>
                  <a:gd name="connsiteY10" fmla="*/ 65038 h 65038"/>
                  <a:gd name="connsiteX11" fmla="*/ 2288 w 59318"/>
                  <a:gd name="connsiteY11" fmla="*/ 63240 h 65038"/>
                  <a:gd name="connsiteX12" fmla="*/ 16014 w 59318"/>
                  <a:gd name="connsiteY12" fmla="*/ 53763 h 65038"/>
                  <a:gd name="connsiteX13" fmla="*/ 28107 w 59318"/>
                  <a:gd name="connsiteY13" fmla="*/ 53763 h 65038"/>
                  <a:gd name="connsiteX14" fmla="*/ 40036 w 59318"/>
                  <a:gd name="connsiteY14" fmla="*/ 49677 h 65038"/>
                  <a:gd name="connsiteX15" fmla="*/ 43304 w 59318"/>
                  <a:gd name="connsiteY15" fmla="*/ 32519 h 65038"/>
                  <a:gd name="connsiteX16" fmla="*/ 40036 w 59318"/>
                  <a:gd name="connsiteY16" fmla="*/ 15361 h 65038"/>
                  <a:gd name="connsiteX17" fmla="*/ 28107 w 59318"/>
                  <a:gd name="connsiteY17" fmla="*/ 11275 h 65038"/>
                  <a:gd name="connsiteX18" fmla="*/ 16014 w 59318"/>
                  <a:gd name="connsiteY18" fmla="*/ 11275 h 65038"/>
                  <a:gd name="connsiteX19" fmla="*/ 16014 w 59318"/>
                  <a:gd name="connsiteY19" fmla="*/ 53599 h 65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9318" h="65038">
                    <a:moveTo>
                      <a:pt x="2288" y="63240"/>
                    </a:moveTo>
                    <a:cubicBezTo>
                      <a:pt x="0" y="61443"/>
                      <a:pt x="0" y="59155"/>
                      <a:pt x="0" y="57194"/>
                    </a:cubicBezTo>
                    <a:lnTo>
                      <a:pt x="0" y="7844"/>
                    </a:lnTo>
                    <a:cubicBezTo>
                      <a:pt x="0" y="6046"/>
                      <a:pt x="0" y="3595"/>
                      <a:pt x="2288" y="1798"/>
                    </a:cubicBezTo>
                    <a:cubicBezTo>
                      <a:pt x="4576" y="0"/>
                      <a:pt x="7354" y="0"/>
                      <a:pt x="9805" y="0"/>
                    </a:cubicBezTo>
                    <a:lnTo>
                      <a:pt x="29577" y="0"/>
                    </a:lnTo>
                    <a:cubicBezTo>
                      <a:pt x="40689" y="0"/>
                      <a:pt x="48043" y="2778"/>
                      <a:pt x="54089" y="9478"/>
                    </a:cubicBezTo>
                    <a:cubicBezTo>
                      <a:pt x="59155" y="15034"/>
                      <a:pt x="59319" y="21734"/>
                      <a:pt x="59319" y="32519"/>
                    </a:cubicBezTo>
                    <a:cubicBezTo>
                      <a:pt x="59319" y="43304"/>
                      <a:pt x="59319" y="50004"/>
                      <a:pt x="54089" y="55560"/>
                    </a:cubicBezTo>
                    <a:cubicBezTo>
                      <a:pt x="48043" y="62260"/>
                      <a:pt x="40689" y="65038"/>
                      <a:pt x="29577" y="65038"/>
                    </a:cubicBezTo>
                    <a:lnTo>
                      <a:pt x="9805" y="65038"/>
                    </a:lnTo>
                    <a:cubicBezTo>
                      <a:pt x="7517" y="65038"/>
                      <a:pt x="4576" y="65038"/>
                      <a:pt x="2288" y="63240"/>
                    </a:cubicBezTo>
                    <a:close/>
                    <a:moveTo>
                      <a:pt x="16014" y="53763"/>
                    </a:moveTo>
                    <a:lnTo>
                      <a:pt x="28107" y="53763"/>
                    </a:lnTo>
                    <a:cubicBezTo>
                      <a:pt x="33499" y="53763"/>
                      <a:pt x="37421" y="52455"/>
                      <a:pt x="40036" y="49677"/>
                    </a:cubicBezTo>
                    <a:cubicBezTo>
                      <a:pt x="42977" y="46736"/>
                      <a:pt x="43304" y="42814"/>
                      <a:pt x="43304" y="32519"/>
                    </a:cubicBezTo>
                    <a:cubicBezTo>
                      <a:pt x="43304" y="22224"/>
                      <a:pt x="42977" y="18302"/>
                      <a:pt x="40036" y="15361"/>
                    </a:cubicBezTo>
                    <a:cubicBezTo>
                      <a:pt x="37421" y="12746"/>
                      <a:pt x="33499" y="11275"/>
                      <a:pt x="28107" y="11275"/>
                    </a:cubicBezTo>
                    <a:lnTo>
                      <a:pt x="16014" y="11275"/>
                    </a:lnTo>
                    <a:lnTo>
                      <a:pt x="16014" y="53599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7" name="Forma libre: forma 56">
                <a:extLst>
                  <a:ext uri="{FF2B5EF4-FFF2-40B4-BE49-F238E27FC236}">
                    <a16:creationId xmlns:a16="http://schemas.microsoft.com/office/drawing/2014/main" id="{73995C9C-BB6C-71D9-0D64-0AC1301BAF83}"/>
                  </a:ext>
                </a:extLst>
              </p:cNvPr>
              <p:cNvSpPr/>
              <p:nvPr/>
            </p:nvSpPr>
            <p:spPr>
              <a:xfrm>
                <a:off x="10059548" y="5953720"/>
                <a:ext cx="16015" cy="65527"/>
              </a:xfrm>
              <a:custGeom>
                <a:avLst/>
                <a:gdLst>
                  <a:gd name="connsiteX0" fmla="*/ 16015 w 16015"/>
                  <a:gd name="connsiteY0" fmla="*/ 57030 h 65527"/>
                  <a:gd name="connsiteX1" fmla="*/ 14871 w 16015"/>
                  <a:gd name="connsiteY1" fmla="*/ 62586 h 65527"/>
                  <a:gd name="connsiteX2" fmla="*/ 8007 w 16015"/>
                  <a:gd name="connsiteY2" fmla="*/ 65528 h 65527"/>
                  <a:gd name="connsiteX3" fmla="*/ 1144 w 16015"/>
                  <a:gd name="connsiteY3" fmla="*/ 62586 h 65527"/>
                  <a:gd name="connsiteX4" fmla="*/ 0 w 16015"/>
                  <a:gd name="connsiteY4" fmla="*/ 57030 h 65527"/>
                  <a:gd name="connsiteX5" fmla="*/ 0 w 16015"/>
                  <a:gd name="connsiteY5" fmla="*/ 8497 h 65527"/>
                  <a:gd name="connsiteX6" fmla="*/ 1144 w 16015"/>
                  <a:gd name="connsiteY6" fmla="*/ 2941 h 65527"/>
                  <a:gd name="connsiteX7" fmla="*/ 8007 w 16015"/>
                  <a:gd name="connsiteY7" fmla="*/ 0 h 65527"/>
                  <a:gd name="connsiteX8" fmla="*/ 14871 w 16015"/>
                  <a:gd name="connsiteY8" fmla="*/ 2941 h 65527"/>
                  <a:gd name="connsiteX9" fmla="*/ 16015 w 16015"/>
                  <a:gd name="connsiteY9" fmla="*/ 8497 h 65527"/>
                  <a:gd name="connsiteX10" fmla="*/ 16015 w 16015"/>
                  <a:gd name="connsiteY10" fmla="*/ 57030 h 65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015" h="65527">
                    <a:moveTo>
                      <a:pt x="16015" y="57030"/>
                    </a:moveTo>
                    <a:cubicBezTo>
                      <a:pt x="16015" y="59972"/>
                      <a:pt x="16015" y="61116"/>
                      <a:pt x="14871" y="62586"/>
                    </a:cubicBezTo>
                    <a:cubicBezTo>
                      <a:pt x="13727" y="64384"/>
                      <a:pt x="11112" y="65528"/>
                      <a:pt x="8007" y="65528"/>
                    </a:cubicBezTo>
                    <a:cubicBezTo>
                      <a:pt x="4902" y="65528"/>
                      <a:pt x="2288" y="64221"/>
                      <a:pt x="1144" y="62586"/>
                    </a:cubicBezTo>
                    <a:cubicBezTo>
                      <a:pt x="164" y="61116"/>
                      <a:pt x="0" y="59972"/>
                      <a:pt x="0" y="57030"/>
                    </a:cubicBezTo>
                    <a:lnTo>
                      <a:pt x="0" y="8497"/>
                    </a:lnTo>
                    <a:cubicBezTo>
                      <a:pt x="0" y="5556"/>
                      <a:pt x="0" y="4412"/>
                      <a:pt x="1144" y="2941"/>
                    </a:cubicBezTo>
                    <a:cubicBezTo>
                      <a:pt x="2288" y="1144"/>
                      <a:pt x="4902" y="0"/>
                      <a:pt x="8007" y="0"/>
                    </a:cubicBezTo>
                    <a:cubicBezTo>
                      <a:pt x="11112" y="0"/>
                      <a:pt x="13727" y="1307"/>
                      <a:pt x="14871" y="2941"/>
                    </a:cubicBezTo>
                    <a:cubicBezTo>
                      <a:pt x="15851" y="4412"/>
                      <a:pt x="16015" y="5556"/>
                      <a:pt x="16015" y="8497"/>
                    </a:cubicBezTo>
                    <a:lnTo>
                      <a:pt x="16015" y="57030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8" name="Forma libre: forma 57">
                <a:extLst>
                  <a:ext uri="{FF2B5EF4-FFF2-40B4-BE49-F238E27FC236}">
                    <a16:creationId xmlns:a16="http://schemas.microsoft.com/office/drawing/2014/main" id="{47A29B19-E5D7-E8EF-D844-8F67E311E080}"/>
                  </a:ext>
                </a:extLst>
              </p:cNvPr>
              <p:cNvSpPr/>
              <p:nvPr/>
            </p:nvSpPr>
            <p:spPr>
              <a:xfrm>
                <a:off x="10091740" y="5953556"/>
                <a:ext cx="58991" cy="66018"/>
              </a:xfrm>
              <a:custGeom>
                <a:avLst/>
                <a:gdLst>
                  <a:gd name="connsiteX0" fmla="*/ 19772 w 58991"/>
                  <a:gd name="connsiteY0" fmla="*/ 51148 h 66018"/>
                  <a:gd name="connsiteX1" fmla="*/ 30067 w 58991"/>
                  <a:gd name="connsiteY1" fmla="*/ 54579 h 66018"/>
                  <a:gd name="connsiteX2" fmla="*/ 40199 w 58991"/>
                  <a:gd name="connsiteY2" fmla="*/ 51311 h 66018"/>
                  <a:gd name="connsiteX3" fmla="*/ 43794 w 58991"/>
                  <a:gd name="connsiteY3" fmla="*/ 41670 h 66018"/>
                  <a:gd name="connsiteX4" fmla="*/ 38074 w 58991"/>
                  <a:gd name="connsiteY4" fmla="*/ 41670 h 66018"/>
                  <a:gd name="connsiteX5" fmla="*/ 31864 w 58991"/>
                  <a:gd name="connsiteY5" fmla="*/ 40853 h 66018"/>
                  <a:gd name="connsiteX6" fmla="*/ 28433 w 58991"/>
                  <a:gd name="connsiteY6" fmla="*/ 35951 h 66018"/>
                  <a:gd name="connsiteX7" fmla="*/ 31864 w 58991"/>
                  <a:gd name="connsiteY7" fmla="*/ 31048 h 66018"/>
                  <a:gd name="connsiteX8" fmla="*/ 38074 w 58991"/>
                  <a:gd name="connsiteY8" fmla="*/ 30394 h 66018"/>
                  <a:gd name="connsiteX9" fmla="*/ 49187 w 58991"/>
                  <a:gd name="connsiteY9" fmla="*/ 30394 h 66018"/>
                  <a:gd name="connsiteX10" fmla="*/ 56703 w 58991"/>
                  <a:gd name="connsiteY10" fmla="*/ 32192 h 66018"/>
                  <a:gd name="connsiteX11" fmla="*/ 58991 w 58991"/>
                  <a:gd name="connsiteY11" fmla="*/ 38238 h 66018"/>
                  <a:gd name="connsiteX12" fmla="*/ 58991 w 58991"/>
                  <a:gd name="connsiteY12" fmla="*/ 38892 h 66018"/>
                  <a:gd name="connsiteX13" fmla="*/ 51474 w 58991"/>
                  <a:gd name="connsiteY13" fmla="*/ 58991 h 66018"/>
                  <a:gd name="connsiteX14" fmla="*/ 30067 w 58991"/>
                  <a:gd name="connsiteY14" fmla="*/ 66018 h 66018"/>
                  <a:gd name="connsiteX15" fmla="*/ 8334 w 58991"/>
                  <a:gd name="connsiteY15" fmla="*/ 59155 h 66018"/>
                  <a:gd name="connsiteX16" fmla="*/ 0 w 58991"/>
                  <a:gd name="connsiteY16" fmla="*/ 33009 h 66018"/>
                  <a:gd name="connsiteX17" fmla="*/ 8334 w 58991"/>
                  <a:gd name="connsiteY17" fmla="*/ 6864 h 66018"/>
                  <a:gd name="connsiteX18" fmla="*/ 29904 w 58991"/>
                  <a:gd name="connsiteY18" fmla="*/ 0 h 66018"/>
                  <a:gd name="connsiteX19" fmla="*/ 50821 w 58991"/>
                  <a:gd name="connsiteY19" fmla="*/ 5883 h 66018"/>
                  <a:gd name="connsiteX20" fmla="*/ 57847 w 58991"/>
                  <a:gd name="connsiteY20" fmla="*/ 17158 h 66018"/>
                  <a:gd name="connsiteX21" fmla="*/ 55723 w 58991"/>
                  <a:gd name="connsiteY21" fmla="*/ 22061 h 66018"/>
                  <a:gd name="connsiteX22" fmla="*/ 50167 w 58991"/>
                  <a:gd name="connsiteY22" fmla="*/ 23858 h 66018"/>
                  <a:gd name="connsiteX23" fmla="*/ 45591 w 58991"/>
                  <a:gd name="connsiteY23" fmla="*/ 22714 h 66018"/>
                  <a:gd name="connsiteX24" fmla="*/ 41670 w 58991"/>
                  <a:gd name="connsiteY24" fmla="*/ 18138 h 66018"/>
                  <a:gd name="connsiteX25" fmla="*/ 29741 w 58991"/>
                  <a:gd name="connsiteY25" fmla="*/ 11439 h 66018"/>
                  <a:gd name="connsiteX26" fmla="*/ 20099 w 58991"/>
                  <a:gd name="connsiteY26" fmla="*/ 14871 h 66018"/>
                  <a:gd name="connsiteX27" fmla="*/ 16178 w 58991"/>
                  <a:gd name="connsiteY27" fmla="*/ 33173 h 66018"/>
                  <a:gd name="connsiteX28" fmla="*/ 20099 w 58991"/>
                  <a:gd name="connsiteY28" fmla="*/ 51475 h 6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8991" h="66018">
                    <a:moveTo>
                      <a:pt x="19772" y="51148"/>
                    </a:moveTo>
                    <a:cubicBezTo>
                      <a:pt x="22060" y="53272"/>
                      <a:pt x="25656" y="54579"/>
                      <a:pt x="30067" y="54579"/>
                    </a:cubicBezTo>
                    <a:cubicBezTo>
                      <a:pt x="34480" y="54579"/>
                      <a:pt x="37748" y="53272"/>
                      <a:pt x="40199" y="51311"/>
                    </a:cubicBezTo>
                    <a:cubicBezTo>
                      <a:pt x="43140" y="48860"/>
                      <a:pt x="43794" y="46082"/>
                      <a:pt x="43794" y="41670"/>
                    </a:cubicBezTo>
                    <a:lnTo>
                      <a:pt x="38074" y="41670"/>
                    </a:lnTo>
                    <a:cubicBezTo>
                      <a:pt x="34643" y="41670"/>
                      <a:pt x="33499" y="41670"/>
                      <a:pt x="31864" y="40853"/>
                    </a:cubicBezTo>
                    <a:cubicBezTo>
                      <a:pt x="29904" y="40036"/>
                      <a:pt x="28433" y="38238"/>
                      <a:pt x="28433" y="35951"/>
                    </a:cubicBezTo>
                    <a:cubicBezTo>
                      <a:pt x="28433" y="33663"/>
                      <a:pt x="29741" y="31865"/>
                      <a:pt x="31864" y="31048"/>
                    </a:cubicBezTo>
                    <a:cubicBezTo>
                      <a:pt x="33499" y="30394"/>
                      <a:pt x="34643" y="30394"/>
                      <a:pt x="38074" y="30394"/>
                    </a:cubicBezTo>
                    <a:lnTo>
                      <a:pt x="49187" y="30394"/>
                    </a:lnTo>
                    <a:cubicBezTo>
                      <a:pt x="51474" y="30394"/>
                      <a:pt x="54415" y="30394"/>
                      <a:pt x="56703" y="32192"/>
                    </a:cubicBezTo>
                    <a:cubicBezTo>
                      <a:pt x="58991" y="33989"/>
                      <a:pt x="58991" y="36277"/>
                      <a:pt x="58991" y="38238"/>
                    </a:cubicBezTo>
                    <a:lnTo>
                      <a:pt x="58991" y="38892"/>
                    </a:lnTo>
                    <a:cubicBezTo>
                      <a:pt x="58991" y="48043"/>
                      <a:pt x="57520" y="54089"/>
                      <a:pt x="51474" y="58991"/>
                    </a:cubicBezTo>
                    <a:cubicBezTo>
                      <a:pt x="45264" y="63894"/>
                      <a:pt x="38892" y="66018"/>
                      <a:pt x="30067" y="66018"/>
                    </a:cubicBezTo>
                    <a:cubicBezTo>
                      <a:pt x="20590" y="66018"/>
                      <a:pt x="13726" y="63567"/>
                      <a:pt x="8334" y="59155"/>
                    </a:cubicBezTo>
                    <a:cubicBezTo>
                      <a:pt x="326" y="52782"/>
                      <a:pt x="0" y="45428"/>
                      <a:pt x="0" y="33009"/>
                    </a:cubicBezTo>
                    <a:cubicBezTo>
                      <a:pt x="0" y="20590"/>
                      <a:pt x="326" y="13236"/>
                      <a:pt x="8334" y="6864"/>
                    </a:cubicBezTo>
                    <a:cubicBezTo>
                      <a:pt x="13890" y="2451"/>
                      <a:pt x="20916" y="0"/>
                      <a:pt x="29904" y="0"/>
                    </a:cubicBezTo>
                    <a:cubicBezTo>
                      <a:pt x="39545" y="0"/>
                      <a:pt x="45591" y="1797"/>
                      <a:pt x="50821" y="5883"/>
                    </a:cubicBezTo>
                    <a:cubicBezTo>
                      <a:pt x="56050" y="9968"/>
                      <a:pt x="57847" y="14543"/>
                      <a:pt x="57847" y="17158"/>
                    </a:cubicBezTo>
                    <a:cubicBezTo>
                      <a:pt x="57847" y="19446"/>
                      <a:pt x="57194" y="20753"/>
                      <a:pt x="55723" y="22061"/>
                    </a:cubicBezTo>
                    <a:cubicBezTo>
                      <a:pt x="54253" y="23368"/>
                      <a:pt x="52291" y="23858"/>
                      <a:pt x="50167" y="23858"/>
                    </a:cubicBezTo>
                    <a:cubicBezTo>
                      <a:pt x="48369" y="23858"/>
                      <a:pt x="46572" y="23368"/>
                      <a:pt x="45591" y="22714"/>
                    </a:cubicBezTo>
                    <a:cubicBezTo>
                      <a:pt x="43958" y="21734"/>
                      <a:pt x="42814" y="20100"/>
                      <a:pt x="41670" y="18138"/>
                    </a:cubicBezTo>
                    <a:cubicBezTo>
                      <a:pt x="39055" y="13563"/>
                      <a:pt x="35296" y="11439"/>
                      <a:pt x="29741" y="11439"/>
                    </a:cubicBezTo>
                    <a:cubicBezTo>
                      <a:pt x="25492" y="11439"/>
                      <a:pt x="22387" y="12746"/>
                      <a:pt x="20099" y="14871"/>
                    </a:cubicBezTo>
                    <a:cubicBezTo>
                      <a:pt x="16667" y="17975"/>
                      <a:pt x="16178" y="21570"/>
                      <a:pt x="16178" y="33173"/>
                    </a:cubicBezTo>
                    <a:cubicBezTo>
                      <a:pt x="16178" y="45592"/>
                      <a:pt x="17158" y="48697"/>
                      <a:pt x="20099" y="51475"/>
                    </a:cubicBez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9" name="Forma libre: forma 58">
                <a:extLst>
                  <a:ext uri="{FF2B5EF4-FFF2-40B4-BE49-F238E27FC236}">
                    <a16:creationId xmlns:a16="http://schemas.microsoft.com/office/drawing/2014/main" id="{216C198F-668A-09EC-E9F3-A5AFB4B53660}"/>
                  </a:ext>
                </a:extLst>
              </p:cNvPr>
              <p:cNvSpPr/>
              <p:nvPr/>
            </p:nvSpPr>
            <p:spPr>
              <a:xfrm>
                <a:off x="10166909" y="5953720"/>
                <a:ext cx="16014" cy="65527"/>
              </a:xfrm>
              <a:custGeom>
                <a:avLst/>
                <a:gdLst>
                  <a:gd name="connsiteX0" fmla="*/ 16014 w 16014"/>
                  <a:gd name="connsiteY0" fmla="*/ 57030 h 65527"/>
                  <a:gd name="connsiteX1" fmla="*/ 14871 w 16014"/>
                  <a:gd name="connsiteY1" fmla="*/ 62586 h 65527"/>
                  <a:gd name="connsiteX2" fmla="*/ 8007 w 16014"/>
                  <a:gd name="connsiteY2" fmla="*/ 65528 h 65527"/>
                  <a:gd name="connsiteX3" fmla="*/ 1144 w 16014"/>
                  <a:gd name="connsiteY3" fmla="*/ 62586 h 65527"/>
                  <a:gd name="connsiteX4" fmla="*/ 0 w 16014"/>
                  <a:gd name="connsiteY4" fmla="*/ 57030 h 65527"/>
                  <a:gd name="connsiteX5" fmla="*/ 0 w 16014"/>
                  <a:gd name="connsiteY5" fmla="*/ 8497 h 65527"/>
                  <a:gd name="connsiteX6" fmla="*/ 1144 w 16014"/>
                  <a:gd name="connsiteY6" fmla="*/ 2941 h 65527"/>
                  <a:gd name="connsiteX7" fmla="*/ 8007 w 16014"/>
                  <a:gd name="connsiteY7" fmla="*/ 0 h 65527"/>
                  <a:gd name="connsiteX8" fmla="*/ 14871 w 16014"/>
                  <a:gd name="connsiteY8" fmla="*/ 2941 h 65527"/>
                  <a:gd name="connsiteX9" fmla="*/ 16014 w 16014"/>
                  <a:gd name="connsiteY9" fmla="*/ 8497 h 65527"/>
                  <a:gd name="connsiteX10" fmla="*/ 16014 w 16014"/>
                  <a:gd name="connsiteY10" fmla="*/ 57030 h 65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014" h="65527">
                    <a:moveTo>
                      <a:pt x="16014" y="57030"/>
                    </a:moveTo>
                    <a:cubicBezTo>
                      <a:pt x="16014" y="59972"/>
                      <a:pt x="16014" y="61116"/>
                      <a:pt x="14871" y="62586"/>
                    </a:cubicBezTo>
                    <a:cubicBezTo>
                      <a:pt x="13727" y="64384"/>
                      <a:pt x="11112" y="65528"/>
                      <a:pt x="8007" y="65528"/>
                    </a:cubicBezTo>
                    <a:cubicBezTo>
                      <a:pt x="4902" y="65528"/>
                      <a:pt x="2288" y="64221"/>
                      <a:pt x="1144" y="62586"/>
                    </a:cubicBezTo>
                    <a:cubicBezTo>
                      <a:pt x="164" y="61116"/>
                      <a:pt x="0" y="59972"/>
                      <a:pt x="0" y="57030"/>
                    </a:cubicBezTo>
                    <a:lnTo>
                      <a:pt x="0" y="8497"/>
                    </a:lnTo>
                    <a:cubicBezTo>
                      <a:pt x="0" y="5556"/>
                      <a:pt x="0" y="4412"/>
                      <a:pt x="1144" y="2941"/>
                    </a:cubicBezTo>
                    <a:cubicBezTo>
                      <a:pt x="2288" y="1144"/>
                      <a:pt x="4902" y="0"/>
                      <a:pt x="8007" y="0"/>
                    </a:cubicBezTo>
                    <a:cubicBezTo>
                      <a:pt x="11112" y="0"/>
                      <a:pt x="13727" y="1307"/>
                      <a:pt x="14871" y="2941"/>
                    </a:cubicBezTo>
                    <a:cubicBezTo>
                      <a:pt x="15851" y="4412"/>
                      <a:pt x="16014" y="5556"/>
                      <a:pt x="16014" y="8497"/>
                    </a:cubicBezTo>
                    <a:lnTo>
                      <a:pt x="16014" y="57030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60" name="Forma libre: forma 59">
                <a:extLst>
                  <a:ext uri="{FF2B5EF4-FFF2-40B4-BE49-F238E27FC236}">
                    <a16:creationId xmlns:a16="http://schemas.microsoft.com/office/drawing/2014/main" id="{46796EA4-0272-C36E-1FD4-1CB657430AF3}"/>
                  </a:ext>
                </a:extLst>
              </p:cNvPr>
              <p:cNvSpPr/>
              <p:nvPr/>
            </p:nvSpPr>
            <p:spPr>
              <a:xfrm>
                <a:off x="10195179" y="5954210"/>
                <a:ext cx="59318" cy="65037"/>
              </a:xfrm>
              <a:custGeom>
                <a:avLst/>
                <a:gdLst>
                  <a:gd name="connsiteX0" fmla="*/ 37748 w 59318"/>
                  <a:gd name="connsiteY0" fmla="*/ 11112 h 65037"/>
                  <a:gd name="connsiteX1" fmla="*/ 37748 w 59318"/>
                  <a:gd name="connsiteY1" fmla="*/ 56540 h 65037"/>
                  <a:gd name="connsiteX2" fmla="*/ 36605 w 59318"/>
                  <a:gd name="connsiteY2" fmla="*/ 62096 h 65037"/>
                  <a:gd name="connsiteX3" fmla="*/ 29741 w 59318"/>
                  <a:gd name="connsiteY3" fmla="*/ 65038 h 65037"/>
                  <a:gd name="connsiteX4" fmla="*/ 22878 w 59318"/>
                  <a:gd name="connsiteY4" fmla="*/ 62096 h 65037"/>
                  <a:gd name="connsiteX5" fmla="*/ 21734 w 59318"/>
                  <a:gd name="connsiteY5" fmla="*/ 56540 h 65037"/>
                  <a:gd name="connsiteX6" fmla="*/ 21734 w 59318"/>
                  <a:gd name="connsiteY6" fmla="*/ 11112 h 65037"/>
                  <a:gd name="connsiteX7" fmla="*/ 9642 w 59318"/>
                  <a:gd name="connsiteY7" fmla="*/ 11112 h 65037"/>
                  <a:gd name="connsiteX8" fmla="*/ 3432 w 59318"/>
                  <a:gd name="connsiteY8" fmla="*/ 10458 h 65037"/>
                  <a:gd name="connsiteX9" fmla="*/ 0 w 59318"/>
                  <a:gd name="connsiteY9" fmla="*/ 5556 h 65037"/>
                  <a:gd name="connsiteX10" fmla="*/ 3432 w 59318"/>
                  <a:gd name="connsiteY10" fmla="*/ 653 h 65037"/>
                  <a:gd name="connsiteX11" fmla="*/ 9642 w 59318"/>
                  <a:gd name="connsiteY11" fmla="*/ 0 h 65037"/>
                  <a:gd name="connsiteX12" fmla="*/ 49678 w 59318"/>
                  <a:gd name="connsiteY12" fmla="*/ 0 h 65037"/>
                  <a:gd name="connsiteX13" fmla="*/ 55887 w 59318"/>
                  <a:gd name="connsiteY13" fmla="*/ 653 h 65037"/>
                  <a:gd name="connsiteX14" fmla="*/ 59319 w 59318"/>
                  <a:gd name="connsiteY14" fmla="*/ 5556 h 65037"/>
                  <a:gd name="connsiteX15" fmla="*/ 55887 w 59318"/>
                  <a:gd name="connsiteY15" fmla="*/ 10458 h 65037"/>
                  <a:gd name="connsiteX16" fmla="*/ 49678 w 59318"/>
                  <a:gd name="connsiteY16" fmla="*/ 11112 h 65037"/>
                  <a:gd name="connsiteX17" fmla="*/ 37585 w 59318"/>
                  <a:gd name="connsiteY17" fmla="*/ 11112 h 65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9318" h="65037">
                    <a:moveTo>
                      <a:pt x="37748" y="11112"/>
                    </a:moveTo>
                    <a:lnTo>
                      <a:pt x="37748" y="56540"/>
                    </a:lnTo>
                    <a:cubicBezTo>
                      <a:pt x="37748" y="59482"/>
                      <a:pt x="37748" y="60626"/>
                      <a:pt x="36605" y="62096"/>
                    </a:cubicBezTo>
                    <a:cubicBezTo>
                      <a:pt x="35461" y="63894"/>
                      <a:pt x="32846" y="65038"/>
                      <a:pt x="29741" y="65038"/>
                    </a:cubicBezTo>
                    <a:cubicBezTo>
                      <a:pt x="26636" y="65038"/>
                      <a:pt x="24022" y="63730"/>
                      <a:pt x="22878" y="62096"/>
                    </a:cubicBezTo>
                    <a:cubicBezTo>
                      <a:pt x="21898" y="60626"/>
                      <a:pt x="21734" y="59482"/>
                      <a:pt x="21734" y="56540"/>
                    </a:cubicBezTo>
                    <a:lnTo>
                      <a:pt x="21734" y="11112"/>
                    </a:lnTo>
                    <a:lnTo>
                      <a:pt x="9642" y="11112"/>
                    </a:lnTo>
                    <a:cubicBezTo>
                      <a:pt x="6210" y="11112"/>
                      <a:pt x="4903" y="11112"/>
                      <a:pt x="3432" y="10458"/>
                    </a:cubicBezTo>
                    <a:cubicBezTo>
                      <a:pt x="1471" y="9641"/>
                      <a:pt x="0" y="7843"/>
                      <a:pt x="0" y="5556"/>
                    </a:cubicBezTo>
                    <a:cubicBezTo>
                      <a:pt x="0" y="3268"/>
                      <a:pt x="1308" y="1471"/>
                      <a:pt x="3432" y="653"/>
                    </a:cubicBezTo>
                    <a:cubicBezTo>
                      <a:pt x="4903" y="0"/>
                      <a:pt x="6210" y="0"/>
                      <a:pt x="9642" y="0"/>
                    </a:cubicBezTo>
                    <a:lnTo>
                      <a:pt x="49678" y="0"/>
                    </a:lnTo>
                    <a:cubicBezTo>
                      <a:pt x="53109" y="0"/>
                      <a:pt x="54416" y="0"/>
                      <a:pt x="55887" y="653"/>
                    </a:cubicBezTo>
                    <a:cubicBezTo>
                      <a:pt x="57848" y="1471"/>
                      <a:pt x="59319" y="3268"/>
                      <a:pt x="59319" y="5556"/>
                    </a:cubicBezTo>
                    <a:cubicBezTo>
                      <a:pt x="59319" y="7843"/>
                      <a:pt x="58012" y="9641"/>
                      <a:pt x="55887" y="10458"/>
                    </a:cubicBezTo>
                    <a:cubicBezTo>
                      <a:pt x="54416" y="11112"/>
                      <a:pt x="53109" y="11112"/>
                      <a:pt x="49678" y="11112"/>
                    </a:cubicBezTo>
                    <a:lnTo>
                      <a:pt x="37585" y="11112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61" name="Forma libre: forma 60">
                <a:extLst>
                  <a:ext uri="{FF2B5EF4-FFF2-40B4-BE49-F238E27FC236}">
                    <a16:creationId xmlns:a16="http://schemas.microsoft.com/office/drawing/2014/main" id="{6F046050-0FC7-8596-1283-F02069FD14E3}"/>
                  </a:ext>
                </a:extLst>
              </p:cNvPr>
              <p:cNvSpPr/>
              <p:nvPr/>
            </p:nvSpPr>
            <p:spPr>
              <a:xfrm>
                <a:off x="10252348" y="5953720"/>
                <a:ext cx="67646" cy="65527"/>
              </a:xfrm>
              <a:custGeom>
                <a:avLst/>
                <a:gdLst>
                  <a:gd name="connsiteX0" fmla="*/ 66208 w 67646"/>
                  <a:gd name="connsiteY0" fmla="*/ 55396 h 65527"/>
                  <a:gd name="connsiteX1" fmla="*/ 65880 w 67646"/>
                  <a:gd name="connsiteY1" fmla="*/ 63567 h 65527"/>
                  <a:gd name="connsiteX2" fmla="*/ 60161 w 67646"/>
                  <a:gd name="connsiteY2" fmla="*/ 65528 h 65527"/>
                  <a:gd name="connsiteX3" fmla="*/ 55749 w 67646"/>
                  <a:gd name="connsiteY3" fmla="*/ 64384 h 65527"/>
                  <a:gd name="connsiteX4" fmla="*/ 52317 w 67646"/>
                  <a:gd name="connsiteY4" fmla="*/ 59645 h 65527"/>
                  <a:gd name="connsiteX5" fmla="*/ 49703 w 67646"/>
                  <a:gd name="connsiteY5" fmla="*/ 53762 h 65527"/>
                  <a:gd name="connsiteX6" fmla="*/ 18001 w 67646"/>
                  <a:gd name="connsiteY6" fmla="*/ 53762 h 65527"/>
                  <a:gd name="connsiteX7" fmla="*/ 15386 w 67646"/>
                  <a:gd name="connsiteY7" fmla="*/ 59645 h 65527"/>
                  <a:gd name="connsiteX8" fmla="*/ 11955 w 67646"/>
                  <a:gd name="connsiteY8" fmla="*/ 64384 h 65527"/>
                  <a:gd name="connsiteX9" fmla="*/ 7542 w 67646"/>
                  <a:gd name="connsiteY9" fmla="*/ 65528 h 65527"/>
                  <a:gd name="connsiteX10" fmla="*/ 1823 w 67646"/>
                  <a:gd name="connsiteY10" fmla="*/ 63567 h 65527"/>
                  <a:gd name="connsiteX11" fmla="*/ 1496 w 67646"/>
                  <a:gd name="connsiteY11" fmla="*/ 55396 h 65527"/>
                  <a:gd name="connsiteX12" fmla="*/ 25027 w 67646"/>
                  <a:gd name="connsiteY12" fmla="*/ 5719 h 65527"/>
                  <a:gd name="connsiteX13" fmla="*/ 28296 w 67646"/>
                  <a:gd name="connsiteY13" fmla="*/ 1471 h 65527"/>
                  <a:gd name="connsiteX14" fmla="*/ 34015 w 67646"/>
                  <a:gd name="connsiteY14" fmla="*/ 0 h 65527"/>
                  <a:gd name="connsiteX15" fmla="*/ 39735 w 67646"/>
                  <a:gd name="connsiteY15" fmla="*/ 1471 h 65527"/>
                  <a:gd name="connsiteX16" fmla="*/ 43002 w 67646"/>
                  <a:gd name="connsiteY16" fmla="*/ 5719 h 65527"/>
                  <a:gd name="connsiteX17" fmla="*/ 66534 w 67646"/>
                  <a:gd name="connsiteY17" fmla="*/ 55396 h 65527"/>
                  <a:gd name="connsiteX18" fmla="*/ 22903 w 67646"/>
                  <a:gd name="connsiteY18" fmla="*/ 42977 h 65527"/>
                  <a:gd name="connsiteX19" fmla="*/ 44637 w 67646"/>
                  <a:gd name="connsiteY19" fmla="*/ 42977 h 65527"/>
                  <a:gd name="connsiteX20" fmla="*/ 33688 w 67646"/>
                  <a:gd name="connsiteY20" fmla="*/ 19446 h 65527"/>
                  <a:gd name="connsiteX21" fmla="*/ 22739 w 67646"/>
                  <a:gd name="connsiteY21" fmla="*/ 42977 h 65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7646" h="65527">
                    <a:moveTo>
                      <a:pt x="66208" y="55396"/>
                    </a:moveTo>
                    <a:cubicBezTo>
                      <a:pt x="67678" y="58665"/>
                      <a:pt x="68658" y="61116"/>
                      <a:pt x="65880" y="63567"/>
                    </a:cubicBezTo>
                    <a:cubicBezTo>
                      <a:pt x="64409" y="64874"/>
                      <a:pt x="62285" y="65528"/>
                      <a:pt x="60161" y="65528"/>
                    </a:cubicBezTo>
                    <a:cubicBezTo>
                      <a:pt x="58363" y="65528"/>
                      <a:pt x="56893" y="65038"/>
                      <a:pt x="55749" y="64384"/>
                    </a:cubicBezTo>
                    <a:cubicBezTo>
                      <a:pt x="54441" y="63403"/>
                      <a:pt x="53788" y="62586"/>
                      <a:pt x="52317" y="59645"/>
                    </a:cubicBezTo>
                    <a:lnTo>
                      <a:pt x="49703" y="53762"/>
                    </a:lnTo>
                    <a:lnTo>
                      <a:pt x="18001" y="53762"/>
                    </a:lnTo>
                    <a:lnTo>
                      <a:pt x="15386" y="59645"/>
                    </a:lnTo>
                    <a:cubicBezTo>
                      <a:pt x="14079" y="62586"/>
                      <a:pt x="13425" y="63567"/>
                      <a:pt x="11955" y="64384"/>
                    </a:cubicBezTo>
                    <a:cubicBezTo>
                      <a:pt x="10811" y="65201"/>
                      <a:pt x="9340" y="65528"/>
                      <a:pt x="7542" y="65528"/>
                    </a:cubicBezTo>
                    <a:cubicBezTo>
                      <a:pt x="5418" y="65528"/>
                      <a:pt x="3293" y="64874"/>
                      <a:pt x="1823" y="63567"/>
                    </a:cubicBezTo>
                    <a:cubicBezTo>
                      <a:pt x="-955" y="61116"/>
                      <a:pt x="-138" y="58665"/>
                      <a:pt x="1496" y="55396"/>
                    </a:cubicBezTo>
                    <a:lnTo>
                      <a:pt x="25027" y="5719"/>
                    </a:lnTo>
                    <a:cubicBezTo>
                      <a:pt x="26171" y="3268"/>
                      <a:pt x="26988" y="2288"/>
                      <a:pt x="28296" y="1471"/>
                    </a:cubicBezTo>
                    <a:cubicBezTo>
                      <a:pt x="29766" y="327"/>
                      <a:pt x="31564" y="0"/>
                      <a:pt x="34015" y="0"/>
                    </a:cubicBezTo>
                    <a:cubicBezTo>
                      <a:pt x="36466" y="0"/>
                      <a:pt x="38264" y="490"/>
                      <a:pt x="39735" y="1471"/>
                    </a:cubicBezTo>
                    <a:cubicBezTo>
                      <a:pt x="41041" y="2288"/>
                      <a:pt x="41858" y="3432"/>
                      <a:pt x="43002" y="5719"/>
                    </a:cubicBezTo>
                    <a:lnTo>
                      <a:pt x="66534" y="55396"/>
                    </a:lnTo>
                    <a:close/>
                    <a:moveTo>
                      <a:pt x="22903" y="42977"/>
                    </a:moveTo>
                    <a:lnTo>
                      <a:pt x="44637" y="42977"/>
                    </a:lnTo>
                    <a:lnTo>
                      <a:pt x="33688" y="19446"/>
                    </a:lnTo>
                    <a:lnTo>
                      <a:pt x="22739" y="42977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62" name="Forma libre: forma 61">
                <a:extLst>
                  <a:ext uri="{FF2B5EF4-FFF2-40B4-BE49-F238E27FC236}">
                    <a16:creationId xmlns:a16="http://schemas.microsoft.com/office/drawing/2014/main" id="{7206FE46-1224-3314-647C-B19E816D6867}"/>
                  </a:ext>
                </a:extLst>
              </p:cNvPr>
              <p:cNvSpPr/>
              <p:nvPr/>
            </p:nvSpPr>
            <p:spPr>
              <a:xfrm>
                <a:off x="10331792" y="5953556"/>
                <a:ext cx="53271" cy="65038"/>
              </a:xfrm>
              <a:custGeom>
                <a:avLst/>
                <a:gdLst>
                  <a:gd name="connsiteX0" fmla="*/ 2287 w 53271"/>
                  <a:gd name="connsiteY0" fmla="*/ 63567 h 65038"/>
                  <a:gd name="connsiteX1" fmla="*/ 0 w 53271"/>
                  <a:gd name="connsiteY1" fmla="*/ 57521 h 65038"/>
                  <a:gd name="connsiteX2" fmla="*/ 0 w 53271"/>
                  <a:gd name="connsiteY2" fmla="*/ 8497 h 65038"/>
                  <a:gd name="connsiteX3" fmla="*/ 1144 w 53271"/>
                  <a:gd name="connsiteY3" fmla="*/ 2941 h 65038"/>
                  <a:gd name="connsiteX4" fmla="*/ 8007 w 53271"/>
                  <a:gd name="connsiteY4" fmla="*/ 0 h 65038"/>
                  <a:gd name="connsiteX5" fmla="*/ 14870 w 53271"/>
                  <a:gd name="connsiteY5" fmla="*/ 2941 h 65038"/>
                  <a:gd name="connsiteX6" fmla="*/ 16014 w 53271"/>
                  <a:gd name="connsiteY6" fmla="*/ 8497 h 65038"/>
                  <a:gd name="connsiteX7" fmla="*/ 16014 w 53271"/>
                  <a:gd name="connsiteY7" fmla="*/ 53926 h 65038"/>
                  <a:gd name="connsiteX8" fmla="*/ 43631 w 53271"/>
                  <a:gd name="connsiteY8" fmla="*/ 53926 h 65038"/>
                  <a:gd name="connsiteX9" fmla="*/ 49840 w 53271"/>
                  <a:gd name="connsiteY9" fmla="*/ 54579 h 65038"/>
                  <a:gd name="connsiteX10" fmla="*/ 53271 w 53271"/>
                  <a:gd name="connsiteY10" fmla="*/ 59482 h 65038"/>
                  <a:gd name="connsiteX11" fmla="*/ 49840 w 53271"/>
                  <a:gd name="connsiteY11" fmla="*/ 64384 h 65038"/>
                  <a:gd name="connsiteX12" fmla="*/ 43631 w 53271"/>
                  <a:gd name="connsiteY12" fmla="*/ 65038 h 65038"/>
                  <a:gd name="connsiteX13" fmla="*/ 9641 w 53271"/>
                  <a:gd name="connsiteY13" fmla="*/ 65038 h 65038"/>
                  <a:gd name="connsiteX14" fmla="*/ 2124 w 53271"/>
                  <a:gd name="connsiteY14" fmla="*/ 63240 h 65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271" h="65038">
                    <a:moveTo>
                      <a:pt x="2287" y="63567"/>
                    </a:moveTo>
                    <a:cubicBezTo>
                      <a:pt x="0" y="61770"/>
                      <a:pt x="0" y="59482"/>
                      <a:pt x="0" y="57521"/>
                    </a:cubicBezTo>
                    <a:lnTo>
                      <a:pt x="0" y="8497"/>
                    </a:lnTo>
                    <a:cubicBezTo>
                      <a:pt x="0" y="5556"/>
                      <a:pt x="0" y="4412"/>
                      <a:pt x="1144" y="2941"/>
                    </a:cubicBezTo>
                    <a:cubicBezTo>
                      <a:pt x="2287" y="1144"/>
                      <a:pt x="4902" y="0"/>
                      <a:pt x="8007" y="0"/>
                    </a:cubicBezTo>
                    <a:cubicBezTo>
                      <a:pt x="11112" y="0"/>
                      <a:pt x="13726" y="1307"/>
                      <a:pt x="14870" y="2941"/>
                    </a:cubicBezTo>
                    <a:cubicBezTo>
                      <a:pt x="15850" y="4412"/>
                      <a:pt x="16014" y="5556"/>
                      <a:pt x="16014" y="8497"/>
                    </a:cubicBezTo>
                    <a:lnTo>
                      <a:pt x="16014" y="53926"/>
                    </a:lnTo>
                    <a:lnTo>
                      <a:pt x="43631" y="53926"/>
                    </a:lnTo>
                    <a:cubicBezTo>
                      <a:pt x="47063" y="53926"/>
                      <a:pt x="48369" y="53926"/>
                      <a:pt x="49840" y="54579"/>
                    </a:cubicBezTo>
                    <a:cubicBezTo>
                      <a:pt x="51801" y="55396"/>
                      <a:pt x="53271" y="57194"/>
                      <a:pt x="53271" y="59482"/>
                    </a:cubicBezTo>
                    <a:cubicBezTo>
                      <a:pt x="53271" y="61770"/>
                      <a:pt x="51965" y="63567"/>
                      <a:pt x="49840" y="64384"/>
                    </a:cubicBezTo>
                    <a:cubicBezTo>
                      <a:pt x="48369" y="65038"/>
                      <a:pt x="47063" y="65038"/>
                      <a:pt x="43631" y="65038"/>
                    </a:cubicBezTo>
                    <a:lnTo>
                      <a:pt x="9641" y="65038"/>
                    </a:lnTo>
                    <a:cubicBezTo>
                      <a:pt x="7353" y="65038"/>
                      <a:pt x="4411" y="65038"/>
                      <a:pt x="2124" y="63240"/>
                    </a:cubicBez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63" name="Forma libre: forma 62">
                <a:extLst>
                  <a:ext uri="{FF2B5EF4-FFF2-40B4-BE49-F238E27FC236}">
                    <a16:creationId xmlns:a16="http://schemas.microsoft.com/office/drawing/2014/main" id="{44D6462A-80B3-B6EA-09AC-B050EF3E473A}"/>
                  </a:ext>
                </a:extLst>
              </p:cNvPr>
              <p:cNvSpPr/>
              <p:nvPr/>
            </p:nvSpPr>
            <p:spPr>
              <a:xfrm>
                <a:off x="10423955" y="5953883"/>
                <a:ext cx="58501" cy="65201"/>
              </a:xfrm>
              <a:custGeom>
                <a:avLst/>
                <a:gdLst>
                  <a:gd name="connsiteX0" fmla="*/ 0 w 58501"/>
                  <a:gd name="connsiteY0" fmla="*/ 56867 h 65201"/>
                  <a:gd name="connsiteX1" fmla="*/ 0 w 58501"/>
                  <a:gd name="connsiteY1" fmla="*/ 7844 h 65201"/>
                  <a:gd name="connsiteX2" fmla="*/ 2288 w 58501"/>
                  <a:gd name="connsiteY2" fmla="*/ 1798 h 65201"/>
                  <a:gd name="connsiteX3" fmla="*/ 9805 w 58501"/>
                  <a:gd name="connsiteY3" fmla="*/ 0 h 65201"/>
                  <a:gd name="connsiteX4" fmla="*/ 31702 w 58501"/>
                  <a:gd name="connsiteY4" fmla="*/ 0 h 65201"/>
                  <a:gd name="connsiteX5" fmla="*/ 58502 w 58501"/>
                  <a:gd name="connsiteY5" fmla="*/ 20263 h 65201"/>
                  <a:gd name="connsiteX6" fmla="*/ 31702 w 58501"/>
                  <a:gd name="connsiteY6" fmla="*/ 40526 h 65201"/>
                  <a:gd name="connsiteX7" fmla="*/ 16015 w 58501"/>
                  <a:gd name="connsiteY7" fmla="*/ 40526 h 65201"/>
                  <a:gd name="connsiteX8" fmla="*/ 16015 w 58501"/>
                  <a:gd name="connsiteY8" fmla="*/ 56704 h 65201"/>
                  <a:gd name="connsiteX9" fmla="*/ 14871 w 58501"/>
                  <a:gd name="connsiteY9" fmla="*/ 62260 h 65201"/>
                  <a:gd name="connsiteX10" fmla="*/ 8008 w 58501"/>
                  <a:gd name="connsiteY10" fmla="*/ 65202 h 65201"/>
                  <a:gd name="connsiteX11" fmla="*/ 1144 w 58501"/>
                  <a:gd name="connsiteY11" fmla="*/ 62260 h 65201"/>
                  <a:gd name="connsiteX12" fmla="*/ 0 w 58501"/>
                  <a:gd name="connsiteY12" fmla="*/ 56704 h 65201"/>
                  <a:gd name="connsiteX13" fmla="*/ 30721 w 58501"/>
                  <a:gd name="connsiteY13" fmla="*/ 29251 h 65201"/>
                  <a:gd name="connsiteX14" fmla="*/ 42488 w 58501"/>
                  <a:gd name="connsiteY14" fmla="*/ 20263 h 65201"/>
                  <a:gd name="connsiteX15" fmla="*/ 30721 w 58501"/>
                  <a:gd name="connsiteY15" fmla="*/ 11275 h 65201"/>
                  <a:gd name="connsiteX16" fmla="*/ 16015 w 58501"/>
                  <a:gd name="connsiteY16" fmla="*/ 11275 h 65201"/>
                  <a:gd name="connsiteX17" fmla="*/ 16015 w 58501"/>
                  <a:gd name="connsiteY17" fmla="*/ 29087 h 65201"/>
                  <a:gd name="connsiteX18" fmla="*/ 30721 w 58501"/>
                  <a:gd name="connsiteY18" fmla="*/ 29087 h 65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501" h="65201">
                    <a:moveTo>
                      <a:pt x="0" y="56867"/>
                    </a:moveTo>
                    <a:lnTo>
                      <a:pt x="0" y="7844"/>
                    </a:lnTo>
                    <a:cubicBezTo>
                      <a:pt x="0" y="6046"/>
                      <a:pt x="0" y="3595"/>
                      <a:pt x="2288" y="1798"/>
                    </a:cubicBezTo>
                    <a:cubicBezTo>
                      <a:pt x="4576" y="0"/>
                      <a:pt x="7354" y="0"/>
                      <a:pt x="9805" y="0"/>
                    </a:cubicBezTo>
                    <a:lnTo>
                      <a:pt x="31702" y="0"/>
                    </a:lnTo>
                    <a:cubicBezTo>
                      <a:pt x="48534" y="0"/>
                      <a:pt x="58502" y="9151"/>
                      <a:pt x="58502" y="20263"/>
                    </a:cubicBezTo>
                    <a:cubicBezTo>
                      <a:pt x="58502" y="31375"/>
                      <a:pt x="48534" y="40526"/>
                      <a:pt x="31702" y="40526"/>
                    </a:cubicBezTo>
                    <a:lnTo>
                      <a:pt x="16015" y="40526"/>
                    </a:lnTo>
                    <a:lnTo>
                      <a:pt x="16015" y="56704"/>
                    </a:lnTo>
                    <a:cubicBezTo>
                      <a:pt x="16015" y="59646"/>
                      <a:pt x="16015" y="60789"/>
                      <a:pt x="14871" y="62260"/>
                    </a:cubicBezTo>
                    <a:cubicBezTo>
                      <a:pt x="13727" y="64058"/>
                      <a:pt x="11113" y="65202"/>
                      <a:pt x="8008" y="65202"/>
                    </a:cubicBezTo>
                    <a:cubicBezTo>
                      <a:pt x="4903" y="65202"/>
                      <a:pt x="2288" y="63894"/>
                      <a:pt x="1144" y="62260"/>
                    </a:cubicBezTo>
                    <a:cubicBezTo>
                      <a:pt x="164" y="60789"/>
                      <a:pt x="0" y="59646"/>
                      <a:pt x="0" y="56704"/>
                    </a:cubicBezTo>
                    <a:close/>
                    <a:moveTo>
                      <a:pt x="30721" y="29251"/>
                    </a:moveTo>
                    <a:cubicBezTo>
                      <a:pt x="37912" y="29251"/>
                      <a:pt x="42488" y="25656"/>
                      <a:pt x="42488" y="20263"/>
                    </a:cubicBezTo>
                    <a:cubicBezTo>
                      <a:pt x="42488" y="14871"/>
                      <a:pt x="37912" y="11275"/>
                      <a:pt x="30721" y="11275"/>
                    </a:cubicBezTo>
                    <a:lnTo>
                      <a:pt x="16015" y="11275"/>
                    </a:lnTo>
                    <a:lnTo>
                      <a:pt x="16015" y="29087"/>
                    </a:lnTo>
                    <a:lnTo>
                      <a:pt x="30721" y="29087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28" name="Forma libre: forma 127">
                <a:extLst>
                  <a:ext uri="{FF2B5EF4-FFF2-40B4-BE49-F238E27FC236}">
                    <a16:creationId xmlns:a16="http://schemas.microsoft.com/office/drawing/2014/main" id="{4FE92F62-9CB1-8F1A-6C94-3C7410109DB1}"/>
                  </a:ext>
                </a:extLst>
              </p:cNvPr>
              <p:cNvSpPr/>
              <p:nvPr/>
            </p:nvSpPr>
            <p:spPr>
              <a:xfrm>
                <a:off x="10492916" y="5953556"/>
                <a:ext cx="60135" cy="66018"/>
              </a:xfrm>
              <a:custGeom>
                <a:avLst/>
                <a:gdLst>
                  <a:gd name="connsiteX0" fmla="*/ 8334 w 60135"/>
                  <a:gd name="connsiteY0" fmla="*/ 59155 h 66018"/>
                  <a:gd name="connsiteX1" fmla="*/ 0 w 60135"/>
                  <a:gd name="connsiteY1" fmla="*/ 33009 h 66018"/>
                  <a:gd name="connsiteX2" fmla="*/ 8334 w 60135"/>
                  <a:gd name="connsiteY2" fmla="*/ 6864 h 66018"/>
                  <a:gd name="connsiteX3" fmla="*/ 30067 w 60135"/>
                  <a:gd name="connsiteY3" fmla="*/ 0 h 66018"/>
                  <a:gd name="connsiteX4" fmla="*/ 51801 w 60135"/>
                  <a:gd name="connsiteY4" fmla="*/ 6864 h 66018"/>
                  <a:gd name="connsiteX5" fmla="*/ 60135 w 60135"/>
                  <a:gd name="connsiteY5" fmla="*/ 33009 h 66018"/>
                  <a:gd name="connsiteX6" fmla="*/ 51801 w 60135"/>
                  <a:gd name="connsiteY6" fmla="*/ 59155 h 66018"/>
                  <a:gd name="connsiteX7" fmla="*/ 30067 w 60135"/>
                  <a:gd name="connsiteY7" fmla="*/ 66018 h 66018"/>
                  <a:gd name="connsiteX8" fmla="*/ 8334 w 60135"/>
                  <a:gd name="connsiteY8" fmla="*/ 59155 h 66018"/>
                  <a:gd name="connsiteX9" fmla="*/ 19936 w 60135"/>
                  <a:gd name="connsiteY9" fmla="*/ 14707 h 66018"/>
                  <a:gd name="connsiteX10" fmla="*/ 16014 w 60135"/>
                  <a:gd name="connsiteY10" fmla="*/ 33009 h 66018"/>
                  <a:gd name="connsiteX11" fmla="*/ 19936 w 60135"/>
                  <a:gd name="connsiteY11" fmla="*/ 51148 h 66018"/>
                  <a:gd name="connsiteX12" fmla="*/ 30231 w 60135"/>
                  <a:gd name="connsiteY12" fmla="*/ 54579 h 66018"/>
                  <a:gd name="connsiteX13" fmla="*/ 40526 w 60135"/>
                  <a:gd name="connsiteY13" fmla="*/ 51148 h 66018"/>
                  <a:gd name="connsiteX14" fmla="*/ 44447 w 60135"/>
                  <a:gd name="connsiteY14" fmla="*/ 33009 h 66018"/>
                  <a:gd name="connsiteX15" fmla="*/ 40526 w 60135"/>
                  <a:gd name="connsiteY15" fmla="*/ 14707 h 66018"/>
                  <a:gd name="connsiteX16" fmla="*/ 30231 w 60135"/>
                  <a:gd name="connsiteY16" fmla="*/ 11275 h 66018"/>
                  <a:gd name="connsiteX17" fmla="*/ 19936 w 60135"/>
                  <a:gd name="connsiteY17" fmla="*/ 14707 h 6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0135" h="66018">
                    <a:moveTo>
                      <a:pt x="8334" y="59155"/>
                    </a:moveTo>
                    <a:cubicBezTo>
                      <a:pt x="327" y="52782"/>
                      <a:pt x="0" y="45428"/>
                      <a:pt x="0" y="33009"/>
                    </a:cubicBezTo>
                    <a:cubicBezTo>
                      <a:pt x="0" y="20590"/>
                      <a:pt x="327" y="13236"/>
                      <a:pt x="8334" y="6864"/>
                    </a:cubicBezTo>
                    <a:cubicBezTo>
                      <a:pt x="13890" y="2451"/>
                      <a:pt x="20754" y="0"/>
                      <a:pt x="30067" y="0"/>
                    </a:cubicBezTo>
                    <a:cubicBezTo>
                      <a:pt x="39382" y="0"/>
                      <a:pt x="46408" y="2451"/>
                      <a:pt x="51801" y="6864"/>
                    </a:cubicBezTo>
                    <a:cubicBezTo>
                      <a:pt x="59808" y="13236"/>
                      <a:pt x="60135" y="20590"/>
                      <a:pt x="60135" y="33009"/>
                    </a:cubicBezTo>
                    <a:cubicBezTo>
                      <a:pt x="60135" y="45428"/>
                      <a:pt x="59808" y="52782"/>
                      <a:pt x="51801" y="59155"/>
                    </a:cubicBezTo>
                    <a:cubicBezTo>
                      <a:pt x="46246" y="63567"/>
                      <a:pt x="39382" y="66018"/>
                      <a:pt x="30067" y="66018"/>
                    </a:cubicBezTo>
                    <a:cubicBezTo>
                      <a:pt x="20754" y="66018"/>
                      <a:pt x="13726" y="63567"/>
                      <a:pt x="8334" y="59155"/>
                    </a:cubicBezTo>
                    <a:close/>
                    <a:moveTo>
                      <a:pt x="19936" y="14707"/>
                    </a:moveTo>
                    <a:cubicBezTo>
                      <a:pt x="16831" y="17485"/>
                      <a:pt x="16014" y="20590"/>
                      <a:pt x="16014" y="33009"/>
                    </a:cubicBezTo>
                    <a:cubicBezTo>
                      <a:pt x="16014" y="45428"/>
                      <a:pt x="16994" y="48533"/>
                      <a:pt x="19936" y="51148"/>
                    </a:cubicBezTo>
                    <a:cubicBezTo>
                      <a:pt x="22224" y="53272"/>
                      <a:pt x="25819" y="54579"/>
                      <a:pt x="30231" y="54579"/>
                    </a:cubicBezTo>
                    <a:cubicBezTo>
                      <a:pt x="34643" y="54579"/>
                      <a:pt x="38238" y="53109"/>
                      <a:pt x="40526" y="51148"/>
                    </a:cubicBezTo>
                    <a:cubicBezTo>
                      <a:pt x="43631" y="48370"/>
                      <a:pt x="44447" y="45428"/>
                      <a:pt x="44447" y="33009"/>
                    </a:cubicBezTo>
                    <a:cubicBezTo>
                      <a:pt x="44447" y="20590"/>
                      <a:pt x="43467" y="17485"/>
                      <a:pt x="40526" y="14707"/>
                    </a:cubicBezTo>
                    <a:cubicBezTo>
                      <a:pt x="38238" y="12583"/>
                      <a:pt x="34643" y="11275"/>
                      <a:pt x="30231" y="11275"/>
                    </a:cubicBezTo>
                    <a:cubicBezTo>
                      <a:pt x="25819" y="11275"/>
                      <a:pt x="22224" y="12583"/>
                      <a:pt x="19936" y="14707"/>
                    </a:cubicBez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29" name="Forma libre: forma 128">
                <a:extLst>
                  <a:ext uri="{FF2B5EF4-FFF2-40B4-BE49-F238E27FC236}">
                    <a16:creationId xmlns:a16="http://schemas.microsoft.com/office/drawing/2014/main" id="{41F8F399-8835-8129-68EF-A9BD9A29EC5A}"/>
                  </a:ext>
                </a:extLst>
              </p:cNvPr>
              <p:cNvSpPr/>
              <p:nvPr/>
            </p:nvSpPr>
            <p:spPr>
              <a:xfrm>
                <a:off x="10562170" y="5953720"/>
                <a:ext cx="93862" cy="65527"/>
              </a:xfrm>
              <a:custGeom>
                <a:avLst/>
                <a:gdLst>
                  <a:gd name="connsiteX0" fmla="*/ 34512 w 93862"/>
                  <a:gd name="connsiteY0" fmla="*/ 58665 h 65527"/>
                  <a:gd name="connsiteX1" fmla="*/ 30754 w 93862"/>
                  <a:gd name="connsiteY1" fmla="*/ 64057 h 65527"/>
                  <a:gd name="connsiteX2" fmla="*/ 25361 w 93862"/>
                  <a:gd name="connsiteY2" fmla="*/ 65528 h 65527"/>
                  <a:gd name="connsiteX3" fmla="*/ 19969 w 93862"/>
                  <a:gd name="connsiteY3" fmla="*/ 64057 h 65527"/>
                  <a:gd name="connsiteX4" fmla="*/ 16210 w 93862"/>
                  <a:gd name="connsiteY4" fmla="*/ 58665 h 65527"/>
                  <a:gd name="connsiteX5" fmla="*/ 849 w 93862"/>
                  <a:gd name="connsiteY5" fmla="*/ 9478 h 65527"/>
                  <a:gd name="connsiteX6" fmla="*/ 196 w 93862"/>
                  <a:gd name="connsiteY6" fmla="*/ 4085 h 65527"/>
                  <a:gd name="connsiteX7" fmla="*/ 7713 w 93862"/>
                  <a:gd name="connsiteY7" fmla="*/ 0 h 65527"/>
                  <a:gd name="connsiteX8" fmla="*/ 12779 w 93862"/>
                  <a:gd name="connsiteY8" fmla="*/ 1634 h 65527"/>
                  <a:gd name="connsiteX9" fmla="*/ 15229 w 93862"/>
                  <a:gd name="connsiteY9" fmla="*/ 6536 h 65527"/>
                  <a:gd name="connsiteX10" fmla="*/ 26015 w 93862"/>
                  <a:gd name="connsiteY10" fmla="*/ 41180 h 65527"/>
                  <a:gd name="connsiteX11" fmla="*/ 39088 w 93862"/>
                  <a:gd name="connsiteY11" fmla="*/ 5229 h 65527"/>
                  <a:gd name="connsiteX12" fmla="*/ 41702 w 93862"/>
                  <a:gd name="connsiteY12" fmla="*/ 1471 h 65527"/>
                  <a:gd name="connsiteX13" fmla="*/ 46931 w 93862"/>
                  <a:gd name="connsiteY13" fmla="*/ 0 h 65527"/>
                  <a:gd name="connsiteX14" fmla="*/ 52160 w 93862"/>
                  <a:gd name="connsiteY14" fmla="*/ 1471 h 65527"/>
                  <a:gd name="connsiteX15" fmla="*/ 54775 w 93862"/>
                  <a:gd name="connsiteY15" fmla="*/ 5229 h 65527"/>
                  <a:gd name="connsiteX16" fmla="*/ 67848 w 93862"/>
                  <a:gd name="connsiteY16" fmla="*/ 41180 h 65527"/>
                  <a:gd name="connsiteX17" fmla="*/ 78633 w 93862"/>
                  <a:gd name="connsiteY17" fmla="*/ 6536 h 65527"/>
                  <a:gd name="connsiteX18" fmla="*/ 81085 w 93862"/>
                  <a:gd name="connsiteY18" fmla="*/ 1634 h 65527"/>
                  <a:gd name="connsiteX19" fmla="*/ 86150 w 93862"/>
                  <a:gd name="connsiteY19" fmla="*/ 0 h 65527"/>
                  <a:gd name="connsiteX20" fmla="*/ 93667 w 93862"/>
                  <a:gd name="connsiteY20" fmla="*/ 4085 h 65527"/>
                  <a:gd name="connsiteX21" fmla="*/ 93013 w 93862"/>
                  <a:gd name="connsiteY21" fmla="*/ 9478 h 65527"/>
                  <a:gd name="connsiteX22" fmla="*/ 77653 w 93862"/>
                  <a:gd name="connsiteY22" fmla="*/ 58665 h 65527"/>
                  <a:gd name="connsiteX23" fmla="*/ 73895 w 93862"/>
                  <a:gd name="connsiteY23" fmla="*/ 64057 h 65527"/>
                  <a:gd name="connsiteX24" fmla="*/ 68502 w 93862"/>
                  <a:gd name="connsiteY24" fmla="*/ 65528 h 65527"/>
                  <a:gd name="connsiteX25" fmla="*/ 63109 w 93862"/>
                  <a:gd name="connsiteY25" fmla="*/ 64057 h 65527"/>
                  <a:gd name="connsiteX26" fmla="*/ 59351 w 93862"/>
                  <a:gd name="connsiteY26" fmla="*/ 58665 h 65527"/>
                  <a:gd name="connsiteX27" fmla="*/ 47095 w 93862"/>
                  <a:gd name="connsiteY27" fmla="*/ 25002 h 65527"/>
                  <a:gd name="connsiteX28" fmla="*/ 34839 w 93862"/>
                  <a:gd name="connsiteY28" fmla="*/ 58665 h 65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3862" h="65527">
                    <a:moveTo>
                      <a:pt x="34512" y="58665"/>
                    </a:moveTo>
                    <a:cubicBezTo>
                      <a:pt x="33695" y="60789"/>
                      <a:pt x="32878" y="62913"/>
                      <a:pt x="30754" y="64057"/>
                    </a:cubicBezTo>
                    <a:cubicBezTo>
                      <a:pt x="29282" y="65038"/>
                      <a:pt x="27485" y="65528"/>
                      <a:pt x="25361" y="65528"/>
                    </a:cubicBezTo>
                    <a:cubicBezTo>
                      <a:pt x="23236" y="65528"/>
                      <a:pt x="21439" y="65038"/>
                      <a:pt x="19969" y="64057"/>
                    </a:cubicBezTo>
                    <a:cubicBezTo>
                      <a:pt x="17844" y="62750"/>
                      <a:pt x="16864" y="60789"/>
                      <a:pt x="16210" y="58665"/>
                    </a:cubicBezTo>
                    <a:lnTo>
                      <a:pt x="849" y="9478"/>
                    </a:lnTo>
                    <a:cubicBezTo>
                      <a:pt x="-131" y="6536"/>
                      <a:pt x="-131" y="5719"/>
                      <a:pt x="196" y="4085"/>
                    </a:cubicBezTo>
                    <a:cubicBezTo>
                      <a:pt x="849" y="1797"/>
                      <a:pt x="4117" y="0"/>
                      <a:pt x="7713" y="0"/>
                    </a:cubicBezTo>
                    <a:cubicBezTo>
                      <a:pt x="9836" y="0"/>
                      <a:pt x="11635" y="653"/>
                      <a:pt x="12779" y="1634"/>
                    </a:cubicBezTo>
                    <a:cubicBezTo>
                      <a:pt x="14085" y="2778"/>
                      <a:pt x="14412" y="3758"/>
                      <a:pt x="15229" y="6536"/>
                    </a:cubicBezTo>
                    <a:lnTo>
                      <a:pt x="26015" y="41180"/>
                    </a:lnTo>
                    <a:lnTo>
                      <a:pt x="39088" y="5229"/>
                    </a:lnTo>
                    <a:cubicBezTo>
                      <a:pt x="39741" y="3595"/>
                      <a:pt x="40558" y="2288"/>
                      <a:pt x="41702" y="1471"/>
                    </a:cubicBezTo>
                    <a:cubicBezTo>
                      <a:pt x="43009" y="490"/>
                      <a:pt x="44643" y="0"/>
                      <a:pt x="46931" y="0"/>
                    </a:cubicBezTo>
                    <a:cubicBezTo>
                      <a:pt x="49219" y="0"/>
                      <a:pt x="50853" y="490"/>
                      <a:pt x="52160" y="1471"/>
                    </a:cubicBezTo>
                    <a:cubicBezTo>
                      <a:pt x="53304" y="2451"/>
                      <a:pt x="54121" y="3595"/>
                      <a:pt x="54775" y="5229"/>
                    </a:cubicBezTo>
                    <a:lnTo>
                      <a:pt x="67848" y="41180"/>
                    </a:lnTo>
                    <a:lnTo>
                      <a:pt x="78633" y="6536"/>
                    </a:lnTo>
                    <a:cubicBezTo>
                      <a:pt x="79450" y="3758"/>
                      <a:pt x="79941" y="2778"/>
                      <a:pt x="81085" y="1634"/>
                    </a:cubicBezTo>
                    <a:cubicBezTo>
                      <a:pt x="82229" y="653"/>
                      <a:pt x="84026" y="0"/>
                      <a:pt x="86150" y="0"/>
                    </a:cubicBezTo>
                    <a:cubicBezTo>
                      <a:pt x="89745" y="0"/>
                      <a:pt x="93013" y="1797"/>
                      <a:pt x="93667" y="4085"/>
                    </a:cubicBezTo>
                    <a:cubicBezTo>
                      <a:pt x="93994" y="5556"/>
                      <a:pt x="93994" y="6536"/>
                      <a:pt x="93013" y="9478"/>
                    </a:cubicBezTo>
                    <a:lnTo>
                      <a:pt x="77653" y="58665"/>
                    </a:lnTo>
                    <a:cubicBezTo>
                      <a:pt x="76999" y="60952"/>
                      <a:pt x="76019" y="62913"/>
                      <a:pt x="73895" y="64057"/>
                    </a:cubicBezTo>
                    <a:cubicBezTo>
                      <a:pt x="72423" y="65038"/>
                      <a:pt x="70626" y="65528"/>
                      <a:pt x="68502" y="65528"/>
                    </a:cubicBezTo>
                    <a:cubicBezTo>
                      <a:pt x="66377" y="65528"/>
                      <a:pt x="64580" y="65038"/>
                      <a:pt x="63109" y="64057"/>
                    </a:cubicBezTo>
                    <a:cubicBezTo>
                      <a:pt x="61148" y="62750"/>
                      <a:pt x="60167" y="60789"/>
                      <a:pt x="59351" y="58665"/>
                    </a:cubicBezTo>
                    <a:lnTo>
                      <a:pt x="47095" y="25002"/>
                    </a:lnTo>
                    <a:lnTo>
                      <a:pt x="34839" y="58665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30" name="Forma libre: forma 129">
                <a:extLst>
                  <a:ext uri="{FF2B5EF4-FFF2-40B4-BE49-F238E27FC236}">
                    <a16:creationId xmlns:a16="http://schemas.microsoft.com/office/drawing/2014/main" id="{FF3FFAF0-5DE3-4C69-4D52-91DA061B629B}"/>
                  </a:ext>
                </a:extLst>
              </p:cNvPr>
              <p:cNvSpPr/>
              <p:nvPr/>
            </p:nvSpPr>
            <p:spPr>
              <a:xfrm>
                <a:off x="10668256" y="5953883"/>
                <a:ext cx="54252" cy="64384"/>
              </a:xfrm>
              <a:custGeom>
                <a:avLst/>
                <a:gdLst>
                  <a:gd name="connsiteX0" fmla="*/ 2288 w 54252"/>
                  <a:gd name="connsiteY0" fmla="*/ 63240 h 64384"/>
                  <a:gd name="connsiteX1" fmla="*/ 0 w 54252"/>
                  <a:gd name="connsiteY1" fmla="*/ 57194 h 64384"/>
                  <a:gd name="connsiteX2" fmla="*/ 0 w 54252"/>
                  <a:gd name="connsiteY2" fmla="*/ 7844 h 64384"/>
                  <a:gd name="connsiteX3" fmla="*/ 2288 w 54252"/>
                  <a:gd name="connsiteY3" fmla="*/ 1798 h 64384"/>
                  <a:gd name="connsiteX4" fmla="*/ 9805 w 54252"/>
                  <a:gd name="connsiteY4" fmla="*/ 0 h 64384"/>
                  <a:gd name="connsiteX5" fmla="*/ 44612 w 54252"/>
                  <a:gd name="connsiteY5" fmla="*/ 0 h 64384"/>
                  <a:gd name="connsiteX6" fmla="*/ 50821 w 54252"/>
                  <a:gd name="connsiteY6" fmla="*/ 654 h 64384"/>
                  <a:gd name="connsiteX7" fmla="*/ 54253 w 54252"/>
                  <a:gd name="connsiteY7" fmla="*/ 5556 h 64384"/>
                  <a:gd name="connsiteX8" fmla="*/ 50821 w 54252"/>
                  <a:gd name="connsiteY8" fmla="*/ 10459 h 64384"/>
                  <a:gd name="connsiteX9" fmla="*/ 44612 w 54252"/>
                  <a:gd name="connsiteY9" fmla="*/ 11112 h 64384"/>
                  <a:gd name="connsiteX10" fmla="*/ 16015 w 54252"/>
                  <a:gd name="connsiteY10" fmla="*/ 11112 h 64384"/>
                  <a:gd name="connsiteX11" fmla="*/ 16015 w 54252"/>
                  <a:gd name="connsiteY11" fmla="*/ 26310 h 64384"/>
                  <a:gd name="connsiteX12" fmla="*/ 39056 w 54252"/>
                  <a:gd name="connsiteY12" fmla="*/ 26310 h 64384"/>
                  <a:gd name="connsiteX13" fmla="*/ 45265 w 54252"/>
                  <a:gd name="connsiteY13" fmla="*/ 26963 h 64384"/>
                  <a:gd name="connsiteX14" fmla="*/ 48697 w 54252"/>
                  <a:gd name="connsiteY14" fmla="*/ 31865 h 64384"/>
                  <a:gd name="connsiteX15" fmla="*/ 45265 w 54252"/>
                  <a:gd name="connsiteY15" fmla="*/ 36768 h 64384"/>
                  <a:gd name="connsiteX16" fmla="*/ 39056 w 54252"/>
                  <a:gd name="connsiteY16" fmla="*/ 37421 h 64384"/>
                  <a:gd name="connsiteX17" fmla="*/ 16015 w 54252"/>
                  <a:gd name="connsiteY17" fmla="*/ 37421 h 64384"/>
                  <a:gd name="connsiteX18" fmla="*/ 16015 w 54252"/>
                  <a:gd name="connsiteY18" fmla="*/ 53272 h 64384"/>
                  <a:gd name="connsiteX19" fmla="*/ 44612 w 54252"/>
                  <a:gd name="connsiteY19" fmla="*/ 53272 h 64384"/>
                  <a:gd name="connsiteX20" fmla="*/ 50821 w 54252"/>
                  <a:gd name="connsiteY20" fmla="*/ 53926 h 64384"/>
                  <a:gd name="connsiteX21" fmla="*/ 54253 w 54252"/>
                  <a:gd name="connsiteY21" fmla="*/ 58828 h 64384"/>
                  <a:gd name="connsiteX22" fmla="*/ 50821 w 54252"/>
                  <a:gd name="connsiteY22" fmla="*/ 63731 h 64384"/>
                  <a:gd name="connsiteX23" fmla="*/ 44612 w 54252"/>
                  <a:gd name="connsiteY23" fmla="*/ 64384 h 64384"/>
                  <a:gd name="connsiteX24" fmla="*/ 9805 w 54252"/>
                  <a:gd name="connsiteY24" fmla="*/ 64384 h 64384"/>
                  <a:gd name="connsiteX25" fmla="*/ 2288 w 54252"/>
                  <a:gd name="connsiteY25" fmla="*/ 62587 h 6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4252" h="64384">
                    <a:moveTo>
                      <a:pt x="2288" y="63240"/>
                    </a:moveTo>
                    <a:cubicBezTo>
                      <a:pt x="0" y="61443"/>
                      <a:pt x="0" y="59155"/>
                      <a:pt x="0" y="57194"/>
                    </a:cubicBezTo>
                    <a:lnTo>
                      <a:pt x="0" y="7844"/>
                    </a:lnTo>
                    <a:cubicBezTo>
                      <a:pt x="0" y="6046"/>
                      <a:pt x="0" y="3595"/>
                      <a:pt x="2288" y="1798"/>
                    </a:cubicBezTo>
                    <a:cubicBezTo>
                      <a:pt x="4576" y="0"/>
                      <a:pt x="7354" y="0"/>
                      <a:pt x="9805" y="0"/>
                    </a:cubicBezTo>
                    <a:lnTo>
                      <a:pt x="44612" y="0"/>
                    </a:lnTo>
                    <a:cubicBezTo>
                      <a:pt x="48043" y="0"/>
                      <a:pt x="49351" y="0"/>
                      <a:pt x="50821" y="654"/>
                    </a:cubicBezTo>
                    <a:cubicBezTo>
                      <a:pt x="52783" y="1471"/>
                      <a:pt x="54253" y="3268"/>
                      <a:pt x="54253" y="5556"/>
                    </a:cubicBezTo>
                    <a:cubicBezTo>
                      <a:pt x="54253" y="7844"/>
                      <a:pt x="52945" y="9641"/>
                      <a:pt x="50821" y="10459"/>
                    </a:cubicBezTo>
                    <a:cubicBezTo>
                      <a:pt x="49351" y="11112"/>
                      <a:pt x="48043" y="11112"/>
                      <a:pt x="44612" y="11112"/>
                    </a:cubicBezTo>
                    <a:lnTo>
                      <a:pt x="16015" y="11112"/>
                    </a:lnTo>
                    <a:lnTo>
                      <a:pt x="16015" y="26310"/>
                    </a:lnTo>
                    <a:lnTo>
                      <a:pt x="39056" y="26310"/>
                    </a:lnTo>
                    <a:cubicBezTo>
                      <a:pt x="42488" y="26310"/>
                      <a:pt x="43794" y="26310"/>
                      <a:pt x="45265" y="26963"/>
                    </a:cubicBezTo>
                    <a:cubicBezTo>
                      <a:pt x="47226" y="27780"/>
                      <a:pt x="48697" y="29577"/>
                      <a:pt x="48697" y="31865"/>
                    </a:cubicBezTo>
                    <a:cubicBezTo>
                      <a:pt x="48697" y="34153"/>
                      <a:pt x="47390" y="35951"/>
                      <a:pt x="45265" y="36768"/>
                    </a:cubicBezTo>
                    <a:cubicBezTo>
                      <a:pt x="43794" y="37421"/>
                      <a:pt x="42488" y="37421"/>
                      <a:pt x="39056" y="37421"/>
                    </a:cubicBezTo>
                    <a:lnTo>
                      <a:pt x="16015" y="37421"/>
                    </a:lnTo>
                    <a:lnTo>
                      <a:pt x="16015" y="53272"/>
                    </a:lnTo>
                    <a:lnTo>
                      <a:pt x="44612" y="53272"/>
                    </a:lnTo>
                    <a:cubicBezTo>
                      <a:pt x="48043" y="53272"/>
                      <a:pt x="49351" y="53272"/>
                      <a:pt x="50821" y="53926"/>
                    </a:cubicBezTo>
                    <a:cubicBezTo>
                      <a:pt x="52783" y="54743"/>
                      <a:pt x="54253" y="56541"/>
                      <a:pt x="54253" y="58828"/>
                    </a:cubicBezTo>
                    <a:cubicBezTo>
                      <a:pt x="54253" y="61116"/>
                      <a:pt x="52945" y="62914"/>
                      <a:pt x="50821" y="63731"/>
                    </a:cubicBezTo>
                    <a:cubicBezTo>
                      <a:pt x="49351" y="64384"/>
                      <a:pt x="48043" y="64384"/>
                      <a:pt x="44612" y="64384"/>
                    </a:cubicBezTo>
                    <a:lnTo>
                      <a:pt x="9805" y="64384"/>
                    </a:lnTo>
                    <a:cubicBezTo>
                      <a:pt x="7517" y="64384"/>
                      <a:pt x="4576" y="64384"/>
                      <a:pt x="2288" y="62587"/>
                    </a:cubicBez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31" name="Forma libre: forma 130">
                <a:extLst>
                  <a:ext uri="{FF2B5EF4-FFF2-40B4-BE49-F238E27FC236}">
                    <a16:creationId xmlns:a16="http://schemas.microsoft.com/office/drawing/2014/main" id="{1C4CAD1F-BDA7-719F-48B6-51EE9E5D2A18}"/>
                  </a:ext>
                </a:extLst>
              </p:cNvPr>
              <p:cNvSpPr/>
              <p:nvPr/>
            </p:nvSpPr>
            <p:spPr>
              <a:xfrm>
                <a:off x="10737216" y="5953883"/>
                <a:ext cx="58500" cy="65364"/>
              </a:xfrm>
              <a:custGeom>
                <a:avLst/>
                <a:gdLst>
                  <a:gd name="connsiteX0" fmla="*/ 16014 w 58500"/>
                  <a:gd name="connsiteY0" fmla="*/ 56867 h 65364"/>
                  <a:gd name="connsiteX1" fmla="*/ 14870 w 58500"/>
                  <a:gd name="connsiteY1" fmla="*/ 62423 h 65364"/>
                  <a:gd name="connsiteX2" fmla="*/ 8007 w 58500"/>
                  <a:gd name="connsiteY2" fmla="*/ 65365 h 65364"/>
                  <a:gd name="connsiteX3" fmla="*/ 1144 w 58500"/>
                  <a:gd name="connsiteY3" fmla="*/ 62423 h 65364"/>
                  <a:gd name="connsiteX4" fmla="*/ 0 w 58500"/>
                  <a:gd name="connsiteY4" fmla="*/ 56867 h 65364"/>
                  <a:gd name="connsiteX5" fmla="*/ 0 w 58500"/>
                  <a:gd name="connsiteY5" fmla="*/ 7844 h 65364"/>
                  <a:gd name="connsiteX6" fmla="*/ 2287 w 58500"/>
                  <a:gd name="connsiteY6" fmla="*/ 1798 h 65364"/>
                  <a:gd name="connsiteX7" fmla="*/ 9804 w 58500"/>
                  <a:gd name="connsiteY7" fmla="*/ 0 h 65364"/>
                  <a:gd name="connsiteX8" fmla="*/ 32028 w 58500"/>
                  <a:gd name="connsiteY8" fmla="*/ 0 h 65364"/>
                  <a:gd name="connsiteX9" fmla="*/ 58501 w 58500"/>
                  <a:gd name="connsiteY9" fmla="*/ 19773 h 65364"/>
                  <a:gd name="connsiteX10" fmla="*/ 43794 w 58500"/>
                  <a:gd name="connsiteY10" fmla="*/ 36931 h 65364"/>
                  <a:gd name="connsiteX11" fmla="*/ 55886 w 58500"/>
                  <a:gd name="connsiteY11" fmla="*/ 53926 h 65364"/>
                  <a:gd name="connsiteX12" fmla="*/ 58501 w 58500"/>
                  <a:gd name="connsiteY12" fmla="*/ 58992 h 65364"/>
                  <a:gd name="connsiteX13" fmla="*/ 54579 w 58500"/>
                  <a:gd name="connsiteY13" fmla="*/ 64221 h 65364"/>
                  <a:gd name="connsiteX14" fmla="*/ 50330 w 58500"/>
                  <a:gd name="connsiteY14" fmla="*/ 65202 h 65364"/>
                  <a:gd name="connsiteX15" fmla="*/ 42323 w 58500"/>
                  <a:gd name="connsiteY15" fmla="*/ 59972 h 65364"/>
                  <a:gd name="connsiteX16" fmla="*/ 27289 w 58500"/>
                  <a:gd name="connsiteY16" fmla="*/ 38892 h 65364"/>
                  <a:gd name="connsiteX17" fmla="*/ 16178 w 58500"/>
                  <a:gd name="connsiteY17" fmla="*/ 38892 h 65364"/>
                  <a:gd name="connsiteX18" fmla="*/ 16178 w 58500"/>
                  <a:gd name="connsiteY18" fmla="*/ 56541 h 65364"/>
                  <a:gd name="connsiteX19" fmla="*/ 31048 w 58500"/>
                  <a:gd name="connsiteY19" fmla="*/ 28597 h 65364"/>
                  <a:gd name="connsiteX20" fmla="*/ 42487 w 58500"/>
                  <a:gd name="connsiteY20" fmla="*/ 20100 h 65364"/>
                  <a:gd name="connsiteX21" fmla="*/ 31048 w 58500"/>
                  <a:gd name="connsiteY21" fmla="*/ 11603 h 65364"/>
                  <a:gd name="connsiteX22" fmla="*/ 16014 w 58500"/>
                  <a:gd name="connsiteY22" fmla="*/ 11603 h 65364"/>
                  <a:gd name="connsiteX23" fmla="*/ 16014 w 58500"/>
                  <a:gd name="connsiteY23" fmla="*/ 28761 h 65364"/>
                  <a:gd name="connsiteX24" fmla="*/ 31048 w 58500"/>
                  <a:gd name="connsiteY24" fmla="*/ 28761 h 6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8500" h="65364">
                    <a:moveTo>
                      <a:pt x="16014" y="56867"/>
                    </a:moveTo>
                    <a:cubicBezTo>
                      <a:pt x="16014" y="59809"/>
                      <a:pt x="16014" y="60953"/>
                      <a:pt x="14870" y="62423"/>
                    </a:cubicBezTo>
                    <a:cubicBezTo>
                      <a:pt x="13726" y="64221"/>
                      <a:pt x="11112" y="65365"/>
                      <a:pt x="8007" y="65365"/>
                    </a:cubicBezTo>
                    <a:cubicBezTo>
                      <a:pt x="4902" y="65365"/>
                      <a:pt x="2287" y="64058"/>
                      <a:pt x="1144" y="62423"/>
                    </a:cubicBezTo>
                    <a:cubicBezTo>
                      <a:pt x="164" y="60953"/>
                      <a:pt x="0" y="59809"/>
                      <a:pt x="0" y="56867"/>
                    </a:cubicBezTo>
                    <a:lnTo>
                      <a:pt x="0" y="7844"/>
                    </a:lnTo>
                    <a:cubicBezTo>
                      <a:pt x="0" y="6046"/>
                      <a:pt x="0" y="3595"/>
                      <a:pt x="2287" y="1798"/>
                    </a:cubicBezTo>
                    <a:cubicBezTo>
                      <a:pt x="4575" y="0"/>
                      <a:pt x="7353" y="0"/>
                      <a:pt x="9804" y="0"/>
                    </a:cubicBezTo>
                    <a:lnTo>
                      <a:pt x="32028" y="0"/>
                    </a:lnTo>
                    <a:cubicBezTo>
                      <a:pt x="48696" y="0"/>
                      <a:pt x="58501" y="8988"/>
                      <a:pt x="58501" y="19773"/>
                    </a:cubicBezTo>
                    <a:cubicBezTo>
                      <a:pt x="58501" y="27454"/>
                      <a:pt x="53109" y="33990"/>
                      <a:pt x="43794" y="36931"/>
                    </a:cubicBezTo>
                    <a:lnTo>
                      <a:pt x="55886" y="53926"/>
                    </a:lnTo>
                    <a:cubicBezTo>
                      <a:pt x="57684" y="56541"/>
                      <a:pt x="58338" y="57521"/>
                      <a:pt x="58501" y="58992"/>
                    </a:cubicBezTo>
                    <a:cubicBezTo>
                      <a:pt x="58501" y="60953"/>
                      <a:pt x="57194" y="63077"/>
                      <a:pt x="54579" y="64221"/>
                    </a:cubicBezTo>
                    <a:cubicBezTo>
                      <a:pt x="53272" y="64874"/>
                      <a:pt x="51801" y="65202"/>
                      <a:pt x="50330" y="65202"/>
                    </a:cubicBezTo>
                    <a:cubicBezTo>
                      <a:pt x="46082" y="65202"/>
                      <a:pt x="44447" y="62914"/>
                      <a:pt x="42323" y="59972"/>
                    </a:cubicBezTo>
                    <a:lnTo>
                      <a:pt x="27289" y="38892"/>
                    </a:lnTo>
                    <a:lnTo>
                      <a:pt x="16178" y="38892"/>
                    </a:lnTo>
                    <a:lnTo>
                      <a:pt x="16178" y="56541"/>
                    </a:lnTo>
                    <a:close/>
                    <a:moveTo>
                      <a:pt x="31048" y="28597"/>
                    </a:moveTo>
                    <a:cubicBezTo>
                      <a:pt x="38074" y="28597"/>
                      <a:pt x="42487" y="25166"/>
                      <a:pt x="42487" y="20100"/>
                    </a:cubicBezTo>
                    <a:cubicBezTo>
                      <a:pt x="42487" y="15034"/>
                      <a:pt x="38074" y="11603"/>
                      <a:pt x="31048" y="11603"/>
                    </a:cubicBezTo>
                    <a:lnTo>
                      <a:pt x="16014" y="11603"/>
                    </a:lnTo>
                    <a:lnTo>
                      <a:pt x="16014" y="28761"/>
                    </a:lnTo>
                    <a:lnTo>
                      <a:pt x="31048" y="28761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  <p:sp>
          <p:nvSpPr>
            <p:cNvPr id="132" name="Forma libre: forma 131">
              <a:extLst>
                <a:ext uri="{FF2B5EF4-FFF2-40B4-BE49-F238E27FC236}">
                  <a16:creationId xmlns:a16="http://schemas.microsoft.com/office/drawing/2014/main" id="{DA3329B5-884D-ABE3-35AA-5BE8BF42308C}"/>
                </a:ext>
              </a:extLst>
            </p:cNvPr>
            <p:cNvSpPr/>
            <p:nvPr/>
          </p:nvSpPr>
          <p:spPr>
            <a:xfrm>
              <a:off x="9477476" y="5499603"/>
              <a:ext cx="359832" cy="411654"/>
            </a:xfrm>
            <a:custGeom>
              <a:avLst/>
              <a:gdLst>
                <a:gd name="connsiteX0" fmla="*/ 359833 w 359832"/>
                <a:gd name="connsiteY0" fmla="*/ 4734 h 411654"/>
                <a:gd name="connsiteX1" fmla="*/ 359833 w 359832"/>
                <a:gd name="connsiteY1" fmla="*/ 102945 h 411654"/>
                <a:gd name="connsiteX2" fmla="*/ 154588 w 359832"/>
                <a:gd name="connsiteY2" fmla="*/ 205894 h 411654"/>
                <a:gd name="connsiteX3" fmla="*/ 359833 w 359832"/>
                <a:gd name="connsiteY3" fmla="*/ 311458 h 411654"/>
                <a:gd name="connsiteX4" fmla="*/ 359833 w 359832"/>
                <a:gd name="connsiteY4" fmla="*/ 410649 h 411654"/>
                <a:gd name="connsiteX5" fmla="*/ 0 w 359832"/>
                <a:gd name="connsiteY5" fmla="*/ 216352 h 411654"/>
                <a:gd name="connsiteX6" fmla="*/ 359833 w 359832"/>
                <a:gd name="connsiteY6" fmla="*/ 4734 h 41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9832" h="411654">
                  <a:moveTo>
                    <a:pt x="359833" y="4734"/>
                  </a:moveTo>
                  <a:lnTo>
                    <a:pt x="359833" y="102945"/>
                  </a:lnTo>
                  <a:cubicBezTo>
                    <a:pt x="359833" y="102945"/>
                    <a:pt x="154588" y="89382"/>
                    <a:pt x="154588" y="205894"/>
                  </a:cubicBezTo>
                  <a:cubicBezTo>
                    <a:pt x="154588" y="334009"/>
                    <a:pt x="359833" y="311458"/>
                    <a:pt x="359833" y="311458"/>
                  </a:cubicBezTo>
                  <a:lnTo>
                    <a:pt x="359833" y="410649"/>
                  </a:lnTo>
                  <a:cubicBezTo>
                    <a:pt x="359833" y="410649"/>
                    <a:pt x="0" y="437285"/>
                    <a:pt x="0" y="216352"/>
                  </a:cubicBezTo>
                  <a:cubicBezTo>
                    <a:pt x="0" y="-50499"/>
                    <a:pt x="359833" y="4734"/>
                    <a:pt x="359833" y="4734"/>
                  </a:cubicBez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33" name="Forma libre: forma 132">
              <a:extLst>
                <a:ext uri="{FF2B5EF4-FFF2-40B4-BE49-F238E27FC236}">
                  <a16:creationId xmlns:a16="http://schemas.microsoft.com/office/drawing/2014/main" id="{798CF6F5-1DB8-B93C-6ADB-951F2BC1AD0E}"/>
                </a:ext>
              </a:extLst>
            </p:cNvPr>
            <p:cNvSpPr/>
            <p:nvPr/>
          </p:nvSpPr>
          <p:spPr>
            <a:xfrm>
              <a:off x="9879142" y="5499559"/>
              <a:ext cx="468028" cy="413053"/>
            </a:xfrm>
            <a:custGeom>
              <a:avLst/>
              <a:gdLst>
                <a:gd name="connsiteX0" fmla="*/ 147234 w 468028"/>
                <a:gd name="connsiteY0" fmla="*/ 160183 h 413053"/>
                <a:gd name="connsiteX1" fmla="*/ 0 w 468028"/>
                <a:gd name="connsiteY1" fmla="*/ 160183 h 413053"/>
                <a:gd name="connsiteX2" fmla="*/ 0 w 468028"/>
                <a:gd name="connsiteY2" fmla="*/ 411674 h 413053"/>
                <a:gd name="connsiteX3" fmla="*/ 131873 w 468028"/>
                <a:gd name="connsiteY3" fmla="*/ 411674 h 413053"/>
                <a:gd name="connsiteX4" fmla="*/ 403789 w 468028"/>
                <a:gd name="connsiteY4" fmla="*/ 336014 h 413053"/>
                <a:gd name="connsiteX5" fmla="*/ 426340 w 468028"/>
                <a:gd name="connsiteY5" fmla="*/ 93675 h 413053"/>
                <a:gd name="connsiteX6" fmla="*/ 154424 w 468028"/>
                <a:gd name="connsiteY6" fmla="*/ 40 h 413053"/>
                <a:gd name="connsiteX7" fmla="*/ 5229 w 468028"/>
                <a:gd name="connsiteY7" fmla="*/ 6740 h 413053"/>
                <a:gd name="connsiteX8" fmla="*/ 4249 w 468028"/>
                <a:gd name="connsiteY8" fmla="*/ 100865 h 413053"/>
                <a:gd name="connsiteX9" fmla="*/ 109486 w 468028"/>
                <a:gd name="connsiteY9" fmla="*/ 93675 h 413053"/>
                <a:gd name="connsiteX10" fmla="*/ 310972 w 468028"/>
                <a:gd name="connsiteY10" fmla="*/ 193846 h 413053"/>
                <a:gd name="connsiteX11" fmla="*/ 202630 w 468028"/>
                <a:gd name="connsiteY11" fmla="*/ 309378 h 413053"/>
                <a:gd name="connsiteX12" fmla="*/ 148378 w 468028"/>
                <a:gd name="connsiteY12" fmla="*/ 314444 h 413053"/>
                <a:gd name="connsiteX13" fmla="*/ 147398 w 468028"/>
                <a:gd name="connsiteY13" fmla="*/ 160020 h 413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8028" h="413053">
                  <a:moveTo>
                    <a:pt x="147234" y="160183"/>
                  </a:moveTo>
                  <a:lnTo>
                    <a:pt x="0" y="160183"/>
                  </a:lnTo>
                  <a:lnTo>
                    <a:pt x="0" y="411674"/>
                  </a:lnTo>
                  <a:cubicBezTo>
                    <a:pt x="0" y="411674"/>
                    <a:pt x="66509" y="414779"/>
                    <a:pt x="131873" y="411674"/>
                  </a:cubicBezTo>
                  <a:cubicBezTo>
                    <a:pt x="197238" y="408569"/>
                    <a:pt x="333359" y="410693"/>
                    <a:pt x="403789" y="336014"/>
                  </a:cubicBezTo>
                  <a:cubicBezTo>
                    <a:pt x="474383" y="261335"/>
                    <a:pt x="493829" y="181590"/>
                    <a:pt x="426340" y="93675"/>
                  </a:cubicBezTo>
                  <a:cubicBezTo>
                    <a:pt x="358851" y="5759"/>
                    <a:pt x="223874" y="-614"/>
                    <a:pt x="154424" y="40"/>
                  </a:cubicBezTo>
                  <a:cubicBezTo>
                    <a:pt x="84974" y="694"/>
                    <a:pt x="5229" y="6740"/>
                    <a:pt x="5229" y="6740"/>
                  </a:cubicBezTo>
                  <a:lnTo>
                    <a:pt x="4249" y="100865"/>
                  </a:lnTo>
                  <a:cubicBezTo>
                    <a:pt x="4249" y="100865"/>
                    <a:pt x="16505" y="92694"/>
                    <a:pt x="109486" y="93675"/>
                  </a:cubicBezTo>
                  <a:cubicBezTo>
                    <a:pt x="202467" y="94655"/>
                    <a:pt x="304762" y="117206"/>
                    <a:pt x="310972" y="193846"/>
                  </a:cubicBezTo>
                  <a:cubicBezTo>
                    <a:pt x="317182" y="270486"/>
                    <a:pt x="244463" y="301208"/>
                    <a:pt x="202630" y="309378"/>
                  </a:cubicBezTo>
                  <a:cubicBezTo>
                    <a:pt x="160634" y="317549"/>
                    <a:pt x="148378" y="314444"/>
                    <a:pt x="148378" y="314444"/>
                  </a:cubicBezTo>
                  <a:lnTo>
                    <a:pt x="147398" y="160020"/>
                  </a:ln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34" name="Forma libre: forma 133">
              <a:extLst>
                <a:ext uri="{FF2B5EF4-FFF2-40B4-BE49-F238E27FC236}">
                  <a16:creationId xmlns:a16="http://schemas.microsoft.com/office/drawing/2014/main" id="{A8A4A6FF-EEEF-2B01-61A1-7E9E61E4732C}"/>
                </a:ext>
              </a:extLst>
            </p:cNvPr>
            <p:cNvSpPr/>
            <p:nvPr/>
          </p:nvSpPr>
          <p:spPr>
            <a:xfrm>
              <a:off x="10387351" y="5498854"/>
              <a:ext cx="408250" cy="412378"/>
            </a:xfrm>
            <a:custGeom>
              <a:avLst/>
              <a:gdLst>
                <a:gd name="connsiteX0" fmla="*/ 187107 w 408250"/>
                <a:gd name="connsiteY0" fmla="*/ 156803 h 412378"/>
                <a:gd name="connsiteX1" fmla="*/ 5066 w 408250"/>
                <a:gd name="connsiteY1" fmla="*/ 156803 h 412378"/>
                <a:gd name="connsiteX2" fmla="*/ 5066 w 408250"/>
                <a:gd name="connsiteY2" fmla="*/ 412378 h 412378"/>
                <a:gd name="connsiteX3" fmla="*/ 156385 w 408250"/>
                <a:gd name="connsiteY3" fmla="*/ 412378 h 412378"/>
                <a:gd name="connsiteX4" fmla="*/ 158509 w 408250"/>
                <a:gd name="connsiteY4" fmla="*/ 253869 h 412378"/>
                <a:gd name="connsiteX5" fmla="*/ 215704 w 408250"/>
                <a:gd name="connsiteY5" fmla="*/ 257954 h 412378"/>
                <a:gd name="connsiteX6" fmla="*/ 408203 w 408250"/>
                <a:gd name="connsiteY6" fmla="*/ 138337 h 412378"/>
                <a:gd name="connsiteX7" fmla="*/ 232045 w 408250"/>
                <a:gd name="connsiteY7" fmla="*/ 581 h 412378"/>
                <a:gd name="connsiteX8" fmla="*/ 0 w 408250"/>
                <a:gd name="connsiteY8" fmla="*/ 581 h 412378"/>
                <a:gd name="connsiteX9" fmla="*/ 0 w 408250"/>
                <a:gd name="connsiteY9" fmla="*/ 102550 h 412378"/>
                <a:gd name="connsiteX10" fmla="*/ 191192 w 408250"/>
                <a:gd name="connsiteY10" fmla="*/ 100425 h 412378"/>
                <a:gd name="connsiteX11" fmla="*/ 235150 w 408250"/>
                <a:gd name="connsiteY11" fmla="*/ 124937 h 412378"/>
                <a:gd name="connsiteX12" fmla="*/ 187107 w 408250"/>
                <a:gd name="connsiteY12" fmla="*/ 156639 h 412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8250" h="412378">
                  <a:moveTo>
                    <a:pt x="187107" y="156803"/>
                  </a:moveTo>
                  <a:lnTo>
                    <a:pt x="5066" y="156803"/>
                  </a:lnTo>
                  <a:lnTo>
                    <a:pt x="5066" y="412378"/>
                  </a:lnTo>
                  <a:lnTo>
                    <a:pt x="156385" y="412378"/>
                  </a:lnTo>
                  <a:lnTo>
                    <a:pt x="158509" y="253869"/>
                  </a:lnTo>
                  <a:cubicBezTo>
                    <a:pt x="158509" y="253869"/>
                    <a:pt x="170765" y="258935"/>
                    <a:pt x="215704" y="257954"/>
                  </a:cubicBezTo>
                  <a:cubicBezTo>
                    <a:pt x="260642" y="256974"/>
                    <a:pt x="405424" y="245698"/>
                    <a:pt x="408203" y="138337"/>
                  </a:cubicBezTo>
                  <a:cubicBezTo>
                    <a:pt x="410981" y="30975"/>
                    <a:pt x="291363" y="2052"/>
                    <a:pt x="232045" y="581"/>
                  </a:cubicBezTo>
                  <a:cubicBezTo>
                    <a:pt x="172726" y="-726"/>
                    <a:pt x="0" y="581"/>
                    <a:pt x="0" y="581"/>
                  </a:cubicBezTo>
                  <a:lnTo>
                    <a:pt x="0" y="102550"/>
                  </a:lnTo>
                  <a:lnTo>
                    <a:pt x="191192" y="100425"/>
                  </a:lnTo>
                  <a:cubicBezTo>
                    <a:pt x="191192" y="100425"/>
                    <a:pt x="234169" y="98301"/>
                    <a:pt x="235150" y="124937"/>
                  </a:cubicBezTo>
                  <a:cubicBezTo>
                    <a:pt x="236130" y="151573"/>
                    <a:pt x="206553" y="156639"/>
                    <a:pt x="187107" y="156639"/>
                  </a:cubicBez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35" name="Forma libre: forma 134">
              <a:extLst>
                <a:ext uri="{FF2B5EF4-FFF2-40B4-BE49-F238E27FC236}">
                  <a16:creationId xmlns:a16="http://schemas.microsoft.com/office/drawing/2014/main" id="{77DE527B-B36B-B5EF-7466-4FE90B5631C7}"/>
                </a:ext>
              </a:extLst>
            </p:cNvPr>
            <p:cNvSpPr/>
            <p:nvPr/>
          </p:nvSpPr>
          <p:spPr>
            <a:xfrm>
              <a:off x="10789834" y="5503030"/>
              <a:ext cx="49350" cy="49350"/>
            </a:xfrm>
            <a:custGeom>
              <a:avLst/>
              <a:gdLst>
                <a:gd name="connsiteX0" fmla="*/ 24675 w 49350"/>
                <a:gd name="connsiteY0" fmla="*/ 49350 h 49350"/>
                <a:gd name="connsiteX1" fmla="*/ 0 w 49350"/>
                <a:gd name="connsiteY1" fmla="*/ 24675 h 49350"/>
                <a:gd name="connsiteX2" fmla="*/ 24675 w 49350"/>
                <a:gd name="connsiteY2" fmla="*/ 0 h 49350"/>
                <a:gd name="connsiteX3" fmla="*/ 49351 w 49350"/>
                <a:gd name="connsiteY3" fmla="*/ 24675 h 49350"/>
                <a:gd name="connsiteX4" fmla="*/ 24675 w 49350"/>
                <a:gd name="connsiteY4" fmla="*/ 49350 h 49350"/>
                <a:gd name="connsiteX5" fmla="*/ 24675 w 49350"/>
                <a:gd name="connsiteY5" fmla="*/ 2942 h 49350"/>
                <a:gd name="connsiteX6" fmla="*/ 2941 w 49350"/>
                <a:gd name="connsiteY6" fmla="*/ 24675 h 49350"/>
                <a:gd name="connsiteX7" fmla="*/ 24675 w 49350"/>
                <a:gd name="connsiteY7" fmla="*/ 46409 h 49350"/>
                <a:gd name="connsiteX8" fmla="*/ 46409 w 49350"/>
                <a:gd name="connsiteY8" fmla="*/ 24675 h 49350"/>
                <a:gd name="connsiteX9" fmla="*/ 24675 w 49350"/>
                <a:gd name="connsiteY9" fmla="*/ 2942 h 4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350" h="49350">
                  <a:moveTo>
                    <a:pt x="24675" y="49350"/>
                  </a:moveTo>
                  <a:cubicBezTo>
                    <a:pt x="11112" y="49350"/>
                    <a:pt x="0" y="38239"/>
                    <a:pt x="0" y="24675"/>
                  </a:cubicBezTo>
                  <a:cubicBezTo>
                    <a:pt x="0" y="11112"/>
                    <a:pt x="11112" y="0"/>
                    <a:pt x="24675" y="0"/>
                  </a:cubicBezTo>
                  <a:cubicBezTo>
                    <a:pt x="38239" y="0"/>
                    <a:pt x="49351" y="11112"/>
                    <a:pt x="49351" y="24675"/>
                  </a:cubicBezTo>
                  <a:cubicBezTo>
                    <a:pt x="49351" y="38239"/>
                    <a:pt x="38239" y="49350"/>
                    <a:pt x="24675" y="49350"/>
                  </a:cubicBezTo>
                  <a:close/>
                  <a:moveTo>
                    <a:pt x="24675" y="2942"/>
                  </a:moveTo>
                  <a:cubicBezTo>
                    <a:pt x="12747" y="2942"/>
                    <a:pt x="2941" y="12746"/>
                    <a:pt x="2941" y="24675"/>
                  </a:cubicBezTo>
                  <a:cubicBezTo>
                    <a:pt x="2941" y="36604"/>
                    <a:pt x="12747" y="46409"/>
                    <a:pt x="24675" y="46409"/>
                  </a:cubicBezTo>
                  <a:cubicBezTo>
                    <a:pt x="36604" y="46409"/>
                    <a:pt x="46409" y="36604"/>
                    <a:pt x="46409" y="24675"/>
                  </a:cubicBezTo>
                  <a:cubicBezTo>
                    <a:pt x="46409" y="12746"/>
                    <a:pt x="36604" y="2942"/>
                    <a:pt x="24675" y="2942"/>
                  </a:cubicBez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36" name="Forma libre: forma 135">
              <a:extLst>
                <a:ext uri="{FF2B5EF4-FFF2-40B4-BE49-F238E27FC236}">
                  <a16:creationId xmlns:a16="http://schemas.microsoft.com/office/drawing/2014/main" id="{EC0B8D01-471E-480A-C856-AD0AA5D08736}"/>
                </a:ext>
              </a:extLst>
            </p:cNvPr>
            <p:cNvSpPr/>
            <p:nvPr/>
          </p:nvSpPr>
          <p:spPr>
            <a:xfrm>
              <a:off x="10803071" y="5511854"/>
              <a:ext cx="22223" cy="30721"/>
            </a:xfrm>
            <a:custGeom>
              <a:avLst/>
              <a:gdLst>
                <a:gd name="connsiteX0" fmla="*/ 6210 w 22223"/>
                <a:gd name="connsiteY0" fmla="*/ 26636 h 30721"/>
                <a:gd name="connsiteX1" fmla="*/ 5720 w 22223"/>
                <a:gd name="connsiteY1" fmla="*/ 29251 h 30721"/>
                <a:gd name="connsiteX2" fmla="*/ 3105 w 22223"/>
                <a:gd name="connsiteY2" fmla="*/ 30721 h 30721"/>
                <a:gd name="connsiteX3" fmla="*/ 491 w 22223"/>
                <a:gd name="connsiteY3" fmla="*/ 29251 h 30721"/>
                <a:gd name="connsiteX4" fmla="*/ 0 w 22223"/>
                <a:gd name="connsiteY4" fmla="*/ 26636 h 30721"/>
                <a:gd name="connsiteX5" fmla="*/ 0 w 22223"/>
                <a:gd name="connsiteY5" fmla="*/ 3595 h 30721"/>
                <a:gd name="connsiteX6" fmla="*/ 817 w 22223"/>
                <a:gd name="connsiteY6" fmla="*/ 817 h 30721"/>
                <a:gd name="connsiteX7" fmla="*/ 3596 w 22223"/>
                <a:gd name="connsiteY7" fmla="*/ 0 h 30721"/>
                <a:gd name="connsiteX8" fmla="*/ 12092 w 22223"/>
                <a:gd name="connsiteY8" fmla="*/ 0 h 30721"/>
                <a:gd name="connsiteX9" fmla="*/ 22224 w 22223"/>
                <a:gd name="connsiteY9" fmla="*/ 9314 h 30721"/>
                <a:gd name="connsiteX10" fmla="*/ 16668 w 22223"/>
                <a:gd name="connsiteY10" fmla="*/ 17322 h 30721"/>
                <a:gd name="connsiteX11" fmla="*/ 21243 w 22223"/>
                <a:gd name="connsiteY11" fmla="*/ 25329 h 30721"/>
                <a:gd name="connsiteX12" fmla="*/ 22224 w 22223"/>
                <a:gd name="connsiteY12" fmla="*/ 27780 h 30721"/>
                <a:gd name="connsiteX13" fmla="*/ 20754 w 22223"/>
                <a:gd name="connsiteY13" fmla="*/ 30231 h 30721"/>
                <a:gd name="connsiteX14" fmla="*/ 19119 w 22223"/>
                <a:gd name="connsiteY14" fmla="*/ 30721 h 30721"/>
                <a:gd name="connsiteX15" fmla="*/ 16015 w 22223"/>
                <a:gd name="connsiteY15" fmla="*/ 28270 h 30721"/>
                <a:gd name="connsiteX16" fmla="*/ 10295 w 22223"/>
                <a:gd name="connsiteY16" fmla="*/ 18466 h 30721"/>
                <a:gd name="connsiteX17" fmla="*/ 6046 w 22223"/>
                <a:gd name="connsiteY17" fmla="*/ 18466 h 30721"/>
                <a:gd name="connsiteX18" fmla="*/ 6046 w 22223"/>
                <a:gd name="connsiteY18" fmla="*/ 26799 h 30721"/>
                <a:gd name="connsiteX19" fmla="*/ 11930 w 22223"/>
                <a:gd name="connsiteY19" fmla="*/ 13400 h 30721"/>
                <a:gd name="connsiteX20" fmla="*/ 16341 w 22223"/>
                <a:gd name="connsiteY20" fmla="*/ 9478 h 30721"/>
                <a:gd name="connsiteX21" fmla="*/ 11930 w 22223"/>
                <a:gd name="connsiteY21" fmla="*/ 5393 h 30721"/>
                <a:gd name="connsiteX22" fmla="*/ 6210 w 22223"/>
                <a:gd name="connsiteY22" fmla="*/ 5393 h 30721"/>
                <a:gd name="connsiteX23" fmla="*/ 6210 w 22223"/>
                <a:gd name="connsiteY23" fmla="*/ 13400 h 30721"/>
                <a:gd name="connsiteX24" fmla="*/ 11930 w 22223"/>
                <a:gd name="connsiteY24" fmla="*/ 13400 h 30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2223" h="30721">
                  <a:moveTo>
                    <a:pt x="6210" y="26636"/>
                  </a:moveTo>
                  <a:cubicBezTo>
                    <a:pt x="6210" y="28107"/>
                    <a:pt x="6210" y="28597"/>
                    <a:pt x="5720" y="29251"/>
                  </a:cubicBezTo>
                  <a:cubicBezTo>
                    <a:pt x="5229" y="30068"/>
                    <a:pt x="4249" y="30721"/>
                    <a:pt x="3105" y="30721"/>
                  </a:cubicBezTo>
                  <a:cubicBezTo>
                    <a:pt x="1961" y="30721"/>
                    <a:pt x="980" y="30068"/>
                    <a:pt x="491" y="29251"/>
                  </a:cubicBezTo>
                  <a:cubicBezTo>
                    <a:pt x="164" y="28597"/>
                    <a:pt x="0" y="28107"/>
                    <a:pt x="0" y="26636"/>
                  </a:cubicBezTo>
                  <a:lnTo>
                    <a:pt x="0" y="3595"/>
                  </a:lnTo>
                  <a:cubicBezTo>
                    <a:pt x="0" y="2778"/>
                    <a:pt x="0" y="1634"/>
                    <a:pt x="817" y="817"/>
                  </a:cubicBezTo>
                  <a:cubicBezTo>
                    <a:pt x="1635" y="0"/>
                    <a:pt x="2778" y="0"/>
                    <a:pt x="3596" y="0"/>
                  </a:cubicBezTo>
                  <a:lnTo>
                    <a:pt x="12092" y="0"/>
                  </a:lnTo>
                  <a:cubicBezTo>
                    <a:pt x="18466" y="0"/>
                    <a:pt x="22224" y="4249"/>
                    <a:pt x="22224" y="9314"/>
                  </a:cubicBezTo>
                  <a:cubicBezTo>
                    <a:pt x="22224" y="12909"/>
                    <a:pt x="20263" y="16014"/>
                    <a:pt x="16668" y="17322"/>
                  </a:cubicBezTo>
                  <a:lnTo>
                    <a:pt x="21243" y="25329"/>
                  </a:lnTo>
                  <a:cubicBezTo>
                    <a:pt x="21898" y="26473"/>
                    <a:pt x="22224" y="26963"/>
                    <a:pt x="22224" y="27780"/>
                  </a:cubicBezTo>
                  <a:cubicBezTo>
                    <a:pt x="22224" y="28760"/>
                    <a:pt x="21734" y="29741"/>
                    <a:pt x="20754" y="30231"/>
                  </a:cubicBezTo>
                  <a:cubicBezTo>
                    <a:pt x="20263" y="30558"/>
                    <a:pt x="19610" y="30721"/>
                    <a:pt x="19119" y="30721"/>
                  </a:cubicBezTo>
                  <a:cubicBezTo>
                    <a:pt x="17485" y="30721"/>
                    <a:pt x="16832" y="29577"/>
                    <a:pt x="16015" y="28270"/>
                  </a:cubicBezTo>
                  <a:lnTo>
                    <a:pt x="10295" y="18466"/>
                  </a:lnTo>
                  <a:lnTo>
                    <a:pt x="6046" y="18466"/>
                  </a:lnTo>
                  <a:lnTo>
                    <a:pt x="6046" y="26799"/>
                  </a:lnTo>
                  <a:close/>
                  <a:moveTo>
                    <a:pt x="11930" y="13400"/>
                  </a:moveTo>
                  <a:cubicBezTo>
                    <a:pt x="14544" y="13400"/>
                    <a:pt x="16341" y="11766"/>
                    <a:pt x="16341" y="9478"/>
                  </a:cubicBezTo>
                  <a:cubicBezTo>
                    <a:pt x="16341" y="7190"/>
                    <a:pt x="14707" y="5393"/>
                    <a:pt x="11930" y="5393"/>
                  </a:cubicBezTo>
                  <a:lnTo>
                    <a:pt x="6210" y="5393"/>
                  </a:lnTo>
                  <a:lnTo>
                    <a:pt x="6210" y="13400"/>
                  </a:lnTo>
                  <a:lnTo>
                    <a:pt x="11930" y="1340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137" name="Forma libre: forma 136">
            <a:extLst>
              <a:ext uri="{FF2B5EF4-FFF2-40B4-BE49-F238E27FC236}">
                <a16:creationId xmlns:a16="http://schemas.microsoft.com/office/drawing/2014/main" id="{3614D264-D038-E437-4097-E62DC0795162}"/>
              </a:ext>
            </a:extLst>
          </p:cNvPr>
          <p:cNvSpPr/>
          <p:nvPr/>
        </p:nvSpPr>
        <p:spPr>
          <a:xfrm>
            <a:off x="6949988" y="2260470"/>
            <a:ext cx="966579" cy="325172"/>
          </a:xfrm>
          <a:custGeom>
            <a:avLst/>
            <a:gdLst>
              <a:gd name="connsiteX0" fmla="*/ 449382 w 966579"/>
              <a:gd name="connsiteY0" fmla="*/ 2925 h 325172"/>
              <a:gd name="connsiteX1" fmla="*/ 383690 w 966579"/>
              <a:gd name="connsiteY1" fmla="*/ 33319 h 325172"/>
              <a:gd name="connsiteX2" fmla="*/ 356891 w 966579"/>
              <a:gd name="connsiteY2" fmla="*/ 170258 h 325172"/>
              <a:gd name="connsiteX3" fmla="*/ 357871 w 966579"/>
              <a:gd name="connsiteY3" fmla="*/ 253762 h 325172"/>
              <a:gd name="connsiteX4" fmla="*/ 366696 w 966579"/>
              <a:gd name="connsiteY4" fmla="*/ 270266 h 325172"/>
              <a:gd name="connsiteX5" fmla="*/ 505268 w 966579"/>
              <a:gd name="connsiteY5" fmla="*/ 324682 h 325172"/>
              <a:gd name="connsiteX6" fmla="*/ 646129 w 966579"/>
              <a:gd name="connsiteY6" fmla="*/ 254415 h 325172"/>
              <a:gd name="connsiteX7" fmla="*/ 646129 w 966579"/>
              <a:gd name="connsiteY7" fmla="*/ 71394 h 325172"/>
              <a:gd name="connsiteX8" fmla="*/ 555436 w 966579"/>
              <a:gd name="connsiteY8" fmla="*/ 2761 h 325172"/>
              <a:gd name="connsiteX9" fmla="*/ 449545 w 966579"/>
              <a:gd name="connsiteY9" fmla="*/ 2761 h 325172"/>
              <a:gd name="connsiteX10" fmla="*/ 449545 w 966579"/>
              <a:gd name="connsiteY10" fmla="*/ 2761 h 325172"/>
              <a:gd name="connsiteX11" fmla="*/ 540729 w 966579"/>
              <a:gd name="connsiteY11" fmla="*/ 78421 h 325172"/>
              <a:gd name="connsiteX12" fmla="*/ 562790 w 966579"/>
              <a:gd name="connsiteY12" fmla="*/ 166500 h 325172"/>
              <a:gd name="connsiteX13" fmla="*/ 542363 w 966579"/>
              <a:gd name="connsiteY13" fmla="*/ 246571 h 325172"/>
              <a:gd name="connsiteX14" fmla="*/ 463272 w 966579"/>
              <a:gd name="connsiteY14" fmla="*/ 246245 h 325172"/>
              <a:gd name="connsiteX15" fmla="*/ 443499 w 966579"/>
              <a:gd name="connsiteY15" fmla="*/ 162741 h 325172"/>
              <a:gd name="connsiteX16" fmla="*/ 503471 w 966579"/>
              <a:gd name="connsiteY16" fmla="*/ 74662 h 325172"/>
              <a:gd name="connsiteX17" fmla="*/ 540729 w 966579"/>
              <a:gd name="connsiteY17" fmla="*/ 78584 h 325172"/>
              <a:gd name="connsiteX18" fmla="*/ 540729 w 966579"/>
              <a:gd name="connsiteY18" fmla="*/ 78584 h 325172"/>
              <a:gd name="connsiteX19" fmla="*/ 767708 w 966579"/>
              <a:gd name="connsiteY19" fmla="*/ 4559 h 325172"/>
              <a:gd name="connsiteX20" fmla="*/ 688290 w 966579"/>
              <a:gd name="connsiteY20" fmla="*/ 77114 h 325172"/>
              <a:gd name="connsiteX21" fmla="*/ 686329 w 966579"/>
              <a:gd name="connsiteY21" fmla="*/ 242976 h 325172"/>
              <a:gd name="connsiteX22" fmla="*/ 722279 w 966579"/>
              <a:gd name="connsiteY22" fmla="*/ 306053 h 325172"/>
              <a:gd name="connsiteX23" fmla="*/ 833726 w 966579"/>
              <a:gd name="connsiteY23" fmla="*/ 325172 h 325172"/>
              <a:gd name="connsiteX24" fmla="*/ 939290 w 966579"/>
              <a:gd name="connsiteY24" fmla="*/ 298536 h 325172"/>
              <a:gd name="connsiteX25" fmla="*/ 965599 w 966579"/>
              <a:gd name="connsiteY25" fmla="*/ 227942 h 325172"/>
              <a:gd name="connsiteX26" fmla="*/ 966580 w 966579"/>
              <a:gd name="connsiteY26" fmla="*/ 201960 h 325172"/>
              <a:gd name="connsiteX27" fmla="*/ 879154 w 966579"/>
              <a:gd name="connsiteY27" fmla="*/ 201960 h 325172"/>
              <a:gd name="connsiteX28" fmla="*/ 877520 w 966579"/>
              <a:gd name="connsiteY28" fmla="*/ 216504 h 325172"/>
              <a:gd name="connsiteX29" fmla="*/ 853826 w 966579"/>
              <a:gd name="connsiteY29" fmla="*/ 249186 h 325172"/>
              <a:gd name="connsiteX30" fmla="*/ 788134 w 966579"/>
              <a:gd name="connsiteY30" fmla="*/ 243957 h 325172"/>
              <a:gd name="connsiteX31" fmla="*/ 772283 w 966579"/>
              <a:gd name="connsiteY31" fmla="*/ 161434 h 325172"/>
              <a:gd name="connsiteX32" fmla="*/ 778166 w 966579"/>
              <a:gd name="connsiteY32" fmla="*/ 92147 h 325172"/>
              <a:gd name="connsiteX33" fmla="*/ 827353 w 966579"/>
              <a:gd name="connsiteY33" fmla="*/ 74009 h 325172"/>
              <a:gd name="connsiteX34" fmla="*/ 877520 w 966579"/>
              <a:gd name="connsiteY34" fmla="*/ 108325 h 325172"/>
              <a:gd name="connsiteX35" fmla="*/ 877520 w 966579"/>
              <a:gd name="connsiteY35" fmla="*/ 116169 h 325172"/>
              <a:gd name="connsiteX36" fmla="*/ 965926 w 966579"/>
              <a:gd name="connsiteY36" fmla="*/ 116169 h 325172"/>
              <a:gd name="connsiteX37" fmla="*/ 963965 w 966579"/>
              <a:gd name="connsiteY37" fmla="*/ 87735 h 325172"/>
              <a:gd name="connsiteX38" fmla="*/ 893371 w 966579"/>
              <a:gd name="connsiteY38" fmla="*/ 2925 h 325172"/>
              <a:gd name="connsiteX39" fmla="*/ 767708 w 966579"/>
              <a:gd name="connsiteY39" fmla="*/ 4559 h 325172"/>
              <a:gd name="connsiteX40" fmla="*/ 767708 w 966579"/>
              <a:gd name="connsiteY40" fmla="*/ 4559 h 325172"/>
              <a:gd name="connsiteX41" fmla="*/ 189230 w 966579"/>
              <a:gd name="connsiteY41" fmla="*/ 6193 h 325172"/>
              <a:gd name="connsiteX42" fmla="*/ 149031 w 966579"/>
              <a:gd name="connsiteY42" fmla="*/ 27600 h 325172"/>
              <a:gd name="connsiteX43" fmla="*/ 87098 w 966579"/>
              <a:gd name="connsiteY43" fmla="*/ 134144 h 325172"/>
              <a:gd name="connsiteX44" fmla="*/ 30068 w 966579"/>
              <a:gd name="connsiteY44" fmla="*/ 257193 h 325172"/>
              <a:gd name="connsiteX45" fmla="*/ 0 w 966579"/>
              <a:gd name="connsiteY45" fmla="*/ 321904 h 325172"/>
              <a:gd name="connsiteX46" fmla="*/ 41180 w 966579"/>
              <a:gd name="connsiteY46" fmla="*/ 322885 h 325172"/>
              <a:gd name="connsiteX47" fmla="*/ 85628 w 966579"/>
              <a:gd name="connsiteY47" fmla="*/ 322231 h 325172"/>
              <a:gd name="connsiteX48" fmla="*/ 137429 w 966579"/>
              <a:gd name="connsiteY48" fmla="*/ 216340 h 325172"/>
              <a:gd name="connsiteX49" fmla="*/ 193152 w 966579"/>
              <a:gd name="connsiteY49" fmla="*/ 99501 h 325172"/>
              <a:gd name="connsiteX50" fmla="*/ 229757 w 966579"/>
              <a:gd name="connsiteY50" fmla="*/ 77440 h 325172"/>
              <a:gd name="connsiteX51" fmla="*/ 239398 w 966579"/>
              <a:gd name="connsiteY51" fmla="*/ 77440 h 325172"/>
              <a:gd name="connsiteX52" fmla="*/ 239398 w 966579"/>
              <a:gd name="connsiteY52" fmla="*/ 323538 h 325172"/>
              <a:gd name="connsiteX53" fmla="*/ 323555 w 966579"/>
              <a:gd name="connsiteY53" fmla="*/ 323538 h 325172"/>
              <a:gd name="connsiteX54" fmla="*/ 323555 w 966579"/>
              <a:gd name="connsiteY54" fmla="*/ 2925 h 325172"/>
              <a:gd name="connsiteX55" fmla="*/ 261295 w 966579"/>
              <a:gd name="connsiteY55" fmla="*/ 3251 h 325172"/>
              <a:gd name="connsiteX56" fmla="*/ 189067 w 966579"/>
              <a:gd name="connsiteY56" fmla="*/ 6193 h 325172"/>
              <a:gd name="connsiteX57" fmla="*/ 189067 w 966579"/>
              <a:gd name="connsiteY57" fmla="*/ 6193 h 32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966579" h="325172">
                <a:moveTo>
                  <a:pt x="449382" y="2925"/>
                </a:moveTo>
                <a:cubicBezTo>
                  <a:pt x="418007" y="8481"/>
                  <a:pt x="400522" y="16161"/>
                  <a:pt x="383690" y="33319"/>
                </a:cubicBezTo>
                <a:cubicBezTo>
                  <a:pt x="357381" y="59629"/>
                  <a:pt x="355583" y="69270"/>
                  <a:pt x="356891" y="170258"/>
                </a:cubicBezTo>
                <a:lnTo>
                  <a:pt x="357871" y="253762"/>
                </a:lnTo>
                <a:lnTo>
                  <a:pt x="366696" y="270266"/>
                </a:lnTo>
                <a:cubicBezTo>
                  <a:pt x="388103" y="311119"/>
                  <a:pt x="423726" y="325009"/>
                  <a:pt x="505268" y="324682"/>
                </a:cubicBezTo>
                <a:cubicBezTo>
                  <a:pt x="591713" y="324682"/>
                  <a:pt x="631259" y="304909"/>
                  <a:pt x="646129" y="254415"/>
                </a:cubicBezTo>
                <a:cubicBezTo>
                  <a:pt x="653319" y="230720"/>
                  <a:pt x="652993" y="95089"/>
                  <a:pt x="646129" y="71394"/>
                </a:cubicBezTo>
                <a:cubicBezTo>
                  <a:pt x="635181" y="34136"/>
                  <a:pt x="602008" y="9461"/>
                  <a:pt x="555436" y="2761"/>
                </a:cubicBezTo>
                <a:cubicBezTo>
                  <a:pt x="529127" y="-834"/>
                  <a:pt x="471606" y="-834"/>
                  <a:pt x="449545" y="2761"/>
                </a:cubicBezTo>
                <a:lnTo>
                  <a:pt x="449545" y="2761"/>
                </a:lnTo>
                <a:close/>
                <a:moveTo>
                  <a:pt x="540729" y="78421"/>
                </a:moveTo>
                <a:cubicBezTo>
                  <a:pt x="561155" y="85611"/>
                  <a:pt x="563770" y="95579"/>
                  <a:pt x="562790" y="166500"/>
                </a:cubicBezTo>
                <a:cubicBezTo>
                  <a:pt x="561809" y="233825"/>
                  <a:pt x="560502" y="239054"/>
                  <a:pt x="542363" y="246571"/>
                </a:cubicBezTo>
                <a:cubicBezTo>
                  <a:pt x="529127" y="252454"/>
                  <a:pt x="477325" y="252127"/>
                  <a:pt x="463272" y="246245"/>
                </a:cubicBezTo>
                <a:cubicBezTo>
                  <a:pt x="445787" y="238728"/>
                  <a:pt x="443499" y="228760"/>
                  <a:pt x="443499" y="162741"/>
                </a:cubicBezTo>
                <a:cubicBezTo>
                  <a:pt x="443499" y="80872"/>
                  <a:pt x="447748" y="74662"/>
                  <a:pt x="503471" y="74662"/>
                </a:cubicBezTo>
                <a:cubicBezTo>
                  <a:pt x="517688" y="74662"/>
                  <a:pt x="534519" y="76296"/>
                  <a:pt x="540729" y="78584"/>
                </a:cubicBezTo>
                <a:lnTo>
                  <a:pt x="540729" y="78584"/>
                </a:lnTo>
                <a:close/>
                <a:moveTo>
                  <a:pt x="767708" y="4559"/>
                </a:moveTo>
                <a:cubicBezTo>
                  <a:pt x="723587" y="12729"/>
                  <a:pt x="697441" y="36261"/>
                  <a:pt x="688290" y="77114"/>
                </a:cubicBezTo>
                <a:cubicBezTo>
                  <a:pt x="682080" y="103423"/>
                  <a:pt x="680773" y="214052"/>
                  <a:pt x="686329" y="242976"/>
                </a:cubicBezTo>
                <a:cubicBezTo>
                  <a:pt x="691558" y="270430"/>
                  <a:pt x="705121" y="294451"/>
                  <a:pt x="722279" y="306053"/>
                </a:cubicBezTo>
                <a:cubicBezTo>
                  <a:pt x="744340" y="320597"/>
                  <a:pt x="769832" y="325172"/>
                  <a:pt x="833726" y="325172"/>
                </a:cubicBezTo>
                <a:cubicBezTo>
                  <a:pt x="897620" y="325172"/>
                  <a:pt x="915268" y="321251"/>
                  <a:pt x="939290" y="298536"/>
                </a:cubicBezTo>
                <a:cubicBezTo>
                  <a:pt x="958082" y="281051"/>
                  <a:pt x="964292" y="264547"/>
                  <a:pt x="965599" y="227942"/>
                </a:cubicBezTo>
                <a:lnTo>
                  <a:pt x="966580" y="201960"/>
                </a:lnTo>
                <a:lnTo>
                  <a:pt x="879154" y="201960"/>
                </a:lnTo>
                <a:lnTo>
                  <a:pt x="877520" y="216504"/>
                </a:lnTo>
                <a:cubicBezTo>
                  <a:pt x="874905" y="237911"/>
                  <a:pt x="869677" y="244937"/>
                  <a:pt x="853826" y="249186"/>
                </a:cubicBezTo>
                <a:cubicBezTo>
                  <a:pt x="836667" y="253762"/>
                  <a:pt x="798429" y="250820"/>
                  <a:pt x="788134" y="243957"/>
                </a:cubicBezTo>
                <a:cubicBezTo>
                  <a:pt x="774571" y="234969"/>
                  <a:pt x="772610" y="225164"/>
                  <a:pt x="772283" y="161434"/>
                </a:cubicBezTo>
                <a:cubicBezTo>
                  <a:pt x="772283" y="108325"/>
                  <a:pt x="772937" y="100155"/>
                  <a:pt x="778166" y="92147"/>
                </a:cubicBezTo>
                <a:cubicBezTo>
                  <a:pt x="786337" y="79892"/>
                  <a:pt x="802188" y="74009"/>
                  <a:pt x="827353" y="74009"/>
                </a:cubicBezTo>
                <a:cubicBezTo>
                  <a:pt x="862323" y="74009"/>
                  <a:pt x="877520" y="84304"/>
                  <a:pt x="877520" y="108325"/>
                </a:cubicBezTo>
                <a:lnTo>
                  <a:pt x="877520" y="116169"/>
                </a:lnTo>
                <a:lnTo>
                  <a:pt x="965926" y="116169"/>
                </a:lnTo>
                <a:lnTo>
                  <a:pt x="963965" y="87735"/>
                </a:lnTo>
                <a:cubicBezTo>
                  <a:pt x="960697" y="33319"/>
                  <a:pt x="941904" y="10932"/>
                  <a:pt x="893371" y="2925"/>
                </a:cubicBezTo>
                <a:cubicBezTo>
                  <a:pt x="865264" y="-1651"/>
                  <a:pt x="796795" y="-670"/>
                  <a:pt x="767708" y="4559"/>
                </a:cubicBezTo>
                <a:lnTo>
                  <a:pt x="767708" y="4559"/>
                </a:lnTo>
                <a:close/>
                <a:moveTo>
                  <a:pt x="189230" y="6193"/>
                </a:moveTo>
                <a:cubicBezTo>
                  <a:pt x="171092" y="10768"/>
                  <a:pt x="162104" y="15507"/>
                  <a:pt x="149031" y="27600"/>
                </a:cubicBezTo>
                <a:cubicBezTo>
                  <a:pt x="131220" y="43451"/>
                  <a:pt x="118964" y="64858"/>
                  <a:pt x="87098" y="134144"/>
                </a:cubicBezTo>
                <a:cubicBezTo>
                  <a:pt x="72228" y="166173"/>
                  <a:pt x="46572" y="221569"/>
                  <a:pt x="30068" y="257193"/>
                </a:cubicBezTo>
                <a:lnTo>
                  <a:pt x="0" y="321904"/>
                </a:lnTo>
                <a:lnTo>
                  <a:pt x="41180" y="322885"/>
                </a:lnTo>
                <a:cubicBezTo>
                  <a:pt x="63567" y="323211"/>
                  <a:pt x="83667" y="323211"/>
                  <a:pt x="85628" y="322231"/>
                </a:cubicBezTo>
                <a:cubicBezTo>
                  <a:pt x="87588" y="321577"/>
                  <a:pt x="110956" y="273698"/>
                  <a:pt x="137429" y="216340"/>
                </a:cubicBezTo>
                <a:cubicBezTo>
                  <a:pt x="164065" y="158656"/>
                  <a:pt x="188904" y="105874"/>
                  <a:pt x="193152" y="99501"/>
                </a:cubicBezTo>
                <a:cubicBezTo>
                  <a:pt x="201650" y="85611"/>
                  <a:pt x="215213" y="77440"/>
                  <a:pt x="229757" y="77440"/>
                </a:cubicBezTo>
                <a:lnTo>
                  <a:pt x="239398" y="77440"/>
                </a:lnTo>
                <a:lnTo>
                  <a:pt x="239398" y="323538"/>
                </a:lnTo>
                <a:lnTo>
                  <a:pt x="323555" y="323538"/>
                </a:lnTo>
                <a:lnTo>
                  <a:pt x="323555" y="2925"/>
                </a:lnTo>
                <a:lnTo>
                  <a:pt x="261295" y="3251"/>
                </a:lnTo>
                <a:cubicBezTo>
                  <a:pt x="226978" y="3578"/>
                  <a:pt x="194623" y="4886"/>
                  <a:pt x="189067" y="6193"/>
                </a:cubicBezTo>
                <a:lnTo>
                  <a:pt x="189067" y="6193"/>
                </a:lnTo>
                <a:close/>
              </a:path>
            </a:pathLst>
          </a:custGeom>
          <a:solidFill>
            <a:srgbClr val="29175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grpSp>
        <p:nvGrpSpPr>
          <p:cNvPr id="138" name="Gráfico 2">
            <a:extLst>
              <a:ext uri="{FF2B5EF4-FFF2-40B4-BE49-F238E27FC236}">
                <a16:creationId xmlns:a16="http://schemas.microsoft.com/office/drawing/2014/main" id="{8E4D8E82-D265-3FDF-DC94-BD73DB68192E}"/>
              </a:ext>
            </a:extLst>
          </p:cNvPr>
          <p:cNvGrpSpPr/>
          <p:nvPr/>
        </p:nvGrpSpPr>
        <p:grpSpPr>
          <a:xfrm>
            <a:off x="6920737" y="5539798"/>
            <a:ext cx="1025081" cy="438760"/>
            <a:chOff x="6920737" y="5539798"/>
            <a:chExt cx="1025081" cy="438760"/>
          </a:xfrm>
          <a:solidFill>
            <a:srgbClr val="291752"/>
          </a:solidFill>
        </p:grpSpPr>
        <p:sp>
          <p:nvSpPr>
            <p:cNvPr id="139" name="Forma libre: forma 138">
              <a:extLst>
                <a:ext uri="{FF2B5EF4-FFF2-40B4-BE49-F238E27FC236}">
                  <a16:creationId xmlns:a16="http://schemas.microsoft.com/office/drawing/2014/main" id="{980C8A5B-F674-8D94-733A-AA2BE9323B06}"/>
                </a:ext>
              </a:extLst>
            </p:cNvPr>
            <p:cNvSpPr/>
            <p:nvPr/>
          </p:nvSpPr>
          <p:spPr>
            <a:xfrm>
              <a:off x="6923679" y="5543393"/>
              <a:ext cx="693192" cy="263909"/>
            </a:xfrm>
            <a:custGeom>
              <a:avLst/>
              <a:gdLst>
                <a:gd name="connsiteX0" fmla="*/ 174851 w 693192"/>
                <a:gd name="connsiteY0" fmla="*/ 263583 h 263909"/>
                <a:gd name="connsiteX1" fmla="*/ 140207 w 693192"/>
                <a:gd name="connsiteY1" fmla="*/ 201650 h 263909"/>
                <a:gd name="connsiteX2" fmla="*/ 265544 w 693192"/>
                <a:gd name="connsiteY2" fmla="*/ 201650 h 263909"/>
                <a:gd name="connsiteX3" fmla="*/ 202630 w 693192"/>
                <a:gd name="connsiteY3" fmla="*/ 68306 h 263909"/>
                <a:gd name="connsiteX4" fmla="*/ 110303 w 693192"/>
                <a:gd name="connsiteY4" fmla="*/ 263420 h 263909"/>
                <a:gd name="connsiteX5" fmla="*/ 0 w 693192"/>
                <a:gd name="connsiteY5" fmla="*/ 263420 h 263909"/>
                <a:gd name="connsiteX6" fmla="*/ 144456 w 693192"/>
                <a:gd name="connsiteY6" fmla="*/ 0 h 263909"/>
                <a:gd name="connsiteX7" fmla="*/ 260642 w 693192"/>
                <a:gd name="connsiteY7" fmla="*/ 0 h 263909"/>
                <a:gd name="connsiteX8" fmla="*/ 404117 w 693192"/>
                <a:gd name="connsiteY8" fmla="*/ 263420 h 263909"/>
                <a:gd name="connsiteX9" fmla="*/ 174851 w 693192"/>
                <a:gd name="connsiteY9" fmla="*/ 263420 h 263909"/>
                <a:gd name="connsiteX10" fmla="*/ 404607 w 693192"/>
                <a:gd name="connsiteY10" fmla="*/ 110630 h 263909"/>
                <a:gd name="connsiteX11" fmla="*/ 542200 w 693192"/>
                <a:gd name="connsiteY11" fmla="*/ 110630 h 263909"/>
                <a:gd name="connsiteX12" fmla="*/ 590733 w 693192"/>
                <a:gd name="connsiteY12" fmla="*/ 83994 h 263909"/>
                <a:gd name="connsiteX13" fmla="*/ 543834 w 693192"/>
                <a:gd name="connsiteY13" fmla="*/ 57848 h 263909"/>
                <a:gd name="connsiteX14" fmla="*/ 404117 w 693192"/>
                <a:gd name="connsiteY14" fmla="*/ 57848 h 263909"/>
                <a:gd name="connsiteX15" fmla="*/ 373232 w 693192"/>
                <a:gd name="connsiteY15" fmla="*/ 327 h 263909"/>
                <a:gd name="connsiteX16" fmla="*/ 567365 w 693192"/>
                <a:gd name="connsiteY16" fmla="*/ 327 h 263909"/>
                <a:gd name="connsiteX17" fmla="*/ 693192 w 693192"/>
                <a:gd name="connsiteY17" fmla="*/ 83013 h 263909"/>
                <a:gd name="connsiteX18" fmla="*/ 560992 w 693192"/>
                <a:gd name="connsiteY18" fmla="*/ 169458 h 263909"/>
                <a:gd name="connsiteX19" fmla="*/ 515074 w 693192"/>
                <a:gd name="connsiteY19" fmla="*/ 169458 h 263909"/>
                <a:gd name="connsiteX20" fmla="*/ 515074 w 693192"/>
                <a:gd name="connsiteY20" fmla="*/ 263910 h 263909"/>
                <a:gd name="connsiteX21" fmla="*/ 404117 w 693192"/>
                <a:gd name="connsiteY21" fmla="*/ 263910 h 263909"/>
                <a:gd name="connsiteX22" fmla="*/ 404117 w 693192"/>
                <a:gd name="connsiteY22" fmla="*/ 110957 h 263909"/>
                <a:gd name="connsiteX23" fmla="*/ 404607 w 693192"/>
                <a:gd name="connsiteY23" fmla="*/ 110957 h 263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93192" h="263909">
                  <a:moveTo>
                    <a:pt x="174851" y="263583"/>
                  </a:moveTo>
                  <a:lnTo>
                    <a:pt x="140207" y="201650"/>
                  </a:lnTo>
                  <a:lnTo>
                    <a:pt x="265544" y="201650"/>
                  </a:lnTo>
                  <a:lnTo>
                    <a:pt x="202630" y="68306"/>
                  </a:lnTo>
                  <a:lnTo>
                    <a:pt x="110303" y="263420"/>
                  </a:lnTo>
                  <a:lnTo>
                    <a:pt x="0" y="263420"/>
                  </a:lnTo>
                  <a:lnTo>
                    <a:pt x="144456" y="0"/>
                  </a:lnTo>
                  <a:lnTo>
                    <a:pt x="260642" y="0"/>
                  </a:lnTo>
                  <a:lnTo>
                    <a:pt x="404117" y="263420"/>
                  </a:lnTo>
                  <a:lnTo>
                    <a:pt x="174851" y="263420"/>
                  </a:lnTo>
                  <a:close/>
                  <a:moveTo>
                    <a:pt x="404607" y="110630"/>
                  </a:moveTo>
                  <a:lnTo>
                    <a:pt x="542200" y="110630"/>
                  </a:lnTo>
                  <a:cubicBezTo>
                    <a:pt x="576843" y="110630"/>
                    <a:pt x="590733" y="108505"/>
                    <a:pt x="590733" y="83994"/>
                  </a:cubicBezTo>
                  <a:cubicBezTo>
                    <a:pt x="590733" y="59482"/>
                    <a:pt x="579457" y="57848"/>
                    <a:pt x="543834" y="57848"/>
                  </a:cubicBezTo>
                  <a:lnTo>
                    <a:pt x="404117" y="57848"/>
                  </a:lnTo>
                  <a:lnTo>
                    <a:pt x="373232" y="327"/>
                  </a:lnTo>
                  <a:lnTo>
                    <a:pt x="567365" y="327"/>
                  </a:lnTo>
                  <a:cubicBezTo>
                    <a:pt x="659039" y="327"/>
                    <a:pt x="693192" y="40363"/>
                    <a:pt x="693192" y="83013"/>
                  </a:cubicBezTo>
                  <a:cubicBezTo>
                    <a:pt x="693192" y="125664"/>
                    <a:pt x="661654" y="169458"/>
                    <a:pt x="560992" y="169458"/>
                  </a:cubicBezTo>
                  <a:lnTo>
                    <a:pt x="515074" y="169458"/>
                  </a:lnTo>
                  <a:lnTo>
                    <a:pt x="515074" y="263910"/>
                  </a:lnTo>
                  <a:lnTo>
                    <a:pt x="404117" y="263910"/>
                  </a:lnTo>
                  <a:lnTo>
                    <a:pt x="404117" y="110957"/>
                  </a:lnTo>
                  <a:lnTo>
                    <a:pt x="404607" y="110957"/>
                  </a:ln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40" name="Forma libre: forma 139">
              <a:extLst>
                <a:ext uri="{FF2B5EF4-FFF2-40B4-BE49-F238E27FC236}">
                  <a16:creationId xmlns:a16="http://schemas.microsoft.com/office/drawing/2014/main" id="{9292BFDC-8CB2-F9C8-C51C-FD5410E65B4D}"/>
                </a:ext>
              </a:extLst>
            </p:cNvPr>
            <p:cNvSpPr/>
            <p:nvPr/>
          </p:nvSpPr>
          <p:spPr>
            <a:xfrm>
              <a:off x="7608700" y="5539798"/>
              <a:ext cx="295447" cy="270282"/>
            </a:xfrm>
            <a:custGeom>
              <a:avLst/>
              <a:gdLst>
                <a:gd name="connsiteX0" fmla="*/ 295448 w 295447"/>
                <a:gd name="connsiteY0" fmla="*/ 247405 h 270282"/>
                <a:gd name="connsiteX1" fmla="*/ 177628 w 295447"/>
                <a:gd name="connsiteY1" fmla="*/ 270283 h 270282"/>
                <a:gd name="connsiteX2" fmla="*/ 0 w 295447"/>
                <a:gd name="connsiteY2" fmla="*/ 135959 h 270282"/>
                <a:gd name="connsiteX3" fmla="*/ 182858 w 295447"/>
                <a:gd name="connsiteY3" fmla="*/ 0 h 270282"/>
                <a:gd name="connsiteX4" fmla="*/ 292670 w 295447"/>
                <a:gd name="connsiteY4" fmla="*/ 18139 h 270282"/>
                <a:gd name="connsiteX5" fmla="*/ 292670 w 295447"/>
                <a:gd name="connsiteY5" fmla="*/ 94452 h 270282"/>
                <a:gd name="connsiteX6" fmla="*/ 200342 w 295447"/>
                <a:gd name="connsiteY6" fmla="*/ 69940 h 270282"/>
                <a:gd name="connsiteX7" fmla="*/ 99518 w 295447"/>
                <a:gd name="connsiteY7" fmla="*/ 134978 h 270282"/>
                <a:gd name="connsiteX8" fmla="*/ 201323 w 295447"/>
                <a:gd name="connsiteY8" fmla="*/ 200016 h 270282"/>
                <a:gd name="connsiteX9" fmla="*/ 295121 w 295447"/>
                <a:gd name="connsiteY9" fmla="*/ 177138 h 270282"/>
                <a:gd name="connsiteX10" fmla="*/ 295121 w 295447"/>
                <a:gd name="connsiteY10" fmla="*/ 247569 h 270282"/>
                <a:gd name="connsiteX11" fmla="*/ 295121 w 295447"/>
                <a:gd name="connsiteY11" fmla="*/ 247569 h 270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447" h="270282">
                  <a:moveTo>
                    <a:pt x="295448" y="247405"/>
                  </a:moveTo>
                  <a:cubicBezTo>
                    <a:pt x="262439" y="262929"/>
                    <a:pt x="221259" y="270283"/>
                    <a:pt x="177628" y="270283"/>
                  </a:cubicBezTo>
                  <a:cubicBezTo>
                    <a:pt x="45428" y="270283"/>
                    <a:pt x="0" y="196748"/>
                    <a:pt x="0" y="135959"/>
                  </a:cubicBezTo>
                  <a:cubicBezTo>
                    <a:pt x="0" y="59155"/>
                    <a:pt x="67162" y="0"/>
                    <a:pt x="182858" y="0"/>
                  </a:cubicBezTo>
                  <a:cubicBezTo>
                    <a:pt x="225018" y="0"/>
                    <a:pt x="261785" y="6373"/>
                    <a:pt x="292670" y="18139"/>
                  </a:cubicBezTo>
                  <a:lnTo>
                    <a:pt x="292670" y="94452"/>
                  </a:lnTo>
                  <a:cubicBezTo>
                    <a:pt x="260641" y="77457"/>
                    <a:pt x="233025" y="69940"/>
                    <a:pt x="200342" y="69940"/>
                  </a:cubicBezTo>
                  <a:cubicBezTo>
                    <a:pt x="144946" y="69940"/>
                    <a:pt x="99518" y="94942"/>
                    <a:pt x="99518" y="134978"/>
                  </a:cubicBezTo>
                  <a:cubicBezTo>
                    <a:pt x="99518" y="175014"/>
                    <a:pt x="145926" y="200016"/>
                    <a:pt x="201323" y="200016"/>
                  </a:cubicBezTo>
                  <a:cubicBezTo>
                    <a:pt x="233352" y="200016"/>
                    <a:pt x="259498" y="193643"/>
                    <a:pt x="295121" y="177138"/>
                  </a:cubicBezTo>
                  <a:lnTo>
                    <a:pt x="295121" y="247569"/>
                  </a:lnTo>
                  <a:lnTo>
                    <a:pt x="295121" y="247569"/>
                  </a:ln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41" name="Forma libre: forma 140">
              <a:extLst>
                <a:ext uri="{FF2B5EF4-FFF2-40B4-BE49-F238E27FC236}">
                  <a16:creationId xmlns:a16="http://schemas.microsoft.com/office/drawing/2014/main" id="{E9352A01-B767-43E2-DD2A-DAEE38D99C1A}"/>
                </a:ext>
              </a:extLst>
            </p:cNvPr>
            <p:cNvSpPr/>
            <p:nvPr/>
          </p:nvSpPr>
          <p:spPr>
            <a:xfrm>
              <a:off x="6920737" y="5559571"/>
              <a:ext cx="1025081" cy="418987"/>
            </a:xfrm>
            <a:custGeom>
              <a:avLst/>
              <a:gdLst>
                <a:gd name="connsiteX0" fmla="*/ 991091 w 1025081"/>
                <a:gd name="connsiteY0" fmla="*/ 16668 h 418987"/>
                <a:gd name="connsiteX1" fmla="*/ 1008086 w 1025081"/>
                <a:gd name="connsiteY1" fmla="*/ 0 h 418987"/>
                <a:gd name="connsiteX2" fmla="*/ 1025081 w 1025081"/>
                <a:gd name="connsiteY2" fmla="*/ 16668 h 418987"/>
                <a:gd name="connsiteX3" fmla="*/ 1008086 w 1025081"/>
                <a:gd name="connsiteY3" fmla="*/ 33499 h 418987"/>
                <a:gd name="connsiteX4" fmla="*/ 991091 w 1025081"/>
                <a:gd name="connsiteY4" fmla="*/ 16668 h 418987"/>
                <a:gd name="connsiteX5" fmla="*/ 991091 w 1025081"/>
                <a:gd name="connsiteY5" fmla="*/ 16668 h 418987"/>
                <a:gd name="connsiteX6" fmla="*/ 1008086 w 1025081"/>
                <a:gd name="connsiteY6" fmla="*/ 30721 h 418987"/>
                <a:gd name="connsiteX7" fmla="*/ 1021649 w 1025081"/>
                <a:gd name="connsiteY7" fmla="*/ 16668 h 418987"/>
                <a:gd name="connsiteX8" fmla="*/ 1008086 w 1025081"/>
                <a:gd name="connsiteY8" fmla="*/ 2778 h 418987"/>
                <a:gd name="connsiteX9" fmla="*/ 994360 w 1025081"/>
                <a:gd name="connsiteY9" fmla="*/ 16668 h 418987"/>
                <a:gd name="connsiteX10" fmla="*/ 1008086 w 1025081"/>
                <a:gd name="connsiteY10" fmla="*/ 30721 h 418987"/>
                <a:gd name="connsiteX11" fmla="*/ 1008086 w 1025081"/>
                <a:gd name="connsiteY11" fmla="*/ 30721 h 418987"/>
                <a:gd name="connsiteX12" fmla="*/ 1004491 w 1025081"/>
                <a:gd name="connsiteY12" fmla="*/ 26473 h 418987"/>
                <a:gd name="connsiteX13" fmla="*/ 1001550 w 1025081"/>
                <a:gd name="connsiteY13" fmla="*/ 26473 h 418987"/>
                <a:gd name="connsiteX14" fmla="*/ 1001550 w 1025081"/>
                <a:gd name="connsiteY14" fmla="*/ 7027 h 418987"/>
                <a:gd name="connsiteX15" fmla="*/ 1008903 w 1025081"/>
                <a:gd name="connsiteY15" fmla="*/ 7027 h 418987"/>
                <a:gd name="connsiteX16" fmla="*/ 1015767 w 1025081"/>
                <a:gd name="connsiteY16" fmla="*/ 12583 h 418987"/>
                <a:gd name="connsiteX17" fmla="*/ 1010701 w 1025081"/>
                <a:gd name="connsiteY17" fmla="*/ 17975 h 418987"/>
                <a:gd name="connsiteX18" fmla="*/ 1016257 w 1025081"/>
                <a:gd name="connsiteY18" fmla="*/ 26473 h 418987"/>
                <a:gd name="connsiteX19" fmla="*/ 1012989 w 1025081"/>
                <a:gd name="connsiteY19" fmla="*/ 26473 h 418987"/>
                <a:gd name="connsiteX20" fmla="*/ 1007923 w 1025081"/>
                <a:gd name="connsiteY20" fmla="*/ 18139 h 418987"/>
                <a:gd name="connsiteX21" fmla="*/ 1004491 w 1025081"/>
                <a:gd name="connsiteY21" fmla="*/ 18139 h 418987"/>
                <a:gd name="connsiteX22" fmla="*/ 1004491 w 1025081"/>
                <a:gd name="connsiteY22" fmla="*/ 26473 h 418987"/>
                <a:gd name="connsiteX23" fmla="*/ 1007923 w 1025081"/>
                <a:gd name="connsiteY23" fmla="*/ 15524 h 418987"/>
                <a:gd name="connsiteX24" fmla="*/ 1012662 w 1025081"/>
                <a:gd name="connsiteY24" fmla="*/ 12419 h 418987"/>
                <a:gd name="connsiteX25" fmla="*/ 1008413 w 1025081"/>
                <a:gd name="connsiteY25" fmla="*/ 9641 h 418987"/>
                <a:gd name="connsiteX26" fmla="*/ 1004491 w 1025081"/>
                <a:gd name="connsiteY26" fmla="*/ 9641 h 418987"/>
                <a:gd name="connsiteX27" fmla="*/ 1004491 w 1025081"/>
                <a:gd name="connsiteY27" fmla="*/ 15688 h 418987"/>
                <a:gd name="connsiteX28" fmla="*/ 1007923 w 1025081"/>
                <a:gd name="connsiteY28" fmla="*/ 15688 h 418987"/>
                <a:gd name="connsiteX29" fmla="*/ 1004491 w 1025081"/>
                <a:gd name="connsiteY29" fmla="*/ 26636 h 418987"/>
                <a:gd name="connsiteX30" fmla="*/ 1004491 w 1025081"/>
                <a:gd name="connsiteY30" fmla="*/ 26636 h 418987"/>
                <a:gd name="connsiteX31" fmla="*/ 0 w 1025081"/>
                <a:gd name="connsiteY31" fmla="*/ 396273 h 418987"/>
                <a:gd name="connsiteX32" fmla="*/ 0 w 1025081"/>
                <a:gd name="connsiteY32" fmla="*/ 310645 h 418987"/>
                <a:gd name="connsiteX33" fmla="*/ 10949 w 1025081"/>
                <a:gd name="connsiteY33" fmla="*/ 310645 h 418987"/>
                <a:gd name="connsiteX34" fmla="*/ 10949 w 1025081"/>
                <a:gd name="connsiteY34" fmla="*/ 386795 h 418987"/>
                <a:gd name="connsiteX35" fmla="*/ 42324 w 1025081"/>
                <a:gd name="connsiteY35" fmla="*/ 386795 h 418987"/>
                <a:gd name="connsiteX36" fmla="*/ 42324 w 1025081"/>
                <a:gd name="connsiteY36" fmla="*/ 396273 h 418987"/>
                <a:gd name="connsiteX37" fmla="*/ 0 w 1025081"/>
                <a:gd name="connsiteY37" fmla="*/ 396273 h 418987"/>
                <a:gd name="connsiteX38" fmla="*/ 61933 w 1025081"/>
                <a:gd name="connsiteY38" fmla="*/ 362120 h 418987"/>
                <a:gd name="connsiteX39" fmla="*/ 73372 w 1025081"/>
                <a:gd name="connsiteY39" fmla="*/ 342674 h 418987"/>
                <a:gd name="connsiteX40" fmla="*/ 85301 w 1025081"/>
                <a:gd name="connsiteY40" fmla="*/ 362120 h 418987"/>
                <a:gd name="connsiteX41" fmla="*/ 61933 w 1025081"/>
                <a:gd name="connsiteY41" fmla="*/ 362120 h 418987"/>
                <a:gd name="connsiteX42" fmla="*/ 61933 w 1025081"/>
                <a:gd name="connsiteY42" fmla="*/ 362120 h 418987"/>
                <a:gd name="connsiteX43" fmla="*/ 95759 w 1025081"/>
                <a:gd name="connsiteY43" fmla="*/ 369474 h 418987"/>
                <a:gd name="connsiteX44" fmla="*/ 95759 w 1025081"/>
                <a:gd name="connsiteY44" fmla="*/ 364408 h 418987"/>
                <a:gd name="connsiteX45" fmla="*/ 74352 w 1025081"/>
                <a:gd name="connsiteY45" fmla="*/ 335321 h 418987"/>
                <a:gd name="connsiteX46" fmla="*/ 51638 w 1025081"/>
                <a:gd name="connsiteY46" fmla="*/ 367349 h 418987"/>
                <a:gd name="connsiteX47" fmla="*/ 74352 w 1025081"/>
                <a:gd name="connsiteY47" fmla="*/ 397581 h 418987"/>
                <a:gd name="connsiteX48" fmla="*/ 95106 w 1025081"/>
                <a:gd name="connsiteY48" fmla="*/ 378298 h 418987"/>
                <a:gd name="connsiteX49" fmla="*/ 84484 w 1025081"/>
                <a:gd name="connsiteY49" fmla="*/ 378298 h 418987"/>
                <a:gd name="connsiteX50" fmla="*/ 74025 w 1025081"/>
                <a:gd name="connsiteY50" fmla="*/ 389737 h 418987"/>
                <a:gd name="connsiteX51" fmla="*/ 61933 w 1025081"/>
                <a:gd name="connsiteY51" fmla="*/ 369637 h 418987"/>
                <a:gd name="connsiteX52" fmla="*/ 95759 w 1025081"/>
                <a:gd name="connsiteY52" fmla="*/ 369637 h 418987"/>
                <a:gd name="connsiteX53" fmla="*/ 142659 w 1025081"/>
                <a:gd name="connsiteY53" fmla="*/ 366042 h 418987"/>
                <a:gd name="connsiteX54" fmla="*/ 131220 w 1025081"/>
                <a:gd name="connsiteY54" fmla="*/ 388266 h 418987"/>
                <a:gd name="connsiteX55" fmla="*/ 119454 w 1025081"/>
                <a:gd name="connsiteY55" fmla="*/ 364572 h 418987"/>
                <a:gd name="connsiteX56" fmla="*/ 130893 w 1025081"/>
                <a:gd name="connsiteY56" fmla="*/ 343328 h 418987"/>
                <a:gd name="connsiteX57" fmla="*/ 142659 w 1025081"/>
                <a:gd name="connsiteY57" fmla="*/ 366042 h 418987"/>
                <a:gd name="connsiteX58" fmla="*/ 142495 w 1025081"/>
                <a:gd name="connsiteY58" fmla="*/ 343818 h 418987"/>
                <a:gd name="connsiteX59" fmla="*/ 142331 w 1025081"/>
                <a:gd name="connsiteY59" fmla="*/ 343818 h 418987"/>
                <a:gd name="connsiteX60" fmla="*/ 128278 w 1025081"/>
                <a:gd name="connsiteY60" fmla="*/ 335321 h 418987"/>
                <a:gd name="connsiteX61" fmla="*/ 109486 w 1025081"/>
                <a:gd name="connsiteY61" fmla="*/ 364572 h 418987"/>
                <a:gd name="connsiteX62" fmla="*/ 128932 w 1025081"/>
                <a:gd name="connsiteY62" fmla="*/ 396273 h 418987"/>
                <a:gd name="connsiteX63" fmla="*/ 142168 w 1025081"/>
                <a:gd name="connsiteY63" fmla="*/ 388756 h 418987"/>
                <a:gd name="connsiteX64" fmla="*/ 142495 w 1025081"/>
                <a:gd name="connsiteY64" fmla="*/ 388756 h 418987"/>
                <a:gd name="connsiteX65" fmla="*/ 142495 w 1025081"/>
                <a:gd name="connsiteY65" fmla="*/ 401176 h 418987"/>
                <a:gd name="connsiteX66" fmla="*/ 132036 w 1025081"/>
                <a:gd name="connsiteY66" fmla="*/ 411471 h 418987"/>
                <a:gd name="connsiteX67" fmla="*/ 122885 w 1025081"/>
                <a:gd name="connsiteY67" fmla="*/ 402810 h 418987"/>
                <a:gd name="connsiteX68" fmla="*/ 111937 w 1025081"/>
                <a:gd name="connsiteY68" fmla="*/ 402810 h 418987"/>
                <a:gd name="connsiteX69" fmla="*/ 130076 w 1025081"/>
                <a:gd name="connsiteY69" fmla="*/ 418824 h 418987"/>
                <a:gd name="connsiteX70" fmla="*/ 152136 w 1025081"/>
                <a:gd name="connsiteY70" fmla="*/ 402156 h 418987"/>
                <a:gd name="connsiteX71" fmla="*/ 152136 w 1025081"/>
                <a:gd name="connsiteY71" fmla="*/ 336138 h 418987"/>
                <a:gd name="connsiteX72" fmla="*/ 142495 w 1025081"/>
                <a:gd name="connsiteY72" fmla="*/ 336138 h 418987"/>
                <a:gd name="connsiteX73" fmla="*/ 142495 w 1025081"/>
                <a:gd name="connsiteY73" fmla="*/ 343491 h 418987"/>
                <a:gd name="connsiteX74" fmla="*/ 142495 w 1025081"/>
                <a:gd name="connsiteY74" fmla="*/ 343491 h 418987"/>
                <a:gd name="connsiteX75" fmla="*/ 176484 w 1025081"/>
                <a:gd name="connsiteY75" fmla="*/ 362120 h 418987"/>
                <a:gd name="connsiteX76" fmla="*/ 187923 w 1025081"/>
                <a:gd name="connsiteY76" fmla="*/ 342674 h 418987"/>
                <a:gd name="connsiteX77" fmla="*/ 199853 w 1025081"/>
                <a:gd name="connsiteY77" fmla="*/ 362120 h 418987"/>
                <a:gd name="connsiteX78" fmla="*/ 176484 w 1025081"/>
                <a:gd name="connsiteY78" fmla="*/ 362120 h 418987"/>
                <a:gd name="connsiteX79" fmla="*/ 210311 w 1025081"/>
                <a:gd name="connsiteY79" fmla="*/ 369474 h 418987"/>
                <a:gd name="connsiteX80" fmla="*/ 210311 w 1025081"/>
                <a:gd name="connsiteY80" fmla="*/ 364408 h 418987"/>
                <a:gd name="connsiteX81" fmla="*/ 188904 w 1025081"/>
                <a:gd name="connsiteY81" fmla="*/ 335321 h 418987"/>
                <a:gd name="connsiteX82" fmla="*/ 166190 w 1025081"/>
                <a:gd name="connsiteY82" fmla="*/ 367349 h 418987"/>
                <a:gd name="connsiteX83" fmla="*/ 188904 w 1025081"/>
                <a:gd name="connsiteY83" fmla="*/ 397581 h 418987"/>
                <a:gd name="connsiteX84" fmla="*/ 209657 w 1025081"/>
                <a:gd name="connsiteY84" fmla="*/ 378298 h 418987"/>
                <a:gd name="connsiteX85" fmla="*/ 199035 w 1025081"/>
                <a:gd name="connsiteY85" fmla="*/ 378298 h 418987"/>
                <a:gd name="connsiteX86" fmla="*/ 188577 w 1025081"/>
                <a:gd name="connsiteY86" fmla="*/ 389737 h 418987"/>
                <a:gd name="connsiteX87" fmla="*/ 176484 w 1025081"/>
                <a:gd name="connsiteY87" fmla="*/ 369637 h 418987"/>
                <a:gd name="connsiteX88" fmla="*/ 210311 w 1025081"/>
                <a:gd name="connsiteY88" fmla="*/ 369637 h 418987"/>
                <a:gd name="connsiteX89" fmla="*/ 258844 w 1025081"/>
                <a:gd name="connsiteY89" fmla="*/ 396273 h 418987"/>
                <a:gd name="connsiteX90" fmla="*/ 258844 w 1025081"/>
                <a:gd name="connsiteY90" fmla="*/ 354767 h 418987"/>
                <a:gd name="connsiteX91" fmla="*/ 248386 w 1025081"/>
                <a:gd name="connsiteY91" fmla="*/ 343164 h 418987"/>
                <a:gd name="connsiteX92" fmla="*/ 236293 w 1025081"/>
                <a:gd name="connsiteY92" fmla="*/ 360813 h 418987"/>
                <a:gd name="connsiteX93" fmla="*/ 236293 w 1025081"/>
                <a:gd name="connsiteY93" fmla="*/ 396273 h 418987"/>
                <a:gd name="connsiteX94" fmla="*/ 226652 w 1025081"/>
                <a:gd name="connsiteY94" fmla="*/ 396273 h 418987"/>
                <a:gd name="connsiteX95" fmla="*/ 226652 w 1025081"/>
                <a:gd name="connsiteY95" fmla="*/ 348721 h 418987"/>
                <a:gd name="connsiteX96" fmla="*/ 225998 w 1025081"/>
                <a:gd name="connsiteY96" fmla="*/ 336301 h 418987"/>
                <a:gd name="connsiteX97" fmla="*/ 236293 w 1025081"/>
                <a:gd name="connsiteY97" fmla="*/ 336301 h 418987"/>
                <a:gd name="connsiteX98" fmla="*/ 236293 w 1025081"/>
                <a:gd name="connsiteY98" fmla="*/ 343982 h 418987"/>
                <a:gd name="connsiteX99" fmla="*/ 236783 w 1025081"/>
                <a:gd name="connsiteY99" fmla="*/ 343982 h 418987"/>
                <a:gd name="connsiteX100" fmla="*/ 252798 w 1025081"/>
                <a:gd name="connsiteY100" fmla="*/ 335157 h 418987"/>
                <a:gd name="connsiteX101" fmla="*/ 268812 w 1025081"/>
                <a:gd name="connsiteY101" fmla="*/ 354603 h 418987"/>
                <a:gd name="connsiteX102" fmla="*/ 268812 w 1025081"/>
                <a:gd name="connsiteY102" fmla="*/ 396110 h 418987"/>
                <a:gd name="connsiteX103" fmla="*/ 259171 w 1025081"/>
                <a:gd name="connsiteY103" fmla="*/ 396110 h 418987"/>
                <a:gd name="connsiteX104" fmla="*/ 259171 w 1025081"/>
                <a:gd name="connsiteY104" fmla="*/ 396110 h 418987"/>
                <a:gd name="connsiteX105" fmla="*/ 317509 w 1025081"/>
                <a:gd name="connsiteY105" fmla="*/ 363918 h 418987"/>
                <a:gd name="connsiteX106" fmla="*/ 306560 w 1025081"/>
                <a:gd name="connsiteY106" fmla="*/ 389573 h 418987"/>
                <a:gd name="connsiteX107" fmla="*/ 294305 w 1025081"/>
                <a:gd name="connsiteY107" fmla="*/ 367513 h 418987"/>
                <a:gd name="connsiteX108" fmla="*/ 306233 w 1025081"/>
                <a:gd name="connsiteY108" fmla="*/ 343164 h 418987"/>
                <a:gd name="connsiteX109" fmla="*/ 317509 w 1025081"/>
                <a:gd name="connsiteY109" fmla="*/ 363918 h 418987"/>
                <a:gd name="connsiteX110" fmla="*/ 317509 w 1025081"/>
                <a:gd name="connsiteY110" fmla="*/ 363918 h 418987"/>
                <a:gd name="connsiteX111" fmla="*/ 317509 w 1025081"/>
                <a:gd name="connsiteY111" fmla="*/ 342347 h 418987"/>
                <a:gd name="connsiteX112" fmla="*/ 317182 w 1025081"/>
                <a:gd name="connsiteY112" fmla="*/ 342347 h 418987"/>
                <a:gd name="connsiteX113" fmla="*/ 303946 w 1025081"/>
                <a:gd name="connsiteY113" fmla="*/ 335157 h 418987"/>
                <a:gd name="connsiteX114" fmla="*/ 284173 w 1025081"/>
                <a:gd name="connsiteY114" fmla="*/ 367349 h 418987"/>
                <a:gd name="connsiteX115" fmla="*/ 303456 w 1025081"/>
                <a:gd name="connsiteY115" fmla="*/ 397417 h 418987"/>
                <a:gd name="connsiteX116" fmla="*/ 317182 w 1025081"/>
                <a:gd name="connsiteY116" fmla="*/ 389246 h 418987"/>
                <a:gd name="connsiteX117" fmla="*/ 317346 w 1025081"/>
                <a:gd name="connsiteY117" fmla="*/ 389246 h 418987"/>
                <a:gd name="connsiteX118" fmla="*/ 317346 w 1025081"/>
                <a:gd name="connsiteY118" fmla="*/ 396273 h 418987"/>
                <a:gd name="connsiteX119" fmla="*/ 326987 w 1025081"/>
                <a:gd name="connsiteY119" fmla="*/ 396273 h 418987"/>
                <a:gd name="connsiteX120" fmla="*/ 326987 w 1025081"/>
                <a:gd name="connsiteY120" fmla="*/ 310645 h 418987"/>
                <a:gd name="connsiteX121" fmla="*/ 317346 w 1025081"/>
                <a:gd name="connsiteY121" fmla="*/ 310645 h 418987"/>
                <a:gd name="connsiteX122" fmla="*/ 317346 w 1025081"/>
                <a:gd name="connsiteY122" fmla="*/ 342347 h 418987"/>
                <a:gd name="connsiteX123" fmla="*/ 374376 w 1025081"/>
                <a:gd name="connsiteY123" fmla="*/ 366369 h 418987"/>
                <a:gd name="connsiteX124" fmla="*/ 361957 w 1025081"/>
                <a:gd name="connsiteY124" fmla="*/ 389573 h 418987"/>
                <a:gd name="connsiteX125" fmla="*/ 352642 w 1025081"/>
                <a:gd name="connsiteY125" fmla="*/ 378461 h 418987"/>
                <a:gd name="connsiteX126" fmla="*/ 374376 w 1025081"/>
                <a:gd name="connsiteY126" fmla="*/ 366369 h 418987"/>
                <a:gd name="connsiteX127" fmla="*/ 374376 w 1025081"/>
                <a:gd name="connsiteY127" fmla="*/ 366369 h 418987"/>
                <a:gd name="connsiteX128" fmla="*/ 374540 w 1025081"/>
                <a:gd name="connsiteY128" fmla="*/ 396273 h 418987"/>
                <a:gd name="connsiteX129" fmla="*/ 385161 w 1025081"/>
                <a:gd name="connsiteY129" fmla="*/ 396273 h 418987"/>
                <a:gd name="connsiteX130" fmla="*/ 384017 w 1025081"/>
                <a:gd name="connsiteY130" fmla="*/ 382056 h 418987"/>
                <a:gd name="connsiteX131" fmla="*/ 384017 w 1025081"/>
                <a:gd name="connsiteY131" fmla="*/ 353296 h 418987"/>
                <a:gd name="connsiteX132" fmla="*/ 364571 w 1025081"/>
                <a:gd name="connsiteY132" fmla="*/ 335321 h 418987"/>
                <a:gd name="connsiteX133" fmla="*/ 344308 w 1025081"/>
                <a:gd name="connsiteY133" fmla="*/ 353296 h 418987"/>
                <a:gd name="connsiteX134" fmla="*/ 354930 w 1025081"/>
                <a:gd name="connsiteY134" fmla="*/ 353296 h 418987"/>
                <a:gd name="connsiteX135" fmla="*/ 364245 w 1025081"/>
                <a:gd name="connsiteY135" fmla="*/ 342674 h 418987"/>
                <a:gd name="connsiteX136" fmla="*/ 374376 w 1025081"/>
                <a:gd name="connsiteY136" fmla="*/ 359179 h 418987"/>
                <a:gd name="connsiteX137" fmla="*/ 342838 w 1025081"/>
                <a:gd name="connsiteY137" fmla="*/ 377808 h 418987"/>
                <a:gd name="connsiteX138" fmla="*/ 359179 w 1025081"/>
                <a:gd name="connsiteY138" fmla="*/ 397417 h 418987"/>
                <a:gd name="connsiteX139" fmla="*/ 374213 w 1025081"/>
                <a:gd name="connsiteY139" fmla="*/ 387612 h 418987"/>
                <a:gd name="connsiteX140" fmla="*/ 374376 w 1025081"/>
                <a:gd name="connsiteY140" fmla="*/ 387612 h 418987"/>
                <a:gd name="connsiteX141" fmla="*/ 374376 w 1025081"/>
                <a:gd name="connsiteY141" fmla="*/ 396273 h 418987"/>
                <a:gd name="connsiteX142" fmla="*/ 374376 w 1025081"/>
                <a:gd name="connsiteY142" fmla="*/ 396273 h 418987"/>
                <a:gd name="connsiteX143" fmla="*/ 409183 w 1025081"/>
                <a:gd name="connsiteY143" fmla="*/ 345452 h 418987"/>
                <a:gd name="connsiteX144" fmla="*/ 409346 w 1025081"/>
                <a:gd name="connsiteY144" fmla="*/ 345452 h 418987"/>
                <a:gd name="connsiteX145" fmla="*/ 427812 w 1025081"/>
                <a:gd name="connsiteY145" fmla="*/ 335157 h 418987"/>
                <a:gd name="connsiteX146" fmla="*/ 427812 w 1025081"/>
                <a:gd name="connsiteY146" fmla="*/ 345289 h 418987"/>
                <a:gd name="connsiteX147" fmla="*/ 425197 w 1025081"/>
                <a:gd name="connsiteY147" fmla="*/ 344798 h 418987"/>
                <a:gd name="connsiteX148" fmla="*/ 422582 w 1025081"/>
                <a:gd name="connsiteY148" fmla="*/ 344635 h 418987"/>
                <a:gd name="connsiteX149" fmla="*/ 409019 w 1025081"/>
                <a:gd name="connsiteY149" fmla="*/ 360813 h 418987"/>
                <a:gd name="connsiteX150" fmla="*/ 409019 w 1025081"/>
                <a:gd name="connsiteY150" fmla="*/ 396110 h 418987"/>
                <a:gd name="connsiteX151" fmla="*/ 399378 w 1025081"/>
                <a:gd name="connsiteY151" fmla="*/ 396110 h 418987"/>
                <a:gd name="connsiteX152" fmla="*/ 399378 w 1025081"/>
                <a:gd name="connsiteY152" fmla="*/ 336138 h 418987"/>
                <a:gd name="connsiteX153" fmla="*/ 409019 w 1025081"/>
                <a:gd name="connsiteY153" fmla="*/ 336138 h 418987"/>
                <a:gd name="connsiteX154" fmla="*/ 409019 w 1025081"/>
                <a:gd name="connsiteY154" fmla="*/ 345289 h 418987"/>
                <a:gd name="connsiteX155" fmla="*/ 409019 w 1025081"/>
                <a:gd name="connsiteY155" fmla="*/ 345289 h 418987"/>
                <a:gd name="connsiteX156" fmla="*/ 461638 w 1025081"/>
                <a:gd name="connsiteY156" fmla="*/ 385161 h 418987"/>
                <a:gd name="connsiteX157" fmla="*/ 461801 w 1025081"/>
                <a:gd name="connsiteY157" fmla="*/ 385161 h 418987"/>
                <a:gd name="connsiteX158" fmla="*/ 476181 w 1025081"/>
                <a:gd name="connsiteY158" fmla="*/ 336301 h 418987"/>
                <a:gd name="connsiteX159" fmla="*/ 486640 w 1025081"/>
                <a:gd name="connsiteY159" fmla="*/ 336301 h 418987"/>
                <a:gd name="connsiteX160" fmla="*/ 459513 w 1025081"/>
                <a:gd name="connsiteY160" fmla="*/ 418987 h 418987"/>
                <a:gd name="connsiteX161" fmla="*/ 449382 w 1025081"/>
                <a:gd name="connsiteY161" fmla="*/ 418987 h 418987"/>
                <a:gd name="connsiteX162" fmla="*/ 456082 w 1025081"/>
                <a:gd name="connsiteY162" fmla="*/ 396273 h 418987"/>
                <a:gd name="connsiteX163" fmla="*/ 435819 w 1025081"/>
                <a:gd name="connsiteY163" fmla="*/ 336301 h 418987"/>
                <a:gd name="connsiteX164" fmla="*/ 447094 w 1025081"/>
                <a:gd name="connsiteY164" fmla="*/ 336301 h 418987"/>
                <a:gd name="connsiteX165" fmla="*/ 461474 w 1025081"/>
                <a:gd name="connsiteY165" fmla="*/ 385161 h 418987"/>
                <a:gd name="connsiteX166" fmla="*/ 461474 w 1025081"/>
                <a:gd name="connsiteY166" fmla="*/ 385161 h 418987"/>
                <a:gd name="connsiteX167" fmla="*/ 538114 w 1025081"/>
                <a:gd name="connsiteY167" fmla="*/ 320123 h 418987"/>
                <a:gd name="connsiteX168" fmla="*/ 554619 w 1025081"/>
                <a:gd name="connsiteY168" fmla="*/ 320123 h 418987"/>
                <a:gd name="connsiteX169" fmla="*/ 566058 w 1025081"/>
                <a:gd name="connsiteY169" fmla="*/ 333196 h 418987"/>
                <a:gd name="connsiteX170" fmla="*/ 554456 w 1025081"/>
                <a:gd name="connsiteY170" fmla="*/ 347413 h 418987"/>
                <a:gd name="connsiteX171" fmla="*/ 538114 w 1025081"/>
                <a:gd name="connsiteY171" fmla="*/ 347413 h 418987"/>
                <a:gd name="connsiteX172" fmla="*/ 538114 w 1025081"/>
                <a:gd name="connsiteY172" fmla="*/ 320123 h 418987"/>
                <a:gd name="connsiteX173" fmla="*/ 538114 w 1025081"/>
                <a:gd name="connsiteY173" fmla="*/ 320123 h 418987"/>
                <a:gd name="connsiteX174" fmla="*/ 550860 w 1025081"/>
                <a:gd name="connsiteY174" fmla="*/ 356891 h 418987"/>
                <a:gd name="connsiteX175" fmla="*/ 563770 w 1025081"/>
                <a:gd name="connsiteY175" fmla="*/ 367839 h 418987"/>
                <a:gd name="connsiteX176" fmla="*/ 567039 w 1025081"/>
                <a:gd name="connsiteY176" fmla="*/ 396273 h 418987"/>
                <a:gd name="connsiteX177" fmla="*/ 578313 w 1025081"/>
                <a:gd name="connsiteY177" fmla="*/ 396273 h 418987"/>
                <a:gd name="connsiteX178" fmla="*/ 575372 w 1025081"/>
                <a:gd name="connsiteY178" fmla="*/ 373886 h 418987"/>
                <a:gd name="connsiteX179" fmla="*/ 561482 w 1025081"/>
                <a:gd name="connsiteY179" fmla="*/ 351825 h 418987"/>
                <a:gd name="connsiteX180" fmla="*/ 561482 w 1025081"/>
                <a:gd name="connsiteY180" fmla="*/ 351825 h 418987"/>
                <a:gd name="connsiteX181" fmla="*/ 577170 w 1025081"/>
                <a:gd name="connsiteY181" fmla="*/ 332052 h 418987"/>
                <a:gd name="connsiteX182" fmla="*/ 556744 w 1025081"/>
                <a:gd name="connsiteY182" fmla="*/ 310645 h 418987"/>
                <a:gd name="connsiteX183" fmla="*/ 527166 w 1025081"/>
                <a:gd name="connsiteY183" fmla="*/ 310645 h 418987"/>
                <a:gd name="connsiteX184" fmla="*/ 527166 w 1025081"/>
                <a:gd name="connsiteY184" fmla="*/ 396273 h 418987"/>
                <a:gd name="connsiteX185" fmla="*/ 538114 w 1025081"/>
                <a:gd name="connsiteY185" fmla="*/ 396273 h 418987"/>
                <a:gd name="connsiteX186" fmla="*/ 538114 w 1025081"/>
                <a:gd name="connsiteY186" fmla="*/ 356891 h 418987"/>
                <a:gd name="connsiteX187" fmla="*/ 550860 w 1025081"/>
                <a:gd name="connsiteY187" fmla="*/ 356891 h 418987"/>
                <a:gd name="connsiteX188" fmla="*/ 601682 w 1025081"/>
                <a:gd name="connsiteY188" fmla="*/ 361957 h 418987"/>
                <a:gd name="connsiteX189" fmla="*/ 613120 w 1025081"/>
                <a:gd name="connsiteY189" fmla="*/ 342511 h 418987"/>
                <a:gd name="connsiteX190" fmla="*/ 625049 w 1025081"/>
                <a:gd name="connsiteY190" fmla="*/ 361957 h 418987"/>
                <a:gd name="connsiteX191" fmla="*/ 601682 w 1025081"/>
                <a:gd name="connsiteY191" fmla="*/ 361957 h 418987"/>
                <a:gd name="connsiteX192" fmla="*/ 635508 w 1025081"/>
                <a:gd name="connsiteY192" fmla="*/ 369310 h 418987"/>
                <a:gd name="connsiteX193" fmla="*/ 635508 w 1025081"/>
                <a:gd name="connsiteY193" fmla="*/ 364244 h 418987"/>
                <a:gd name="connsiteX194" fmla="*/ 614101 w 1025081"/>
                <a:gd name="connsiteY194" fmla="*/ 335157 h 418987"/>
                <a:gd name="connsiteX195" fmla="*/ 591387 w 1025081"/>
                <a:gd name="connsiteY195" fmla="*/ 367186 h 418987"/>
                <a:gd name="connsiteX196" fmla="*/ 614101 w 1025081"/>
                <a:gd name="connsiteY196" fmla="*/ 397417 h 418987"/>
                <a:gd name="connsiteX197" fmla="*/ 634854 w 1025081"/>
                <a:gd name="connsiteY197" fmla="*/ 378134 h 418987"/>
                <a:gd name="connsiteX198" fmla="*/ 624233 w 1025081"/>
                <a:gd name="connsiteY198" fmla="*/ 378134 h 418987"/>
                <a:gd name="connsiteX199" fmla="*/ 613774 w 1025081"/>
                <a:gd name="connsiteY199" fmla="*/ 389573 h 418987"/>
                <a:gd name="connsiteX200" fmla="*/ 601682 w 1025081"/>
                <a:gd name="connsiteY200" fmla="*/ 369474 h 418987"/>
                <a:gd name="connsiteX201" fmla="*/ 635508 w 1025081"/>
                <a:gd name="connsiteY201" fmla="*/ 369474 h 418987"/>
                <a:gd name="connsiteX202" fmla="*/ 661000 w 1025081"/>
                <a:gd name="connsiteY202" fmla="*/ 396110 h 418987"/>
                <a:gd name="connsiteX203" fmla="*/ 651195 w 1025081"/>
                <a:gd name="connsiteY203" fmla="*/ 396110 h 418987"/>
                <a:gd name="connsiteX204" fmla="*/ 651195 w 1025081"/>
                <a:gd name="connsiteY204" fmla="*/ 310482 h 418987"/>
                <a:gd name="connsiteX205" fmla="*/ 661000 w 1025081"/>
                <a:gd name="connsiteY205" fmla="*/ 310482 h 418987"/>
                <a:gd name="connsiteX206" fmla="*/ 661000 w 1025081"/>
                <a:gd name="connsiteY206" fmla="*/ 396110 h 418987"/>
                <a:gd name="connsiteX207" fmla="*/ 687309 w 1025081"/>
                <a:gd name="connsiteY207" fmla="*/ 396110 h 418987"/>
                <a:gd name="connsiteX208" fmla="*/ 677504 w 1025081"/>
                <a:gd name="connsiteY208" fmla="*/ 396110 h 418987"/>
                <a:gd name="connsiteX209" fmla="*/ 677504 w 1025081"/>
                <a:gd name="connsiteY209" fmla="*/ 336138 h 418987"/>
                <a:gd name="connsiteX210" fmla="*/ 687309 w 1025081"/>
                <a:gd name="connsiteY210" fmla="*/ 336138 h 418987"/>
                <a:gd name="connsiteX211" fmla="*/ 687309 w 1025081"/>
                <a:gd name="connsiteY211" fmla="*/ 396110 h 418987"/>
                <a:gd name="connsiteX212" fmla="*/ 676851 w 1025081"/>
                <a:gd name="connsiteY212" fmla="*/ 310482 h 418987"/>
                <a:gd name="connsiteX213" fmla="*/ 687799 w 1025081"/>
                <a:gd name="connsiteY213" fmla="*/ 310482 h 418987"/>
                <a:gd name="connsiteX214" fmla="*/ 687799 w 1025081"/>
                <a:gd name="connsiteY214" fmla="*/ 320940 h 418987"/>
                <a:gd name="connsiteX215" fmla="*/ 676851 w 1025081"/>
                <a:gd name="connsiteY215" fmla="*/ 320940 h 418987"/>
                <a:gd name="connsiteX216" fmla="*/ 676851 w 1025081"/>
                <a:gd name="connsiteY216" fmla="*/ 310482 h 418987"/>
                <a:gd name="connsiteX217" fmla="*/ 734699 w 1025081"/>
                <a:gd name="connsiteY217" fmla="*/ 366205 h 418987"/>
                <a:gd name="connsiteX218" fmla="*/ 722280 w 1025081"/>
                <a:gd name="connsiteY218" fmla="*/ 389410 h 418987"/>
                <a:gd name="connsiteX219" fmla="*/ 712965 w 1025081"/>
                <a:gd name="connsiteY219" fmla="*/ 378298 h 418987"/>
                <a:gd name="connsiteX220" fmla="*/ 734699 w 1025081"/>
                <a:gd name="connsiteY220" fmla="*/ 366205 h 418987"/>
                <a:gd name="connsiteX221" fmla="*/ 734699 w 1025081"/>
                <a:gd name="connsiteY221" fmla="*/ 366205 h 418987"/>
                <a:gd name="connsiteX222" fmla="*/ 734862 w 1025081"/>
                <a:gd name="connsiteY222" fmla="*/ 396110 h 418987"/>
                <a:gd name="connsiteX223" fmla="*/ 745484 w 1025081"/>
                <a:gd name="connsiteY223" fmla="*/ 396110 h 418987"/>
                <a:gd name="connsiteX224" fmla="*/ 744340 w 1025081"/>
                <a:gd name="connsiteY224" fmla="*/ 381893 h 418987"/>
                <a:gd name="connsiteX225" fmla="*/ 744340 w 1025081"/>
                <a:gd name="connsiteY225" fmla="*/ 353133 h 418987"/>
                <a:gd name="connsiteX226" fmla="*/ 724894 w 1025081"/>
                <a:gd name="connsiteY226" fmla="*/ 335157 h 418987"/>
                <a:gd name="connsiteX227" fmla="*/ 704631 w 1025081"/>
                <a:gd name="connsiteY227" fmla="*/ 353133 h 418987"/>
                <a:gd name="connsiteX228" fmla="*/ 715253 w 1025081"/>
                <a:gd name="connsiteY228" fmla="*/ 353133 h 418987"/>
                <a:gd name="connsiteX229" fmla="*/ 724567 w 1025081"/>
                <a:gd name="connsiteY229" fmla="*/ 342511 h 418987"/>
                <a:gd name="connsiteX230" fmla="*/ 734699 w 1025081"/>
                <a:gd name="connsiteY230" fmla="*/ 359015 h 418987"/>
                <a:gd name="connsiteX231" fmla="*/ 703160 w 1025081"/>
                <a:gd name="connsiteY231" fmla="*/ 377644 h 418987"/>
                <a:gd name="connsiteX232" fmla="*/ 719501 w 1025081"/>
                <a:gd name="connsiteY232" fmla="*/ 397254 h 418987"/>
                <a:gd name="connsiteX233" fmla="*/ 734535 w 1025081"/>
                <a:gd name="connsiteY233" fmla="*/ 387449 h 418987"/>
                <a:gd name="connsiteX234" fmla="*/ 734699 w 1025081"/>
                <a:gd name="connsiteY234" fmla="*/ 387449 h 418987"/>
                <a:gd name="connsiteX235" fmla="*/ 734699 w 1025081"/>
                <a:gd name="connsiteY235" fmla="*/ 396110 h 418987"/>
                <a:gd name="connsiteX236" fmla="*/ 734699 w 1025081"/>
                <a:gd name="connsiteY236" fmla="*/ 396110 h 418987"/>
                <a:gd name="connsiteX237" fmla="*/ 768525 w 1025081"/>
                <a:gd name="connsiteY237" fmla="*/ 363754 h 418987"/>
                <a:gd name="connsiteX238" fmla="*/ 779800 w 1025081"/>
                <a:gd name="connsiteY238" fmla="*/ 343001 h 418987"/>
                <a:gd name="connsiteX239" fmla="*/ 791730 w 1025081"/>
                <a:gd name="connsiteY239" fmla="*/ 367349 h 418987"/>
                <a:gd name="connsiteX240" fmla="*/ 779474 w 1025081"/>
                <a:gd name="connsiteY240" fmla="*/ 389410 h 418987"/>
                <a:gd name="connsiteX241" fmla="*/ 768525 w 1025081"/>
                <a:gd name="connsiteY241" fmla="*/ 363754 h 418987"/>
                <a:gd name="connsiteX242" fmla="*/ 768525 w 1025081"/>
                <a:gd name="connsiteY242" fmla="*/ 363754 h 418987"/>
                <a:gd name="connsiteX243" fmla="*/ 768525 w 1025081"/>
                <a:gd name="connsiteY243" fmla="*/ 389083 h 418987"/>
                <a:gd name="connsiteX244" fmla="*/ 768688 w 1025081"/>
                <a:gd name="connsiteY244" fmla="*/ 389083 h 418987"/>
                <a:gd name="connsiteX245" fmla="*/ 782415 w 1025081"/>
                <a:gd name="connsiteY245" fmla="*/ 397254 h 418987"/>
                <a:gd name="connsiteX246" fmla="*/ 801697 w 1025081"/>
                <a:gd name="connsiteY246" fmla="*/ 367186 h 418987"/>
                <a:gd name="connsiteX247" fmla="*/ 781925 w 1025081"/>
                <a:gd name="connsiteY247" fmla="*/ 334994 h 418987"/>
                <a:gd name="connsiteX248" fmla="*/ 768688 w 1025081"/>
                <a:gd name="connsiteY248" fmla="*/ 342184 h 418987"/>
                <a:gd name="connsiteX249" fmla="*/ 768361 w 1025081"/>
                <a:gd name="connsiteY249" fmla="*/ 342184 h 418987"/>
                <a:gd name="connsiteX250" fmla="*/ 768361 w 1025081"/>
                <a:gd name="connsiteY250" fmla="*/ 310482 h 418987"/>
                <a:gd name="connsiteX251" fmla="*/ 758720 w 1025081"/>
                <a:gd name="connsiteY251" fmla="*/ 310482 h 418987"/>
                <a:gd name="connsiteX252" fmla="*/ 758720 w 1025081"/>
                <a:gd name="connsiteY252" fmla="*/ 396110 h 418987"/>
                <a:gd name="connsiteX253" fmla="*/ 768361 w 1025081"/>
                <a:gd name="connsiteY253" fmla="*/ 396110 h 418987"/>
                <a:gd name="connsiteX254" fmla="*/ 768361 w 1025081"/>
                <a:gd name="connsiteY254" fmla="*/ 389083 h 418987"/>
                <a:gd name="connsiteX255" fmla="*/ 768361 w 1025081"/>
                <a:gd name="connsiteY255" fmla="*/ 389083 h 418987"/>
                <a:gd name="connsiteX256" fmla="*/ 768361 w 1025081"/>
                <a:gd name="connsiteY256" fmla="*/ 389083 h 418987"/>
                <a:gd name="connsiteX257" fmla="*/ 826699 w 1025081"/>
                <a:gd name="connsiteY257" fmla="*/ 396110 h 418987"/>
                <a:gd name="connsiteX258" fmla="*/ 816895 w 1025081"/>
                <a:gd name="connsiteY258" fmla="*/ 396110 h 418987"/>
                <a:gd name="connsiteX259" fmla="*/ 816895 w 1025081"/>
                <a:gd name="connsiteY259" fmla="*/ 336138 h 418987"/>
                <a:gd name="connsiteX260" fmla="*/ 826699 w 1025081"/>
                <a:gd name="connsiteY260" fmla="*/ 336138 h 418987"/>
                <a:gd name="connsiteX261" fmla="*/ 826699 w 1025081"/>
                <a:gd name="connsiteY261" fmla="*/ 396110 h 418987"/>
                <a:gd name="connsiteX262" fmla="*/ 816241 w 1025081"/>
                <a:gd name="connsiteY262" fmla="*/ 310482 h 418987"/>
                <a:gd name="connsiteX263" fmla="*/ 827190 w 1025081"/>
                <a:gd name="connsiteY263" fmla="*/ 310482 h 418987"/>
                <a:gd name="connsiteX264" fmla="*/ 827190 w 1025081"/>
                <a:gd name="connsiteY264" fmla="*/ 320940 h 418987"/>
                <a:gd name="connsiteX265" fmla="*/ 816241 w 1025081"/>
                <a:gd name="connsiteY265" fmla="*/ 320940 h 418987"/>
                <a:gd name="connsiteX266" fmla="*/ 816241 w 1025081"/>
                <a:gd name="connsiteY266" fmla="*/ 310482 h 418987"/>
                <a:gd name="connsiteX267" fmla="*/ 853009 w 1025081"/>
                <a:gd name="connsiteY267" fmla="*/ 396110 h 418987"/>
                <a:gd name="connsiteX268" fmla="*/ 843204 w 1025081"/>
                <a:gd name="connsiteY268" fmla="*/ 396110 h 418987"/>
                <a:gd name="connsiteX269" fmla="*/ 843204 w 1025081"/>
                <a:gd name="connsiteY269" fmla="*/ 310482 h 418987"/>
                <a:gd name="connsiteX270" fmla="*/ 853009 w 1025081"/>
                <a:gd name="connsiteY270" fmla="*/ 310482 h 418987"/>
                <a:gd name="connsiteX271" fmla="*/ 853009 w 1025081"/>
                <a:gd name="connsiteY271" fmla="*/ 396110 h 418987"/>
                <a:gd name="connsiteX272" fmla="*/ 879318 w 1025081"/>
                <a:gd name="connsiteY272" fmla="*/ 396110 h 418987"/>
                <a:gd name="connsiteX273" fmla="*/ 869513 w 1025081"/>
                <a:gd name="connsiteY273" fmla="*/ 396110 h 418987"/>
                <a:gd name="connsiteX274" fmla="*/ 869513 w 1025081"/>
                <a:gd name="connsiteY274" fmla="*/ 336138 h 418987"/>
                <a:gd name="connsiteX275" fmla="*/ 879318 w 1025081"/>
                <a:gd name="connsiteY275" fmla="*/ 336138 h 418987"/>
                <a:gd name="connsiteX276" fmla="*/ 879318 w 1025081"/>
                <a:gd name="connsiteY276" fmla="*/ 396110 h 418987"/>
                <a:gd name="connsiteX277" fmla="*/ 868860 w 1025081"/>
                <a:gd name="connsiteY277" fmla="*/ 310482 h 418987"/>
                <a:gd name="connsiteX278" fmla="*/ 879808 w 1025081"/>
                <a:gd name="connsiteY278" fmla="*/ 310482 h 418987"/>
                <a:gd name="connsiteX279" fmla="*/ 879808 w 1025081"/>
                <a:gd name="connsiteY279" fmla="*/ 320940 h 418987"/>
                <a:gd name="connsiteX280" fmla="*/ 868860 w 1025081"/>
                <a:gd name="connsiteY280" fmla="*/ 320940 h 418987"/>
                <a:gd name="connsiteX281" fmla="*/ 868860 w 1025081"/>
                <a:gd name="connsiteY281" fmla="*/ 310482 h 418987"/>
                <a:gd name="connsiteX282" fmla="*/ 900561 w 1025081"/>
                <a:gd name="connsiteY282" fmla="*/ 336138 h 418987"/>
                <a:gd name="connsiteX283" fmla="*/ 900561 w 1025081"/>
                <a:gd name="connsiteY283" fmla="*/ 324699 h 418987"/>
                <a:gd name="connsiteX284" fmla="*/ 910203 w 1025081"/>
                <a:gd name="connsiteY284" fmla="*/ 320287 h 418987"/>
                <a:gd name="connsiteX285" fmla="*/ 910203 w 1025081"/>
                <a:gd name="connsiteY285" fmla="*/ 336138 h 418987"/>
                <a:gd name="connsiteX286" fmla="*/ 923276 w 1025081"/>
                <a:gd name="connsiteY286" fmla="*/ 336138 h 418987"/>
                <a:gd name="connsiteX287" fmla="*/ 923276 w 1025081"/>
                <a:gd name="connsiteY287" fmla="*/ 343491 h 418987"/>
                <a:gd name="connsiteX288" fmla="*/ 910203 w 1025081"/>
                <a:gd name="connsiteY288" fmla="*/ 343491 h 418987"/>
                <a:gd name="connsiteX289" fmla="*/ 910203 w 1025081"/>
                <a:gd name="connsiteY289" fmla="*/ 380259 h 418987"/>
                <a:gd name="connsiteX290" fmla="*/ 919027 w 1025081"/>
                <a:gd name="connsiteY290" fmla="*/ 388920 h 418987"/>
                <a:gd name="connsiteX291" fmla="*/ 923439 w 1025081"/>
                <a:gd name="connsiteY291" fmla="*/ 388429 h 418987"/>
                <a:gd name="connsiteX292" fmla="*/ 923439 w 1025081"/>
                <a:gd name="connsiteY292" fmla="*/ 395783 h 418987"/>
                <a:gd name="connsiteX293" fmla="*/ 913798 w 1025081"/>
                <a:gd name="connsiteY293" fmla="*/ 396764 h 418987"/>
                <a:gd name="connsiteX294" fmla="*/ 900398 w 1025081"/>
                <a:gd name="connsiteY294" fmla="*/ 386141 h 418987"/>
                <a:gd name="connsiteX295" fmla="*/ 900398 w 1025081"/>
                <a:gd name="connsiteY295" fmla="*/ 343491 h 418987"/>
                <a:gd name="connsiteX296" fmla="*/ 890593 w 1025081"/>
                <a:gd name="connsiteY296" fmla="*/ 343491 h 418987"/>
                <a:gd name="connsiteX297" fmla="*/ 890593 w 1025081"/>
                <a:gd name="connsiteY297" fmla="*/ 336138 h 418987"/>
                <a:gd name="connsiteX298" fmla="*/ 900398 w 1025081"/>
                <a:gd name="connsiteY298" fmla="*/ 336138 h 418987"/>
                <a:gd name="connsiteX299" fmla="*/ 900398 w 1025081"/>
                <a:gd name="connsiteY299" fmla="*/ 336138 h 418987"/>
                <a:gd name="connsiteX300" fmla="*/ 956448 w 1025081"/>
                <a:gd name="connsiteY300" fmla="*/ 384834 h 418987"/>
                <a:gd name="connsiteX301" fmla="*/ 956612 w 1025081"/>
                <a:gd name="connsiteY301" fmla="*/ 384834 h 418987"/>
                <a:gd name="connsiteX302" fmla="*/ 970992 w 1025081"/>
                <a:gd name="connsiteY302" fmla="*/ 335975 h 418987"/>
                <a:gd name="connsiteX303" fmla="*/ 981614 w 1025081"/>
                <a:gd name="connsiteY303" fmla="*/ 335975 h 418987"/>
                <a:gd name="connsiteX304" fmla="*/ 954487 w 1025081"/>
                <a:gd name="connsiteY304" fmla="*/ 418661 h 418987"/>
                <a:gd name="connsiteX305" fmla="*/ 944356 w 1025081"/>
                <a:gd name="connsiteY305" fmla="*/ 418661 h 418987"/>
                <a:gd name="connsiteX306" fmla="*/ 951056 w 1025081"/>
                <a:gd name="connsiteY306" fmla="*/ 395946 h 418987"/>
                <a:gd name="connsiteX307" fmla="*/ 930792 w 1025081"/>
                <a:gd name="connsiteY307" fmla="*/ 335975 h 418987"/>
                <a:gd name="connsiteX308" fmla="*/ 942068 w 1025081"/>
                <a:gd name="connsiteY308" fmla="*/ 335975 h 418987"/>
                <a:gd name="connsiteX309" fmla="*/ 956448 w 1025081"/>
                <a:gd name="connsiteY309" fmla="*/ 384834 h 418987"/>
                <a:gd name="connsiteX310" fmla="*/ 956448 w 1025081"/>
                <a:gd name="connsiteY310" fmla="*/ 384834 h 418987"/>
                <a:gd name="connsiteX311" fmla="*/ 1022630 w 1025081"/>
                <a:gd name="connsiteY311" fmla="*/ 333523 h 418987"/>
                <a:gd name="connsiteX312" fmla="*/ 1019525 w 1025081"/>
                <a:gd name="connsiteY312" fmla="*/ 333523 h 418987"/>
                <a:gd name="connsiteX313" fmla="*/ 1019525 w 1025081"/>
                <a:gd name="connsiteY313" fmla="*/ 318326 h 418987"/>
                <a:gd name="connsiteX314" fmla="*/ 1019525 w 1025081"/>
                <a:gd name="connsiteY314" fmla="*/ 318326 h 418987"/>
                <a:gd name="connsiteX315" fmla="*/ 1014133 w 1025081"/>
                <a:gd name="connsiteY315" fmla="*/ 333523 h 418987"/>
                <a:gd name="connsiteX316" fmla="*/ 1011518 w 1025081"/>
                <a:gd name="connsiteY316" fmla="*/ 333523 h 418987"/>
                <a:gd name="connsiteX317" fmla="*/ 1006452 w 1025081"/>
                <a:gd name="connsiteY317" fmla="*/ 318326 h 418987"/>
                <a:gd name="connsiteX318" fmla="*/ 1006452 w 1025081"/>
                <a:gd name="connsiteY318" fmla="*/ 318326 h 418987"/>
                <a:gd name="connsiteX319" fmla="*/ 1006452 w 1025081"/>
                <a:gd name="connsiteY319" fmla="*/ 333523 h 418987"/>
                <a:gd name="connsiteX320" fmla="*/ 1003347 w 1025081"/>
                <a:gd name="connsiteY320" fmla="*/ 333523 h 418987"/>
                <a:gd name="connsiteX321" fmla="*/ 1003347 w 1025081"/>
                <a:gd name="connsiteY321" fmla="*/ 314240 h 418987"/>
                <a:gd name="connsiteX322" fmla="*/ 1008250 w 1025081"/>
                <a:gd name="connsiteY322" fmla="*/ 314240 h 418987"/>
                <a:gd name="connsiteX323" fmla="*/ 1012989 w 1025081"/>
                <a:gd name="connsiteY323" fmla="*/ 328457 h 418987"/>
                <a:gd name="connsiteX324" fmla="*/ 1012989 w 1025081"/>
                <a:gd name="connsiteY324" fmla="*/ 328457 h 418987"/>
                <a:gd name="connsiteX325" fmla="*/ 1017728 w 1025081"/>
                <a:gd name="connsiteY325" fmla="*/ 314240 h 418987"/>
                <a:gd name="connsiteX326" fmla="*/ 1022630 w 1025081"/>
                <a:gd name="connsiteY326" fmla="*/ 314240 h 418987"/>
                <a:gd name="connsiteX327" fmla="*/ 1022630 w 1025081"/>
                <a:gd name="connsiteY327" fmla="*/ 333523 h 418987"/>
                <a:gd name="connsiteX328" fmla="*/ 1022630 w 1025081"/>
                <a:gd name="connsiteY328" fmla="*/ 333523 h 418987"/>
                <a:gd name="connsiteX329" fmla="*/ 1001060 w 1025081"/>
                <a:gd name="connsiteY329" fmla="*/ 314240 h 418987"/>
                <a:gd name="connsiteX330" fmla="*/ 1001060 w 1025081"/>
                <a:gd name="connsiteY330" fmla="*/ 316692 h 418987"/>
                <a:gd name="connsiteX331" fmla="*/ 995830 w 1025081"/>
                <a:gd name="connsiteY331" fmla="*/ 316692 h 418987"/>
                <a:gd name="connsiteX332" fmla="*/ 995830 w 1025081"/>
                <a:gd name="connsiteY332" fmla="*/ 333360 h 418987"/>
                <a:gd name="connsiteX333" fmla="*/ 992726 w 1025081"/>
                <a:gd name="connsiteY333" fmla="*/ 333360 h 418987"/>
                <a:gd name="connsiteX334" fmla="*/ 992726 w 1025081"/>
                <a:gd name="connsiteY334" fmla="*/ 316692 h 418987"/>
                <a:gd name="connsiteX335" fmla="*/ 987496 w 1025081"/>
                <a:gd name="connsiteY335" fmla="*/ 316692 h 418987"/>
                <a:gd name="connsiteX336" fmla="*/ 987496 w 1025081"/>
                <a:gd name="connsiteY336" fmla="*/ 314240 h 418987"/>
                <a:gd name="connsiteX337" fmla="*/ 1001223 w 1025081"/>
                <a:gd name="connsiteY337" fmla="*/ 314240 h 418987"/>
                <a:gd name="connsiteX338" fmla="*/ 1001223 w 1025081"/>
                <a:gd name="connsiteY338" fmla="*/ 314240 h 41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</a:cxnLst>
              <a:rect l="l" t="t" r="r" b="b"/>
              <a:pathLst>
                <a:path w="1025081" h="418987">
                  <a:moveTo>
                    <a:pt x="991091" y="16668"/>
                  </a:moveTo>
                  <a:cubicBezTo>
                    <a:pt x="991091" y="7027"/>
                    <a:pt x="998935" y="0"/>
                    <a:pt x="1008086" y="0"/>
                  </a:cubicBezTo>
                  <a:cubicBezTo>
                    <a:pt x="1017237" y="0"/>
                    <a:pt x="1025081" y="7027"/>
                    <a:pt x="1025081" y="16668"/>
                  </a:cubicBezTo>
                  <a:cubicBezTo>
                    <a:pt x="1025081" y="26309"/>
                    <a:pt x="1017237" y="33499"/>
                    <a:pt x="1008086" y="33499"/>
                  </a:cubicBezTo>
                  <a:cubicBezTo>
                    <a:pt x="998935" y="33499"/>
                    <a:pt x="991091" y="26473"/>
                    <a:pt x="991091" y="16668"/>
                  </a:cubicBezTo>
                  <a:lnTo>
                    <a:pt x="991091" y="16668"/>
                  </a:lnTo>
                  <a:close/>
                  <a:moveTo>
                    <a:pt x="1008086" y="30721"/>
                  </a:moveTo>
                  <a:cubicBezTo>
                    <a:pt x="1015603" y="30721"/>
                    <a:pt x="1021649" y="24839"/>
                    <a:pt x="1021649" y="16668"/>
                  </a:cubicBezTo>
                  <a:cubicBezTo>
                    <a:pt x="1021649" y="8497"/>
                    <a:pt x="1015603" y="2778"/>
                    <a:pt x="1008086" y="2778"/>
                  </a:cubicBezTo>
                  <a:cubicBezTo>
                    <a:pt x="1000570" y="2778"/>
                    <a:pt x="994360" y="8824"/>
                    <a:pt x="994360" y="16668"/>
                  </a:cubicBezTo>
                  <a:cubicBezTo>
                    <a:pt x="994360" y="24512"/>
                    <a:pt x="1000406" y="30721"/>
                    <a:pt x="1008086" y="30721"/>
                  </a:cubicBezTo>
                  <a:lnTo>
                    <a:pt x="1008086" y="30721"/>
                  </a:lnTo>
                  <a:close/>
                  <a:moveTo>
                    <a:pt x="1004491" y="26473"/>
                  </a:moveTo>
                  <a:lnTo>
                    <a:pt x="1001550" y="26473"/>
                  </a:lnTo>
                  <a:lnTo>
                    <a:pt x="1001550" y="7027"/>
                  </a:lnTo>
                  <a:lnTo>
                    <a:pt x="1008903" y="7027"/>
                  </a:lnTo>
                  <a:cubicBezTo>
                    <a:pt x="1013479" y="7027"/>
                    <a:pt x="1015767" y="8661"/>
                    <a:pt x="1015767" y="12583"/>
                  </a:cubicBezTo>
                  <a:cubicBezTo>
                    <a:pt x="1015767" y="16014"/>
                    <a:pt x="1013642" y="17485"/>
                    <a:pt x="1010701" y="17975"/>
                  </a:cubicBezTo>
                  <a:lnTo>
                    <a:pt x="1016257" y="26473"/>
                  </a:lnTo>
                  <a:lnTo>
                    <a:pt x="1012989" y="26473"/>
                  </a:lnTo>
                  <a:lnTo>
                    <a:pt x="1007923" y="18139"/>
                  </a:lnTo>
                  <a:lnTo>
                    <a:pt x="1004491" y="18139"/>
                  </a:lnTo>
                  <a:lnTo>
                    <a:pt x="1004491" y="26473"/>
                  </a:lnTo>
                  <a:lnTo>
                    <a:pt x="1007923" y="15524"/>
                  </a:lnTo>
                  <a:cubicBezTo>
                    <a:pt x="1010374" y="15524"/>
                    <a:pt x="1012662" y="15361"/>
                    <a:pt x="1012662" y="12419"/>
                  </a:cubicBezTo>
                  <a:cubicBezTo>
                    <a:pt x="1012662" y="9968"/>
                    <a:pt x="1010537" y="9641"/>
                    <a:pt x="1008413" y="9641"/>
                  </a:cubicBezTo>
                  <a:lnTo>
                    <a:pt x="1004491" y="9641"/>
                  </a:lnTo>
                  <a:lnTo>
                    <a:pt x="1004491" y="15688"/>
                  </a:lnTo>
                  <a:lnTo>
                    <a:pt x="1007923" y="15688"/>
                  </a:lnTo>
                  <a:lnTo>
                    <a:pt x="1004491" y="26636"/>
                  </a:lnTo>
                  <a:lnTo>
                    <a:pt x="1004491" y="26636"/>
                  </a:lnTo>
                  <a:close/>
                  <a:moveTo>
                    <a:pt x="0" y="396273"/>
                  </a:moveTo>
                  <a:lnTo>
                    <a:pt x="0" y="310645"/>
                  </a:lnTo>
                  <a:lnTo>
                    <a:pt x="10949" y="310645"/>
                  </a:lnTo>
                  <a:lnTo>
                    <a:pt x="10949" y="386795"/>
                  </a:lnTo>
                  <a:lnTo>
                    <a:pt x="42324" y="386795"/>
                  </a:lnTo>
                  <a:lnTo>
                    <a:pt x="42324" y="396273"/>
                  </a:lnTo>
                  <a:lnTo>
                    <a:pt x="0" y="396273"/>
                  </a:lnTo>
                  <a:close/>
                  <a:moveTo>
                    <a:pt x="61933" y="362120"/>
                  </a:moveTo>
                  <a:cubicBezTo>
                    <a:pt x="61933" y="345616"/>
                    <a:pt x="67162" y="342674"/>
                    <a:pt x="73372" y="342674"/>
                  </a:cubicBezTo>
                  <a:cubicBezTo>
                    <a:pt x="80562" y="342674"/>
                    <a:pt x="85301" y="344798"/>
                    <a:pt x="85301" y="362120"/>
                  </a:cubicBezTo>
                  <a:lnTo>
                    <a:pt x="61933" y="362120"/>
                  </a:lnTo>
                  <a:lnTo>
                    <a:pt x="61933" y="362120"/>
                  </a:lnTo>
                  <a:close/>
                  <a:moveTo>
                    <a:pt x="95759" y="369474"/>
                  </a:moveTo>
                  <a:lnTo>
                    <a:pt x="95759" y="364408"/>
                  </a:lnTo>
                  <a:cubicBezTo>
                    <a:pt x="95759" y="344635"/>
                    <a:pt x="91511" y="335321"/>
                    <a:pt x="74352" y="335321"/>
                  </a:cubicBezTo>
                  <a:cubicBezTo>
                    <a:pt x="53599" y="335321"/>
                    <a:pt x="51638" y="349701"/>
                    <a:pt x="51638" y="367349"/>
                  </a:cubicBezTo>
                  <a:cubicBezTo>
                    <a:pt x="51638" y="393822"/>
                    <a:pt x="61770" y="397581"/>
                    <a:pt x="74352" y="397581"/>
                  </a:cubicBezTo>
                  <a:cubicBezTo>
                    <a:pt x="86935" y="397581"/>
                    <a:pt x="94942" y="391534"/>
                    <a:pt x="95106" y="378298"/>
                  </a:cubicBezTo>
                  <a:lnTo>
                    <a:pt x="84484" y="378298"/>
                  </a:lnTo>
                  <a:cubicBezTo>
                    <a:pt x="84157" y="384344"/>
                    <a:pt x="80725" y="389737"/>
                    <a:pt x="74025" y="389737"/>
                  </a:cubicBezTo>
                  <a:cubicBezTo>
                    <a:pt x="66509" y="389737"/>
                    <a:pt x="61933" y="386469"/>
                    <a:pt x="61933" y="369637"/>
                  </a:cubicBezTo>
                  <a:lnTo>
                    <a:pt x="95759" y="369637"/>
                  </a:lnTo>
                  <a:close/>
                  <a:moveTo>
                    <a:pt x="142659" y="366042"/>
                  </a:moveTo>
                  <a:cubicBezTo>
                    <a:pt x="142659" y="374376"/>
                    <a:pt x="142985" y="388266"/>
                    <a:pt x="131220" y="388266"/>
                  </a:cubicBezTo>
                  <a:cubicBezTo>
                    <a:pt x="123866" y="388266"/>
                    <a:pt x="119454" y="383690"/>
                    <a:pt x="119454" y="364572"/>
                  </a:cubicBezTo>
                  <a:cubicBezTo>
                    <a:pt x="119454" y="356564"/>
                    <a:pt x="119781" y="343328"/>
                    <a:pt x="130893" y="343328"/>
                  </a:cubicBezTo>
                  <a:cubicBezTo>
                    <a:pt x="143149" y="343328"/>
                    <a:pt x="142659" y="357218"/>
                    <a:pt x="142659" y="366042"/>
                  </a:cubicBezTo>
                  <a:close/>
                  <a:moveTo>
                    <a:pt x="142495" y="343818"/>
                  </a:moveTo>
                  <a:lnTo>
                    <a:pt x="142331" y="343818"/>
                  </a:lnTo>
                  <a:cubicBezTo>
                    <a:pt x="139554" y="337935"/>
                    <a:pt x="134651" y="335321"/>
                    <a:pt x="128278" y="335321"/>
                  </a:cubicBezTo>
                  <a:cubicBezTo>
                    <a:pt x="123376" y="335321"/>
                    <a:pt x="109486" y="337118"/>
                    <a:pt x="109486" y="364572"/>
                  </a:cubicBezTo>
                  <a:cubicBezTo>
                    <a:pt x="109486" y="382383"/>
                    <a:pt x="112754" y="396273"/>
                    <a:pt x="128932" y="396273"/>
                  </a:cubicBezTo>
                  <a:cubicBezTo>
                    <a:pt x="134161" y="396273"/>
                    <a:pt x="139717" y="393495"/>
                    <a:pt x="142168" y="388756"/>
                  </a:cubicBezTo>
                  <a:lnTo>
                    <a:pt x="142495" y="388756"/>
                  </a:lnTo>
                  <a:lnTo>
                    <a:pt x="142495" y="401176"/>
                  </a:lnTo>
                  <a:cubicBezTo>
                    <a:pt x="142495" y="407385"/>
                    <a:pt x="138736" y="411471"/>
                    <a:pt x="132036" y="411471"/>
                  </a:cubicBezTo>
                  <a:cubicBezTo>
                    <a:pt x="126644" y="411471"/>
                    <a:pt x="123049" y="408366"/>
                    <a:pt x="122885" y="402810"/>
                  </a:cubicBezTo>
                  <a:lnTo>
                    <a:pt x="111937" y="402810"/>
                  </a:lnTo>
                  <a:cubicBezTo>
                    <a:pt x="111120" y="413922"/>
                    <a:pt x="120108" y="418824"/>
                    <a:pt x="130076" y="418824"/>
                  </a:cubicBezTo>
                  <a:cubicBezTo>
                    <a:pt x="143312" y="418824"/>
                    <a:pt x="152136" y="415556"/>
                    <a:pt x="152136" y="402156"/>
                  </a:cubicBezTo>
                  <a:lnTo>
                    <a:pt x="152136" y="336138"/>
                  </a:lnTo>
                  <a:lnTo>
                    <a:pt x="142495" y="336138"/>
                  </a:lnTo>
                  <a:lnTo>
                    <a:pt x="142495" y="343491"/>
                  </a:lnTo>
                  <a:lnTo>
                    <a:pt x="142495" y="343491"/>
                  </a:lnTo>
                  <a:close/>
                  <a:moveTo>
                    <a:pt x="176484" y="362120"/>
                  </a:moveTo>
                  <a:cubicBezTo>
                    <a:pt x="176484" y="345616"/>
                    <a:pt x="181714" y="342674"/>
                    <a:pt x="187923" y="342674"/>
                  </a:cubicBezTo>
                  <a:cubicBezTo>
                    <a:pt x="195114" y="342674"/>
                    <a:pt x="199853" y="344798"/>
                    <a:pt x="199853" y="362120"/>
                  </a:cubicBezTo>
                  <a:lnTo>
                    <a:pt x="176484" y="362120"/>
                  </a:lnTo>
                  <a:close/>
                  <a:moveTo>
                    <a:pt x="210311" y="369474"/>
                  </a:moveTo>
                  <a:lnTo>
                    <a:pt x="210311" y="364408"/>
                  </a:lnTo>
                  <a:cubicBezTo>
                    <a:pt x="210311" y="344635"/>
                    <a:pt x="206062" y="335321"/>
                    <a:pt x="188904" y="335321"/>
                  </a:cubicBezTo>
                  <a:cubicBezTo>
                    <a:pt x="168151" y="335321"/>
                    <a:pt x="166190" y="349701"/>
                    <a:pt x="166190" y="367349"/>
                  </a:cubicBezTo>
                  <a:cubicBezTo>
                    <a:pt x="166190" y="393822"/>
                    <a:pt x="176321" y="397581"/>
                    <a:pt x="188904" y="397581"/>
                  </a:cubicBezTo>
                  <a:cubicBezTo>
                    <a:pt x="201486" y="397581"/>
                    <a:pt x="209494" y="391534"/>
                    <a:pt x="209657" y="378298"/>
                  </a:cubicBezTo>
                  <a:lnTo>
                    <a:pt x="199035" y="378298"/>
                  </a:lnTo>
                  <a:cubicBezTo>
                    <a:pt x="198709" y="384344"/>
                    <a:pt x="195277" y="389737"/>
                    <a:pt x="188577" y="389737"/>
                  </a:cubicBezTo>
                  <a:cubicBezTo>
                    <a:pt x="181060" y="389737"/>
                    <a:pt x="176484" y="386469"/>
                    <a:pt x="176484" y="369637"/>
                  </a:cubicBezTo>
                  <a:lnTo>
                    <a:pt x="210311" y="369637"/>
                  </a:lnTo>
                  <a:close/>
                  <a:moveTo>
                    <a:pt x="258844" y="396273"/>
                  </a:moveTo>
                  <a:lnTo>
                    <a:pt x="258844" y="354767"/>
                  </a:lnTo>
                  <a:cubicBezTo>
                    <a:pt x="258844" y="348393"/>
                    <a:pt x="256556" y="343164"/>
                    <a:pt x="248386" y="343164"/>
                  </a:cubicBezTo>
                  <a:cubicBezTo>
                    <a:pt x="237764" y="343164"/>
                    <a:pt x="236293" y="352642"/>
                    <a:pt x="236293" y="360813"/>
                  </a:cubicBezTo>
                  <a:lnTo>
                    <a:pt x="236293" y="396273"/>
                  </a:lnTo>
                  <a:lnTo>
                    <a:pt x="226652" y="396273"/>
                  </a:lnTo>
                  <a:lnTo>
                    <a:pt x="226652" y="348721"/>
                  </a:lnTo>
                  <a:cubicBezTo>
                    <a:pt x="226652" y="344635"/>
                    <a:pt x="226488" y="340386"/>
                    <a:pt x="225998" y="336301"/>
                  </a:cubicBezTo>
                  <a:lnTo>
                    <a:pt x="236293" y="336301"/>
                  </a:lnTo>
                  <a:lnTo>
                    <a:pt x="236293" y="343982"/>
                  </a:lnTo>
                  <a:lnTo>
                    <a:pt x="236783" y="343982"/>
                  </a:lnTo>
                  <a:cubicBezTo>
                    <a:pt x="240542" y="337282"/>
                    <a:pt x="245117" y="335157"/>
                    <a:pt x="252798" y="335157"/>
                  </a:cubicBezTo>
                  <a:cubicBezTo>
                    <a:pt x="265544" y="335157"/>
                    <a:pt x="268812" y="342838"/>
                    <a:pt x="268812" y="354603"/>
                  </a:cubicBezTo>
                  <a:lnTo>
                    <a:pt x="268812" y="396110"/>
                  </a:lnTo>
                  <a:lnTo>
                    <a:pt x="259171" y="396110"/>
                  </a:lnTo>
                  <a:cubicBezTo>
                    <a:pt x="259171" y="396110"/>
                    <a:pt x="259171" y="396110"/>
                    <a:pt x="259171" y="396110"/>
                  </a:cubicBezTo>
                  <a:close/>
                  <a:moveTo>
                    <a:pt x="317509" y="363918"/>
                  </a:moveTo>
                  <a:cubicBezTo>
                    <a:pt x="317509" y="376010"/>
                    <a:pt x="317509" y="389573"/>
                    <a:pt x="306560" y="389573"/>
                  </a:cubicBezTo>
                  <a:cubicBezTo>
                    <a:pt x="294305" y="389573"/>
                    <a:pt x="294305" y="376500"/>
                    <a:pt x="294305" y="367513"/>
                  </a:cubicBezTo>
                  <a:cubicBezTo>
                    <a:pt x="294305" y="351498"/>
                    <a:pt x="295775" y="343164"/>
                    <a:pt x="306233" y="343164"/>
                  </a:cubicBezTo>
                  <a:cubicBezTo>
                    <a:pt x="316692" y="343164"/>
                    <a:pt x="317509" y="356074"/>
                    <a:pt x="317509" y="363918"/>
                  </a:cubicBezTo>
                  <a:lnTo>
                    <a:pt x="317509" y="363918"/>
                  </a:lnTo>
                  <a:close/>
                  <a:moveTo>
                    <a:pt x="317509" y="342347"/>
                  </a:moveTo>
                  <a:lnTo>
                    <a:pt x="317182" y="342347"/>
                  </a:lnTo>
                  <a:cubicBezTo>
                    <a:pt x="313914" y="337608"/>
                    <a:pt x="309665" y="335157"/>
                    <a:pt x="303946" y="335157"/>
                  </a:cubicBezTo>
                  <a:cubicBezTo>
                    <a:pt x="284663" y="335157"/>
                    <a:pt x="284173" y="352316"/>
                    <a:pt x="284173" y="367349"/>
                  </a:cubicBezTo>
                  <a:cubicBezTo>
                    <a:pt x="284173" y="393659"/>
                    <a:pt x="293814" y="397417"/>
                    <a:pt x="303456" y="397417"/>
                  </a:cubicBezTo>
                  <a:cubicBezTo>
                    <a:pt x="309665" y="397417"/>
                    <a:pt x="313914" y="394802"/>
                    <a:pt x="317182" y="389246"/>
                  </a:cubicBezTo>
                  <a:lnTo>
                    <a:pt x="317346" y="389246"/>
                  </a:lnTo>
                  <a:lnTo>
                    <a:pt x="317346" y="396273"/>
                  </a:lnTo>
                  <a:lnTo>
                    <a:pt x="326987" y="396273"/>
                  </a:lnTo>
                  <a:lnTo>
                    <a:pt x="326987" y="310645"/>
                  </a:lnTo>
                  <a:lnTo>
                    <a:pt x="317346" y="310645"/>
                  </a:lnTo>
                  <a:lnTo>
                    <a:pt x="317346" y="342347"/>
                  </a:lnTo>
                  <a:close/>
                  <a:moveTo>
                    <a:pt x="374376" y="366369"/>
                  </a:moveTo>
                  <a:cubicBezTo>
                    <a:pt x="375357" y="385815"/>
                    <a:pt x="368003" y="389573"/>
                    <a:pt x="361957" y="389573"/>
                  </a:cubicBezTo>
                  <a:cubicBezTo>
                    <a:pt x="355420" y="389573"/>
                    <a:pt x="352642" y="384344"/>
                    <a:pt x="352642" y="378461"/>
                  </a:cubicBezTo>
                  <a:cubicBezTo>
                    <a:pt x="352642" y="365715"/>
                    <a:pt x="365062" y="366532"/>
                    <a:pt x="374376" y="366369"/>
                  </a:cubicBezTo>
                  <a:lnTo>
                    <a:pt x="374376" y="366369"/>
                  </a:lnTo>
                  <a:close/>
                  <a:moveTo>
                    <a:pt x="374540" y="396273"/>
                  </a:moveTo>
                  <a:lnTo>
                    <a:pt x="385161" y="396273"/>
                  </a:lnTo>
                  <a:cubicBezTo>
                    <a:pt x="384344" y="391534"/>
                    <a:pt x="384017" y="386795"/>
                    <a:pt x="384017" y="382056"/>
                  </a:cubicBezTo>
                  <a:lnTo>
                    <a:pt x="384017" y="353296"/>
                  </a:lnTo>
                  <a:cubicBezTo>
                    <a:pt x="384017" y="343328"/>
                    <a:pt x="379932" y="335321"/>
                    <a:pt x="364571" y="335321"/>
                  </a:cubicBezTo>
                  <a:cubicBezTo>
                    <a:pt x="351825" y="335321"/>
                    <a:pt x="344635" y="339896"/>
                    <a:pt x="344308" y="353296"/>
                  </a:cubicBezTo>
                  <a:lnTo>
                    <a:pt x="354930" y="353296"/>
                  </a:lnTo>
                  <a:cubicBezTo>
                    <a:pt x="354276" y="347086"/>
                    <a:pt x="357708" y="342674"/>
                    <a:pt x="364245" y="342674"/>
                  </a:cubicBezTo>
                  <a:cubicBezTo>
                    <a:pt x="374703" y="342674"/>
                    <a:pt x="374540" y="351335"/>
                    <a:pt x="374376" y="359179"/>
                  </a:cubicBezTo>
                  <a:cubicBezTo>
                    <a:pt x="360650" y="358852"/>
                    <a:pt x="342838" y="359669"/>
                    <a:pt x="342838" y="377808"/>
                  </a:cubicBezTo>
                  <a:cubicBezTo>
                    <a:pt x="342838" y="389410"/>
                    <a:pt x="346433" y="397417"/>
                    <a:pt x="359179" y="397417"/>
                  </a:cubicBezTo>
                  <a:cubicBezTo>
                    <a:pt x="366696" y="397417"/>
                    <a:pt x="371271" y="394476"/>
                    <a:pt x="374213" y="387612"/>
                  </a:cubicBezTo>
                  <a:lnTo>
                    <a:pt x="374376" y="387612"/>
                  </a:lnTo>
                  <a:lnTo>
                    <a:pt x="374376" y="396273"/>
                  </a:lnTo>
                  <a:lnTo>
                    <a:pt x="374376" y="396273"/>
                  </a:lnTo>
                  <a:close/>
                  <a:moveTo>
                    <a:pt x="409183" y="345452"/>
                  </a:moveTo>
                  <a:lnTo>
                    <a:pt x="409346" y="345452"/>
                  </a:lnTo>
                  <a:cubicBezTo>
                    <a:pt x="413431" y="336301"/>
                    <a:pt x="418334" y="335157"/>
                    <a:pt x="427812" y="335157"/>
                  </a:cubicBezTo>
                  <a:lnTo>
                    <a:pt x="427812" y="345289"/>
                  </a:lnTo>
                  <a:cubicBezTo>
                    <a:pt x="426995" y="345289"/>
                    <a:pt x="426014" y="344962"/>
                    <a:pt x="425197" y="344798"/>
                  </a:cubicBezTo>
                  <a:cubicBezTo>
                    <a:pt x="424380" y="344798"/>
                    <a:pt x="423563" y="344635"/>
                    <a:pt x="422582" y="344635"/>
                  </a:cubicBezTo>
                  <a:cubicBezTo>
                    <a:pt x="411797" y="344635"/>
                    <a:pt x="409019" y="352806"/>
                    <a:pt x="409019" y="360813"/>
                  </a:cubicBezTo>
                  <a:lnTo>
                    <a:pt x="409019" y="396110"/>
                  </a:lnTo>
                  <a:lnTo>
                    <a:pt x="399378" y="396110"/>
                  </a:lnTo>
                  <a:lnTo>
                    <a:pt x="399378" y="336138"/>
                  </a:lnTo>
                  <a:lnTo>
                    <a:pt x="409019" y="336138"/>
                  </a:lnTo>
                  <a:lnTo>
                    <a:pt x="409019" y="345289"/>
                  </a:lnTo>
                  <a:lnTo>
                    <a:pt x="409019" y="345289"/>
                  </a:lnTo>
                  <a:close/>
                  <a:moveTo>
                    <a:pt x="461638" y="385161"/>
                  </a:moveTo>
                  <a:lnTo>
                    <a:pt x="461801" y="385161"/>
                  </a:lnTo>
                  <a:lnTo>
                    <a:pt x="476181" y="336301"/>
                  </a:lnTo>
                  <a:lnTo>
                    <a:pt x="486640" y="336301"/>
                  </a:lnTo>
                  <a:lnTo>
                    <a:pt x="459513" y="418987"/>
                  </a:lnTo>
                  <a:lnTo>
                    <a:pt x="449382" y="418987"/>
                  </a:lnTo>
                  <a:lnTo>
                    <a:pt x="456082" y="396273"/>
                  </a:lnTo>
                  <a:lnTo>
                    <a:pt x="435819" y="336301"/>
                  </a:lnTo>
                  <a:lnTo>
                    <a:pt x="447094" y="336301"/>
                  </a:lnTo>
                  <a:lnTo>
                    <a:pt x="461474" y="385161"/>
                  </a:lnTo>
                  <a:lnTo>
                    <a:pt x="461474" y="385161"/>
                  </a:lnTo>
                  <a:close/>
                  <a:moveTo>
                    <a:pt x="538114" y="320123"/>
                  </a:moveTo>
                  <a:lnTo>
                    <a:pt x="554619" y="320123"/>
                  </a:lnTo>
                  <a:cubicBezTo>
                    <a:pt x="563116" y="320123"/>
                    <a:pt x="566058" y="326987"/>
                    <a:pt x="566058" y="333196"/>
                  </a:cubicBezTo>
                  <a:cubicBezTo>
                    <a:pt x="566058" y="340713"/>
                    <a:pt x="562299" y="347413"/>
                    <a:pt x="554456" y="347413"/>
                  </a:cubicBezTo>
                  <a:lnTo>
                    <a:pt x="538114" y="347413"/>
                  </a:lnTo>
                  <a:lnTo>
                    <a:pt x="538114" y="320123"/>
                  </a:lnTo>
                  <a:lnTo>
                    <a:pt x="538114" y="320123"/>
                  </a:lnTo>
                  <a:close/>
                  <a:moveTo>
                    <a:pt x="550860" y="356891"/>
                  </a:moveTo>
                  <a:cubicBezTo>
                    <a:pt x="554619" y="356891"/>
                    <a:pt x="562953" y="357381"/>
                    <a:pt x="563770" y="367839"/>
                  </a:cubicBezTo>
                  <a:cubicBezTo>
                    <a:pt x="564751" y="379278"/>
                    <a:pt x="563934" y="390390"/>
                    <a:pt x="567039" y="396273"/>
                  </a:cubicBezTo>
                  <a:lnTo>
                    <a:pt x="578313" y="396273"/>
                  </a:lnTo>
                  <a:cubicBezTo>
                    <a:pt x="576680" y="390881"/>
                    <a:pt x="575536" y="377481"/>
                    <a:pt x="575372" y="373886"/>
                  </a:cubicBezTo>
                  <a:cubicBezTo>
                    <a:pt x="574719" y="356728"/>
                    <a:pt x="571287" y="353459"/>
                    <a:pt x="561482" y="351825"/>
                  </a:cubicBezTo>
                  <a:lnTo>
                    <a:pt x="561482" y="351825"/>
                  </a:lnTo>
                  <a:cubicBezTo>
                    <a:pt x="571614" y="349864"/>
                    <a:pt x="577170" y="342021"/>
                    <a:pt x="577170" y="332052"/>
                  </a:cubicBezTo>
                  <a:cubicBezTo>
                    <a:pt x="577170" y="321431"/>
                    <a:pt x="571777" y="310645"/>
                    <a:pt x="556744" y="310645"/>
                  </a:cubicBezTo>
                  <a:lnTo>
                    <a:pt x="527166" y="310645"/>
                  </a:lnTo>
                  <a:lnTo>
                    <a:pt x="527166" y="396273"/>
                  </a:lnTo>
                  <a:lnTo>
                    <a:pt x="538114" y="396273"/>
                  </a:lnTo>
                  <a:lnTo>
                    <a:pt x="538114" y="356891"/>
                  </a:lnTo>
                  <a:lnTo>
                    <a:pt x="550860" y="356891"/>
                  </a:lnTo>
                  <a:close/>
                  <a:moveTo>
                    <a:pt x="601682" y="361957"/>
                  </a:moveTo>
                  <a:cubicBezTo>
                    <a:pt x="601682" y="345452"/>
                    <a:pt x="606911" y="342511"/>
                    <a:pt x="613120" y="342511"/>
                  </a:cubicBezTo>
                  <a:cubicBezTo>
                    <a:pt x="620310" y="342511"/>
                    <a:pt x="625049" y="344635"/>
                    <a:pt x="625049" y="361957"/>
                  </a:cubicBezTo>
                  <a:lnTo>
                    <a:pt x="601682" y="361957"/>
                  </a:lnTo>
                  <a:close/>
                  <a:moveTo>
                    <a:pt x="635508" y="369310"/>
                  </a:moveTo>
                  <a:lnTo>
                    <a:pt x="635508" y="364244"/>
                  </a:lnTo>
                  <a:cubicBezTo>
                    <a:pt x="635508" y="344472"/>
                    <a:pt x="631259" y="335157"/>
                    <a:pt x="614101" y="335157"/>
                  </a:cubicBezTo>
                  <a:cubicBezTo>
                    <a:pt x="593348" y="335157"/>
                    <a:pt x="591387" y="349537"/>
                    <a:pt x="591387" y="367186"/>
                  </a:cubicBezTo>
                  <a:cubicBezTo>
                    <a:pt x="591387" y="393659"/>
                    <a:pt x="601518" y="397417"/>
                    <a:pt x="614101" y="397417"/>
                  </a:cubicBezTo>
                  <a:cubicBezTo>
                    <a:pt x="626684" y="397417"/>
                    <a:pt x="634691" y="391371"/>
                    <a:pt x="634854" y="378134"/>
                  </a:cubicBezTo>
                  <a:lnTo>
                    <a:pt x="624233" y="378134"/>
                  </a:lnTo>
                  <a:cubicBezTo>
                    <a:pt x="623905" y="384181"/>
                    <a:pt x="620474" y="389573"/>
                    <a:pt x="613774" y="389573"/>
                  </a:cubicBezTo>
                  <a:cubicBezTo>
                    <a:pt x="606257" y="389573"/>
                    <a:pt x="601682" y="386305"/>
                    <a:pt x="601682" y="369474"/>
                  </a:cubicBezTo>
                  <a:lnTo>
                    <a:pt x="635508" y="369474"/>
                  </a:lnTo>
                  <a:close/>
                  <a:moveTo>
                    <a:pt x="661000" y="396110"/>
                  </a:moveTo>
                  <a:lnTo>
                    <a:pt x="651195" y="396110"/>
                  </a:lnTo>
                  <a:lnTo>
                    <a:pt x="651195" y="310482"/>
                  </a:lnTo>
                  <a:lnTo>
                    <a:pt x="661000" y="310482"/>
                  </a:lnTo>
                  <a:lnTo>
                    <a:pt x="661000" y="396110"/>
                  </a:lnTo>
                  <a:close/>
                  <a:moveTo>
                    <a:pt x="687309" y="396110"/>
                  </a:moveTo>
                  <a:lnTo>
                    <a:pt x="677504" y="396110"/>
                  </a:lnTo>
                  <a:lnTo>
                    <a:pt x="677504" y="336138"/>
                  </a:lnTo>
                  <a:lnTo>
                    <a:pt x="687309" y="336138"/>
                  </a:lnTo>
                  <a:lnTo>
                    <a:pt x="687309" y="396110"/>
                  </a:lnTo>
                  <a:close/>
                  <a:moveTo>
                    <a:pt x="676851" y="310482"/>
                  </a:moveTo>
                  <a:lnTo>
                    <a:pt x="687799" y="310482"/>
                  </a:lnTo>
                  <a:lnTo>
                    <a:pt x="687799" y="320940"/>
                  </a:lnTo>
                  <a:lnTo>
                    <a:pt x="676851" y="320940"/>
                  </a:lnTo>
                  <a:lnTo>
                    <a:pt x="676851" y="310482"/>
                  </a:lnTo>
                  <a:close/>
                  <a:moveTo>
                    <a:pt x="734699" y="366205"/>
                  </a:moveTo>
                  <a:cubicBezTo>
                    <a:pt x="735679" y="385651"/>
                    <a:pt x="728326" y="389410"/>
                    <a:pt x="722280" y="389410"/>
                  </a:cubicBezTo>
                  <a:cubicBezTo>
                    <a:pt x="715743" y="389410"/>
                    <a:pt x="712965" y="384181"/>
                    <a:pt x="712965" y="378298"/>
                  </a:cubicBezTo>
                  <a:cubicBezTo>
                    <a:pt x="712965" y="365552"/>
                    <a:pt x="725384" y="366369"/>
                    <a:pt x="734699" y="366205"/>
                  </a:cubicBezTo>
                  <a:lnTo>
                    <a:pt x="734699" y="366205"/>
                  </a:lnTo>
                  <a:close/>
                  <a:moveTo>
                    <a:pt x="734862" y="396110"/>
                  </a:moveTo>
                  <a:lnTo>
                    <a:pt x="745484" y="396110"/>
                  </a:lnTo>
                  <a:cubicBezTo>
                    <a:pt x="744667" y="391371"/>
                    <a:pt x="744340" y="386632"/>
                    <a:pt x="744340" y="381893"/>
                  </a:cubicBezTo>
                  <a:lnTo>
                    <a:pt x="744340" y="353133"/>
                  </a:lnTo>
                  <a:cubicBezTo>
                    <a:pt x="744340" y="343164"/>
                    <a:pt x="740254" y="335157"/>
                    <a:pt x="724894" y="335157"/>
                  </a:cubicBezTo>
                  <a:cubicBezTo>
                    <a:pt x="712148" y="335157"/>
                    <a:pt x="704958" y="339733"/>
                    <a:pt x="704631" y="353133"/>
                  </a:cubicBezTo>
                  <a:lnTo>
                    <a:pt x="715253" y="353133"/>
                  </a:lnTo>
                  <a:cubicBezTo>
                    <a:pt x="714599" y="346923"/>
                    <a:pt x="718031" y="342511"/>
                    <a:pt x="724567" y="342511"/>
                  </a:cubicBezTo>
                  <a:cubicBezTo>
                    <a:pt x="735026" y="342511"/>
                    <a:pt x="734862" y="351172"/>
                    <a:pt x="734699" y="359015"/>
                  </a:cubicBezTo>
                  <a:cubicBezTo>
                    <a:pt x="720972" y="358688"/>
                    <a:pt x="703160" y="359505"/>
                    <a:pt x="703160" y="377644"/>
                  </a:cubicBezTo>
                  <a:cubicBezTo>
                    <a:pt x="703160" y="389246"/>
                    <a:pt x="706755" y="397254"/>
                    <a:pt x="719501" y="397254"/>
                  </a:cubicBezTo>
                  <a:cubicBezTo>
                    <a:pt x="727018" y="397254"/>
                    <a:pt x="731594" y="394312"/>
                    <a:pt x="734535" y="387449"/>
                  </a:cubicBezTo>
                  <a:lnTo>
                    <a:pt x="734699" y="387449"/>
                  </a:lnTo>
                  <a:lnTo>
                    <a:pt x="734699" y="396110"/>
                  </a:lnTo>
                  <a:lnTo>
                    <a:pt x="734699" y="396110"/>
                  </a:lnTo>
                  <a:close/>
                  <a:moveTo>
                    <a:pt x="768525" y="363754"/>
                  </a:moveTo>
                  <a:cubicBezTo>
                    <a:pt x="768525" y="355747"/>
                    <a:pt x="769015" y="343001"/>
                    <a:pt x="779800" y="343001"/>
                  </a:cubicBezTo>
                  <a:cubicBezTo>
                    <a:pt x="790586" y="343001"/>
                    <a:pt x="791730" y="351335"/>
                    <a:pt x="791730" y="367349"/>
                  </a:cubicBezTo>
                  <a:cubicBezTo>
                    <a:pt x="791730" y="376337"/>
                    <a:pt x="791730" y="389410"/>
                    <a:pt x="779474" y="389410"/>
                  </a:cubicBezTo>
                  <a:cubicBezTo>
                    <a:pt x="767544" y="389410"/>
                    <a:pt x="768525" y="372905"/>
                    <a:pt x="768525" y="363754"/>
                  </a:cubicBezTo>
                  <a:lnTo>
                    <a:pt x="768525" y="363754"/>
                  </a:lnTo>
                  <a:close/>
                  <a:moveTo>
                    <a:pt x="768525" y="389083"/>
                  </a:moveTo>
                  <a:lnTo>
                    <a:pt x="768688" y="389083"/>
                  </a:lnTo>
                  <a:cubicBezTo>
                    <a:pt x="771956" y="394639"/>
                    <a:pt x="776205" y="397254"/>
                    <a:pt x="782415" y="397254"/>
                  </a:cubicBezTo>
                  <a:cubicBezTo>
                    <a:pt x="792056" y="397254"/>
                    <a:pt x="801697" y="393495"/>
                    <a:pt x="801697" y="367186"/>
                  </a:cubicBezTo>
                  <a:cubicBezTo>
                    <a:pt x="801697" y="352152"/>
                    <a:pt x="801207" y="334994"/>
                    <a:pt x="781925" y="334994"/>
                  </a:cubicBezTo>
                  <a:cubicBezTo>
                    <a:pt x="776205" y="334994"/>
                    <a:pt x="772120" y="337445"/>
                    <a:pt x="768688" y="342184"/>
                  </a:cubicBezTo>
                  <a:lnTo>
                    <a:pt x="768361" y="342184"/>
                  </a:lnTo>
                  <a:lnTo>
                    <a:pt x="768361" y="310482"/>
                  </a:lnTo>
                  <a:lnTo>
                    <a:pt x="758720" y="310482"/>
                  </a:lnTo>
                  <a:lnTo>
                    <a:pt x="758720" y="396110"/>
                  </a:lnTo>
                  <a:lnTo>
                    <a:pt x="768361" y="396110"/>
                  </a:lnTo>
                  <a:lnTo>
                    <a:pt x="768361" y="389083"/>
                  </a:lnTo>
                  <a:lnTo>
                    <a:pt x="768361" y="389083"/>
                  </a:lnTo>
                  <a:lnTo>
                    <a:pt x="768361" y="389083"/>
                  </a:lnTo>
                  <a:close/>
                  <a:moveTo>
                    <a:pt x="826699" y="396110"/>
                  </a:moveTo>
                  <a:lnTo>
                    <a:pt x="816895" y="396110"/>
                  </a:lnTo>
                  <a:lnTo>
                    <a:pt x="816895" y="336138"/>
                  </a:lnTo>
                  <a:lnTo>
                    <a:pt x="826699" y="336138"/>
                  </a:lnTo>
                  <a:lnTo>
                    <a:pt x="826699" y="396110"/>
                  </a:lnTo>
                  <a:close/>
                  <a:moveTo>
                    <a:pt x="816241" y="310482"/>
                  </a:moveTo>
                  <a:lnTo>
                    <a:pt x="827190" y="310482"/>
                  </a:lnTo>
                  <a:lnTo>
                    <a:pt x="827190" y="320940"/>
                  </a:lnTo>
                  <a:lnTo>
                    <a:pt x="816241" y="320940"/>
                  </a:lnTo>
                  <a:lnTo>
                    <a:pt x="816241" y="310482"/>
                  </a:lnTo>
                  <a:close/>
                  <a:moveTo>
                    <a:pt x="853009" y="396110"/>
                  </a:moveTo>
                  <a:lnTo>
                    <a:pt x="843204" y="396110"/>
                  </a:lnTo>
                  <a:lnTo>
                    <a:pt x="843204" y="310482"/>
                  </a:lnTo>
                  <a:lnTo>
                    <a:pt x="853009" y="310482"/>
                  </a:lnTo>
                  <a:lnTo>
                    <a:pt x="853009" y="396110"/>
                  </a:lnTo>
                  <a:close/>
                  <a:moveTo>
                    <a:pt x="879318" y="396110"/>
                  </a:moveTo>
                  <a:lnTo>
                    <a:pt x="869513" y="396110"/>
                  </a:lnTo>
                  <a:lnTo>
                    <a:pt x="869513" y="336138"/>
                  </a:lnTo>
                  <a:lnTo>
                    <a:pt x="879318" y="336138"/>
                  </a:lnTo>
                  <a:lnTo>
                    <a:pt x="879318" y="396110"/>
                  </a:lnTo>
                  <a:close/>
                  <a:moveTo>
                    <a:pt x="868860" y="310482"/>
                  </a:moveTo>
                  <a:lnTo>
                    <a:pt x="879808" y="310482"/>
                  </a:lnTo>
                  <a:lnTo>
                    <a:pt x="879808" y="320940"/>
                  </a:lnTo>
                  <a:lnTo>
                    <a:pt x="868860" y="320940"/>
                  </a:lnTo>
                  <a:lnTo>
                    <a:pt x="868860" y="310482"/>
                  </a:lnTo>
                  <a:close/>
                  <a:moveTo>
                    <a:pt x="900561" y="336138"/>
                  </a:moveTo>
                  <a:lnTo>
                    <a:pt x="900561" y="324699"/>
                  </a:lnTo>
                  <a:lnTo>
                    <a:pt x="910203" y="320287"/>
                  </a:lnTo>
                  <a:lnTo>
                    <a:pt x="910203" y="336138"/>
                  </a:lnTo>
                  <a:lnTo>
                    <a:pt x="923276" y="336138"/>
                  </a:lnTo>
                  <a:lnTo>
                    <a:pt x="923276" y="343491"/>
                  </a:lnTo>
                  <a:lnTo>
                    <a:pt x="910203" y="343491"/>
                  </a:lnTo>
                  <a:lnTo>
                    <a:pt x="910203" y="380259"/>
                  </a:lnTo>
                  <a:cubicBezTo>
                    <a:pt x="910203" y="384017"/>
                    <a:pt x="910203" y="388920"/>
                    <a:pt x="919027" y="388920"/>
                  </a:cubicBezTo>
                  <a:cubicBezTo>
                    <a:pt x="919681" y="388920"/>
                    <a:pt x="921315" y="388756"/>
                    <a:pt x="923439" y="388429"/>
                  </a:cubicBezTo>
                  <a:lnTo>
                    <a:pt x="923439" y="395783"/>
                  </a:lnTo>
                  <a:cubicBezTo>
                    <a:pt x="920171" y="395946"/>
                    <a:pt x="917066" y="396764"/>
                    <a:pt x="913798" y="396764"/>
                  </a:cubicBezTo>
                  <a:cubicBezTo>
                    <a:pt x="904483" y="396764"/>
                    <a:pt x="900398" y="393005"/>
                    <a:pt x="900398" y="386141"/>
                  </a:cubicBezTo>
                  <a:lnTo>
                    <a:pt x="900398" y="343491"/>
                  </a:lnTo>
                  <a:lnTo>
                    <a:pt x="890593" y="343491"/>
                  </a:lnTo>
                  <a:lnTo>
                    <a:pt x="890593" y="336138"/>
                  </a:lnTo>
                  <a:lnTo>
                    <a:pt x="900398" y="336138"/>
                  </a:lnTo>
                  <a:cubicBezTo>
                    <a:pt x="900398" y="336138"/>
                    <a:pt x="900398" y="336138"/>
                    <a:pt x="900398" y="336138"/>
                  </a:cubicBezTo>
                  <a:close/>
                  <a:moveTo>
                    <a:pt x="956448" y="384834"/>
                  </a:moveTo>
                  <a:lnTo>
                    <a:pt x="956612" y="384834"/>
                  </a:lnTo>
                  <a:lnTo>
                    <a:pt x="970992" y="335975"/>
                  </a:lnTo>
                  <a:lnTo>
                    <a:pt x="981614" y="335975"/>
                  </a:lnTo>
                  <a:lnTo>
                    <a:pt x="954487" y="418661"/>
                  </a:lnTo>
                  <a:lnTo>
                    <a:pt x="944356" y="418661"/>
                  </a:lnTo>
                  <a:lnTo>
                    <a:pt x="951056" y="395946"/>
                  </a:lnTo>
                  <a:lnTo>
                    <a:pt x="930792" y="335975"/>
                  </a:lnTo>
                  <a:lnTo>
                    <a:pt x="942068" y="335975"/>
                  </a:lnTo>
                  <a:lnTo>
                    <a:pt x="956448" y="384834"/>
                  </a:lnTo>
                  <a:lnTo>
                    <a:pt x="956448" y="384834"/>
                  </a:lnTo>
                  <a:close/>
                  <a:moveTo>
                    <a:pt x="1022630" y="333523"/>
                  </a:moveTo>
                  <a:lnTo>
                    <a:pt x="1019525" y="333523"/>
                  </a:lnTo>
                  <a:lnTo>
                    <a:pt x="1019525" y="318326"/>
                  </a:lnTo>
                  <a:lnTo>
                    <a:pt x="1019525" y="318326"/>
                  </a:lnTo>
                  <a:lnTo>
                    <a:pt x="1014133" y="333523"/>
                  </a:lnTo>
                  <a:lnTo>
                    <a:pt x="1011518" y="333523"/>
                  </a:lnTo>
                  <a:lnTo>
                    <a:pt x="1006452" y="318326"/>
                  </a:lnTo>
                  <a:lnTo>
                    <a:pt x="1006452" y="318326"/>
                  </a:lnTo>
                  <a:lnTo>
                    <a:pt x="1006452" y="333523"/>
                  </a:lnTo>
                  <a:lnTo>
                    <a:pt x="1003347" y="333523"/>
                  </a:lnTo>
                  <a:lnTo>
                    <a:pt x="1003347" y="314240"/>
                  </a:lnTo>
                  <a:lnTo>
                    <a:pt x="1008250" y="314240"/>
                  </a:lnTo>
                  <a:lnTo>
                    <a:pt x="1012989" y="328457"/>
                  </a:lnTo>
                  <a:lnTo>
                    <a:pt x="1012989" y="328457"/>
                  </a:lnTo>
                  <a:lnTo>
                    <a:pt x="1017728" y="314240"/>
                  </a:lnTo>
                  <a:lnTo>
                    <a:pt x="1022630" y="314240"/>
                  </a:lnTo>
                  <a:lnTo>
                    <a:pt x="1022630" y="333523"/>
                  </a:lnTo>
                  <a:lnTo>
                    <a:pt x="1022630" y="333523"/>
                  </a:lnTo>
                  <a:close/>
                  <a:moveTo>
                    <a:pt x="1001060" y="314240"/>
                  </a:moveTo>
                  <a:lnTo>
                    <a:pt x="1001060" y="316692"/>
                  </a:lnTo>
                  <a:lnTo>
                    <a:pt x="995830" y="316692"/>
                  </a:lnTo>
                  <a:lnTo>
                    <a:pt x="995830" y="333360"/>
                  </a:lnTo>
                  <a:lnTo>
                    <a:pt x="992726" y="333360"/>
                  </a:lnTo>
                  <a:lnTo>
                    <a:pt x="992726" y="316692"/>
                  </a:lnTo>
                  <a:lnTo>
                    <a:pt x="987496" y="316692"/>
                  </a:lnTo>
                  <a:lnTo>
                    <a:pt x="987496" y="314240"/>
                  </a:lnTo>
                  <a:lnTo>
                    <a:pt x="1001223" y="314240"/>
                  </a:lnTo>
                  <a:lnTo>
                    <a:pt x="1001223" y="314240"/>
                  </a:ln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164" name="Forma libre: forma 163">
            <a:extLst>
              <a:ext uri="{FF2B5EF4-FFF2-40B4-BE49-F238E27FC236}">
                <a16:creationId xmlns:a16="http://schemas.microsoft.com/office/drawing/2014/main" id="{52518724-8B09-60A4-DDFD-6C190C86E12D}"/>
              </a:ext>
            </a:extLst>
          </p:cNvPr>
          <p:cNvSpPr/>
          <p:nvPr/>
        </p:nvSpPr>
        <p:spPr>
          <a:xfrm>
            <a:off x="4122477" y="2295587"/>
            <a:ext cx="1228038" cy="254922"/>
          </a:xfrm>
          <a:custGeom>
            <a:avLst/>
            <a:gdLst>
              <a:gd name="connsiteX0" fmla="*/ 96740 w 1228038"/>
              <a:gd name="connsiteY0" fmla="*/ 181387 h 254922"/>
              <a:gd name="connsiteX1" fmla="*/ 192662 w 1228038"/>
              <a:gd name="connsiteY1" fmla="*/ 235313 h 254922"/>
              <a:gd name="connsiteX2" fmla="*/ 284663 w 1228038"/>
              <a:gd name="connsiteY2" fmla="*/ 184165 h 254922"/>
              <a:gd name="connsiteX3" fmla="*/ 288912 w 1228038"/>
              <a:gd name="connsiteY3" fmla="*/ 197728 h 254922"/>
              <a:gd name="connsiteX4" fmla="*/ 157529 w 1228038"/>
              <a:gd name="connsiteY4" fmla="*/ 254922 h 254922"/>
              <a:gd name="connsiteX5" fmla="*/ 14707 w 1228038"/>
              <a:gd name="connsiteY5" fmla="*/ 181387 h 254922"/>
              <a:gd name="connsiteX6" fmla="*/ 0 w 1228038"/>
              <a:gd name="connsiteY6" fmla="*/ 127461 h 254922"/>
              <a:gd name="connsiteX7" fmla="*/ 157529 w 1228038"/>
              <a:gd name="connsiteY7" fmla="*/ 0 h 254922"/>
              <a:gd name="connsiteX8" fmla="*/ 294468 w 1228038"/>
              <a:gd name="connsiteY8" fmla="*/ 64384 h 254922"/>
              <a:gd name="connsiteX9" fmla="*/ 191355 w 1228038"/>
              <a:gd name="connsiteY9" fmla="*/ 126154 h 254922"/>
              <a:gd name="connsiteX10" fmla="*/ 250183 w 1228038"/>
              <a:gd name="connsiteY10" fmla="*/ 35787 h 254922"/>
              <a:gd name="connsiteX11" fmla="*/ 191355 w 1228038"/>
              <a:gd name="connsiteY11" fmla="*/ 15361 h 254922"/>
              <a:gd name="connsiteX12" fmla="*/ 81216 w 1228038"/>
              <a:gd name="connsiteY12" fmla="*/ 126154 h 254922"/>
              <a:gd name="connsiteX13" fmla="*/ 96903 w 1228038"/>
              <a:gd name="connsiteY13" fmla="*/ 181550 h 254922"/>
              <a:gd name="connsiteX14" fmla="*/ 372742 w 1228038"/>
              <a:gd name="connsiteY14" fmla="*/ 181387 h 254922"/>
              <a:gd name="connsiteX15" fmla="*/ 372252 w 1228038"/>
              <a:gd name="connsiteY15" fmla="*/ 187597 h 254922"/>
              <a:gd name="connsiteX16" fmla="*/ 413758 w 1228038"/>
              <a:gd name="connsiteY16" fmla="*/ 229103 h 254922"/>
              <a:gd name="connsiteX17" fmla="*/ 455265 w 1228038"/>
              <a:gd name="connsiteY17" fmla="*/ 187597 h 254922"/>
              <a:gd name="connsiteX18" fmla="*/ 454775 w 1228038"/>
              <a:gd name="connsiteY18" fmla="*/ 181387 h 254922"/>
              <a:gd name="connsiteX19" fmla="*/ 413758 w 1228038"/>
              <a:gd name="connsiteY19" fmla="*/ 146090 h 254922"/>
              <a:gd name="connsiteX20" fmla="*/ 372742 w 1228038"/>
              <a:gd name="connsiteY20" fmla="*/ 181387 h 254922"/>
              <a:gd name="connsiteX21" fmla="*/ 372742 w 1228038"/>
              <a:gd name="connsiteY21" fmla="*/ 181387 h 254922"/>
              <a:gd name="connsiteX22" fmla="*/ 526676 w 1228038"/>
              <a:gd name="connsiteY22" fmla="*/ 181387 h 254922"/>
              <a:gd name="connsiteX23" fmla="*/ 547266 w 1228038"/>
              <a:gd name="connsiteY23" fmla="*/ 250837 h 254922"/>
              <a:gd name="connsiteX24" fmla="*/ 474874 w 1228038"/>
              <a:gd name="connsiteY24" fmla="*/ 250837 h 254922"/>
              <a:gd name="connsiteX25" fmla="*/ 460657 w 1228038"/>
              <a:gd name="connsiteY25" fmla="*/ 203284 h 254922"/>
              <a:gd name="connsiteX26" fmla="*/ 380749 w 1228038"/>
              <a:gd name="connsiteY26" fmla="*/ 250837 h 254922"/>
              <a:gd name="connsiteX27" fmla="*/ 298063 w 1228038"/>
              <a:gd name="connsiteY27" fmla="*/ 186453 h 254922"/>
              <a:gd name="connsiteX28" fmla="*/ 298226 w 1228038"/>
              <a:gd name="connsiteY28" fmla="*/ 181387 h 254922"/>
              <a:gd name="connsiteX29" fmla="*/ 380749 w 1228038"/>
              <a:gd name="connsiteY29" fmla="*/ 121905 h 254922"/>
              <a:gd name="connsiteX30" fmla="*/ 442846 w 1228038"/>
              <a:gd name="connsiteY30" fmla="*/ 143802 h 254922"/>
              <a:gd name="connsiteX31" fmla="*/ 423073 w 1228038"/>
              <a:gd name="connsiteY31" fmla="*/ 77947 h 254922"/>
              <a:gd name="connsiteX32" fmla="*/ 340060 w 1228038"/>
              <a:gd name="connsiteY32" fmla="*/ 77947 h 254922"/>
              <a:gd name="connsiteX33" fmla="*/ 415066 w 1228038"/>
              <a:gd name="connsiteY33" fmla="*/ 47389 h 254922"/>
              <a:gd name="connsiteX34" fmla="*/ 495791 w 1228038"/>
              <a:gd name="connsiteY34" fmla="*/ 77947 h 254922"/>
              <a:gd name="connsiteX35" fmla="*/ 526512 w 1228038"/>
              <a:gd name="connsiteY35" fmla="*/ 181387 h 254922"/>
              <a:gd name="connsiteX36" fmla="*/ 526512 w 1228038"/>
              <a:gd name="connsiteY36" fmla="*/ 181387 h 254922"/>
              <a:gd name="connsiteX37" fmla="*/ 757903 w 1228038"/>
              <a:gd name="connsiteY37" fmla="*/ 181387 h 254922"/>
              <a:gd name="connsiteX38" fmla="*/ 757903 w 1228038"/>
              <a:gd name="connsiteY38" fmla="*/ 250837 h 254922"/>
              <a:gd name="connsiteX39" fmla="*/ 683551 w 1228038"/>
              <a:gd name="connsiteY39" fmla="*/ 250837 h 254922"/>
              <a:gd name="connsiteX40" fmla="*/ 683551 w 1228038"/>
              <a:gd name="connsiteY40" fmla="*/ 98210 h 254922"/>
              <a:gd name="connsiteX41" fmla="*/ 663288 w 1228038"/>
              <a:gd name="connsiteY41" fmla="*/ 77947 h 254922"/>
              <a:gd name="connsiteX42" fmla="*/ 663288 w 1228038"/>
              <a:gd name="connsiteY42" fmla="*/ 77947 h 254922"/>
              <a:gd name="connsiteX43" fmla="*/ 644332 w 1228038"/>
              <a:gd name="connsiteY43" fmla="*/ 90857 h 254922"/>
              <a:gd name="connsiteX44" fmla="*/ 644332 w 1228038"/>
              <a:gd name="connsiteY44" fmla="*/ 250837 h 254922"/>
              <a:gd name="connsiteX45" fmla="*/ 571287 w 1228038"/>
              <a:gd name="connsiteY45" fmla="*/ 250837 h 254922"/>
              <a:gd name="connsiteX46" fmla="*/ 571287 w 1228038"/>
              <a:gd name="connsiteY46" fmla="*/ 77947 h 254922"/>
              <a:gd name="connsiteX47" fmla="*/ 528637 w 1228038"/>
              <a:gd name="connsiteY47" fmla="*/ 77947 h 254922"/>
              <a:gd name="connsiteX48" fmla="*/ 608382 w 1228038"/>
              <a:gd name="connsiteY48" fmla="*/ 41997 h 254922"/>
              <a:gd name="connsiteX49" fmla="*/ 644005 w 1228038"/>
              <a:gd name="connsiteY49" fmla="*/ 75986 h 254922"/>
              <a:gd name="connsiteX50" fmla="*/ 720645 w 1228038"/>
              <a:gd name="connsiteY50" fmla="*/ 41997 h 254922"/>
              <a:gd name="connsiteX51" fmla="*/ 757903 w 1228038"/>
              <a:gd name="connsiteY51" fmla="*/ 78111 h 254922"/>
              <a:gd name="connsiteX52" fmla="*/ 757903 w 1228038"/>
              <a:gd name="connsiteY52" fmla="*/ 181387 h 254922"/>
              <a:gd name="connsiteX53" fmla="*/ 757903 w 1228038"/>
              <a:gd name="connsiteY53" fmla="*/ 181387 h 254922"/>
              <a:gd name="connsiteX54" fmla="*/ 872618 w 1228038"/>
              <a:gd name="connsiteY54" fmla="*/ 181387 h 254922"/>
              <a:gd name="connsiteX55" fmla="*/ 882913 w 1228038"/>
              <a:gd name="connsiteY55" fmla="*/ 215703 h 254922"/>
              <a:gd name="connsiteX56" fmla="*/ 910039 w 1228038"/>
              <a:gd name="connsiteY56" fmla="*/ 242176 h 254922"/>
              <a:gd name="connsiteX57" fmla="*/ 937493 w 1228038"/>
              <a:gd name="connsiteY57" fmla="*/ 214723 h 254922"/>
              <a:gd name="connsiteX58" fmla="*/ 937329 w 1228038"/>
              <a:gd name="connsiteY58" fmla="*/ 211618 h 254922"/>
              <a:gd name="connsiteX59" fmla="*/ 928505 w 1228038"/>
              <a:gd name="connsiteY59" fmla="*/ 181550 h 254922"/>
              <a:gd name="connsiteX60" fmla="*/ 897620 w 1228038"/>
              <a:gd name="connsiteY60" fmla="*/ 75823 h 254922"/>
              <a:gd name="connsiteX61" fmla="*/ 870330 w 1228038"/>
              <a:gd name="connsiteY61" fmla="*/ 51475 h 254922"/>
              <a:gd name="connsiteX62" fmla="*/ 841407 w 1228038"/>
              <a:gd name="connsiteY62" fmla="*/ 77947 h 254922"/>
              <a:gd name="connsiteX63" fmla="*/ 872782 w 1228038"/>
              <a:gd name="connsiteY63" fmla="*/ 181387 h 254922"/>
              <a:gd name="connsiteX64" fmla="*/ 872782 w 1228038"/>
              <a:gd name="connsiteY64" fmla="*/ 181387 h 254922"/>
              <a:gd name="connsiteX65" fmla="*/ 991092 w 1228038"/>
              <a:gd name="connsiteY65" fmla="*/ 181387 h 254922"/>
              <a:gd name="connsiteX66" fmla="*/ 889286 w 1228038"/>
              <a:gd name="connsiteY66" fmla="*/ 254922 h 254922"/>
              <a:gd name="connsiteX67" fmla="*/ 787481 w 1228038"/>
              <a:gd name="connsiteY67" fmla="*/ 181387 h 254922"/>
              <a:gd name="connsiteX68" fmla="*/ 782088 w 1228038"/>
              <a:gd name="connsiteY68" fmla="*/ 147724 h 254922"/>
              <a:gd name="connsiteX69" fmla="*/ 889286 w 1228038"/>
              <a:gd name="connsiteY69" fmla="*/ 40526 h 254922"/>
              <a:gd name="connsiteX70" fmla="*/ 996484 w 1228038"/>
              <a:gd name="connsiteY70" fmla="*/ 147724 h 254922"/>
              <a:gd name="connsiteX71" fmla="*/ 991092 w 1228038"/>
              <a:gd name="connsiteY71" fmla="*/ 181387 h 254922"/>
              <a:gd name="connsiteX72" fmla="*/ 1114304 w 1228038"/>
              <a:gd name="connsiteY72" fmla="*/ 181387 h 254922"/>
              <a:gd name="connsiteX73" fmla="*/ 1114304 w 1228038"/>
              <a:gd name="connsiteY73" fmla="*/ 250837 h 254922"/>
              <a:gd name="connsiteX74" fmla="*/ 1041259 w 1228038"/>
              <a:gd name="connsiteY74" fmla="*/ 250837 h 254922"/>
              <a:gd name="connsiteX75" fmla="*/ 1041259 w 1228038"/>
              <a:gd name="connsiteY75" fmla="*/ 77947 h 254922"/>
              <a:gd name="connsiteX76" fmla="*/ 1000406 w 1228038"/>
              <a:gd name="connsiteY76" fmla="*/ 77947 h 254922"/>
              <a:gd name="connsiteX77" fmla="*/ 1078517 w 1228038"/>
              <a:gd name="connsiteY77" fmla="*/ 41997 h 254922"/>
              <a:gd name="connsiteX78" fmla="*/ 1114141 w 1228038"/>
              <a:gd name="connsiteY78" fmla="*/ 75986 h 254922"/>
              <a:gd name="connsiteX79" fmla="*/ 1190781 w 1228038"/>
              <a:gd name="connsiteY79" fmla="*/ 41997 h 254922"/>
              <a:gd name="connsiteX80" fmla="*/ 1228039 w 1228038"/>
              <a:gd name="connsiteY80" fmla="*/ 78111 h 254922"/>
              <a:gd name="connsiteX81" fmla="*/ 1228039 w 1228038"/>
              <a:gd name="connsiteY81" fmla="*/ 250837 h 254922"/>
              <a:gd name="connsiteX82" fmla="*/ 1153686 w 1228038"/>
              <a:gd name="connsiteY82" fmla="*/ 250837 h 254922"/>
              <a:gd name="connsiteX83" fmla="*/ 1153686 w 1228038"/>
              <a:gd name="connsiteY83" fmla="*/ 98210 h 254922"/>
              <a:gd name="connsiteX84" fmla="*/ 1133423 w 1228038"/>
              <a:gd name="connsiteY84" fmla="*/ 77947 h 254922"/>
              <a:gd name="connsiteX85" fmla="*/ 1133423 w 1228038"/>
              <a:gd name="connsiteY85" fmla="*/ 77947 h 254922"/>
              <a:gd name="connsiteX86" fmla="*/ 1114467 w 1228038"/>
              <a:gd name="connsiteY86" fmla="*/ 90857 h 254922"/>
              <a:gd name="connsiteX87" fmla="*/ 1114467 w 1228038"/>
              <a:gd name="connsiteY87" fmla="*/ 181387 h 254922"/>
              <a:gd name="connsiteX88" fmla="*/ 1114467 w 1228038"/>
              <a:gd name="connsiteY88" fmla="*/ 181387 h 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228038" h="254922">
                <a:moveTo>
                  <a:pt x="96740" y="181387"/>
                </a:moveTo>
                <a:cubicBezTo>
                  <a:pt x="116349" y="213579"/>
                  <a:pt x="152463" y="235313"/>
                  <a:pt x="192662" y="235313"/>
                </a:cubicBezTo>
                <a:cubicBezTo>
                  <a:pt x="251981" y="235313"/>
                  <a:pt x="284663" y="184165"/>
                  <a:pt x="284663" y="184165"/>
                </a:cubicBezTo>
                <a:lnTo>
                  <a:pt x="288912" y="197728"/>
                </a:lnTo>
                <a:cubicBezTo>
                  <a:pt x="261459" y="233515"/>
                  <a:pt x="212435" y="254922"/>
                  <a:pt x="157529" y="254922"/>
                </a:cubicBezTo>
                <a:cubicBezTo>
                  <a:pt x="94289" y="254922"/>
                  <a:pt x="39872" y="224854"/>
                  <a:pt x="14707" y="181387"/>
                </a:cubicBezTo>
                <a:cubicBezTo>
                  <a:pt x="5229" y="165046"/>
                  <a:pt x="0" y="146744"/>
                  <a:pt x="0" y="127461"/>
                </a:cubicBezTo>
                <a:cubicBezTo>
                  <a:pt x="0" y="57031"/>
                  <a:pt x="70430" y="0"/>
                  <a:pt x="157529" y="0"/>
                </a:cubicBezTo>
                <a:cubicBezTo>
                  <a:pt x="218972" y="0"/>
                  <a:pt x="268485" y="26309"/>
                  <a:pt x="294468" y="64384"/>
                </a:cubicBezTo>
                <a:lnTo>
                  <a:pt x="191355" y="126154"/>
                </a:lnTo>
                <a:lnTo>
                  <a:pt x="250183" y="35787"/>
                </a:lnTo>
                <a:cubicBezTo>
                  <a:pt x="233352" y="25165"/>
                  <a:pt x="212762" y="15361"/>
                  <a:pt x="191355" y="15361"/>
                </a:cubicBezTo>
                <a:cubicBezTo>
                  <a:pt x="131056" y="15361"/>
                  <a:pt x="81216" y="65691"/>
                  <a:pt x="81216" y="126154"/>
                </a:cubicBezTo>
                <a:cubicBezTo>
                  <a:pt x="81216" y="146417"/>
                  <a:pt x="86935" y="165373"/>
                  <a:pt x="96903" y="181550"/>
                </a:cubicBezTo>
                <a:close/>
                <a:moveTo>
                  <a:pt x="372742" y="181387"/>
                </a:moveTo>
                <a:cubicBezTo>
                  <a:pt x="372415" y="183511"/>
                  <a:pt x="372252" y="185472"/>
                  <a:pt x="372252" y="187597"/>
                </a:cubicBezTo>
                <a:cubicBezTo>
                  <a:pt x="372252" y="210474"/>
                  <a:pt x="390881" y="229103"/>
                  <a:pt x="413758" y="229103"/>
                </a:cubicBezTo>
                <a:cubicBezTo>
                  <a:pt x="436636" y="229103"/>
                  <a:pt x="455265" y="210474"/>
                  <a:pt x="455265" y="187597"/>
                </a:cubicBezTo>
                <a:cubicBezTo>
                  <a:pt x="455265" y="185472"/>
                  <a:pt x="455265" y="183348"/>
                  <a:pt x="454775" y="181387"/>
                </a:cubicBezTo>
                <a:cubicBezTo>
                  <a:pt x="451833" y="161451"/>
                  <a:pt x="434512" y="146090"/>
                  <a:pt x="413758" y="146090"/>
                </a:cubicBezTo>
                <a:cubicBezTo>
                  <a:pt x="393005" y="146090"/>
                  <a:pt x="375683" y="161451"/>
                  <a:pt x="372742" y="181387"/>
                </a:cubicBezTo>
                <a:lnTo>
                  <a:pt x="372742" y="181387"/>
                </a:lnTo>
                <a:close/>
                <a:moveTo>
                  <a:pt x="526676" y="181387"/>
                </a:moveTo>
                <a:lnTo>
                  <a:pt x="547266" y="250837"/>
                </a:lnTo>
                <a:lnTo>
                  <a:pt x="474874" y="250837"/>
                </a:lnTo>
                <a:lnTo>
                  <a:pt x="460657" y="203284"/>
                </a:lnTo>
                <a:cubicBezTo>
                  <a:pt x="451180" y="230737"/>
                  <a:pt x="418987" y="250837"/>
                  <a:pt x="380749" y="250837"/>
                </a:cubicBezTo>
                <a:cubicBezTo>
                  <a:pt x="334994" y="250837"/>
                  <a:pt x="298063" y="221913"/>
                  <a:pt x="298063" y="186453"/>
                </a:cubicBezTo>
                <a:cubicBezTo>
                  <a:pt x="298063" y="184819"/>
                  <a:pt x="298063" y="183184"/>
                  <a:pt x="298226" y="181387"/>
                </a:cubicBezTo>
                <a:cubicBezTo>
                  <a:pt x="301494" y="148214"/>
                  <a:pt x="337118" y="121905"/>
                  <a:pt x="380749" y="121905"/>
                </a:cubicBezTo>
                <a:cubicBezTo>
                  <a:pt x="405424" y="121905"/>
                  <a:pt x="427648" y="130402"/>
                  <a:pt x="442846" y="143802"/>
                </a:cubicBezTo>
                <a:lnTo>
                  <a:pt x="423073" y="77947"/>
                </a:lnTo>
                <a:lnTo>
                  <a:pt x="340060" y="77947"/>
                </a:lnTo>
                <a:cubicBezTo>
                  <a:pt x="340060" y="77947"/>
                  <a:pt x="353950" y="69613"/>
                  <a:pt x="415066" y="47389"/>
                </a:cubicBezTo>
                <a:cubicBezTo>
                  <a:pt x="476345" y="25165"/>
                  <a:pt x="495791" y="77947"/>
                  <a:pt x="495791" y="77947"/>
                </a:cubicBezTo>
                <a:lnTo>
                  <a:pt x="526512" y="181387"/>
                </a:lnTo>
                <a:lnTo>
                  <a:pt x="526512" y="181387"/>
                </a:lnTo>
                <a:close/>
                <a:moveTo>
                  <a:pt x="757903" y="181387"/>
                </a:moveTo>
                <a:lnTo>
                  <a:pt x="757903" y="250837"/>
                </a:lnTo>
                <a:lnTo>
                  <a:pt x="683551" y="250837"/>
                </a:lnTo>
                <a:lnTo>
                  <a:pt x="683551" y="98210"/>
                </a:lnTo>
                <a:cubicBezTo>
                  <a:pt x="683551" y="86935"/>
                  <a:pt x="674400" y="77947"/>
                  <a:pt x="663288" y="77947"/>
                </a:cubicBezTo>
                <a:lnTo>
                  <a:pt x="663288" y="77947"/>
                </a:lnTo>
                <a:cubicBezTo>
                  <a:pt x="654954" y="77947"/>
                  <a:pt x="647437" y="83013"/>
                  <a:pt x="644332" y="90857"/>
                </a:cubicBezTo>
                <a:lnTo>
                  <a:pt x="644332" y="250837"/>
                </a:lnTo>
                <a:lnTo>
                  <a:pt x="571287" y="250837"/>
                </a:lnTo>
                <a:lnTo>
                  <a:pt x="571287" y="77947"/>
                </a:lnTo>
                <a:lnTo>
                  <a:pt x="528637" y="77947"/>
                </a:lnTo>
                <a:cubicBezTo>
                  <a:pt x="528637" y="77947"/>
                  <a:pt x="587955" y="41997"/>
                  <a:pt x="608382" y="41997"/>
                </a:cubicBezTo>
                <a:cubicBezTo>
                  <a:pt x="627827" y="41997"/>
                  <a:pt x="642208" y="57031"/>
                  <a:pt x="644005" y="75986"/>
                </a:cubicBezTo>
                <a:cubicBezTo>
                  <a:pt x="672602" y="60462"/>
                  <a:pt x="701036" y="41997"/>
                  <a:pt x="720645" y="41997"/>
                </a:cubicBezTo>
                <a:cubicBezTo>
                  <a:pt x="740255" y="41997"/>
                  <a:pt x="757250" y="58175"/>
                  <a:pt x="757903" y="78111"/>
                </a:cubicBezTo>
                <a:lnTo>
                  <a:pt x="757903" y="181387"/>
                </a:lnTo>
                <a:lnTo>
                  <a:pt x="757903" y="181387"/>
                </a:lnTo>
                <a:close/>
                <a:moveTo>
                  <a:pt x="872618" y="181387"/>
                </a:moveTo>
                <a:lnTo>
                  <a:pt x="882913" y="215703"/>
                </a:lnTo>
                <a:cubicBezTo>
                  <a:pt x="883077" y="230410"/>
                  <a:pt x="895169" y="242176"/>
                  <a:pt x="910039" y="242176"/>
                </a:cubicBezTo>
                <a:cubicBezTo>
                  <a:pt x="924910" y="242176"/>
                  <a:pt x="937493" y="229920"/>
                  <a:pt x="937493" y="214723"/>
                </a:cubicBezTo>
                <a:cubicBezTo>
                  <a:pt x="937493" y="213579"/>
                  <a:pt x="937493" y="212599"/>
                  <a:pt x="937329" y="211618"/>
                </a:cubicBezTo>
                <a:lnTo>
                  <a:pt x="928505" y="181550"/>
                </a:lnTo>
                <a:lnTo>
                  <a:pt x="897620" y="75823"/>
                </a:lnTo>
                <a:cubicBezTo>
                  <a:pt x="896150" y="62096"/>
                  <a:pt x="884547" y="51475"/>
                  <a:pt x="870330" y="51475"/>
                </a:cubicBezTo>
                <a:cubicBezTo>
                  <a:pt x="856114" y="51475"/>
                  <a:pt x="843041" y="64548"/>
                  <a:pt x="841407" y="77947"/>
                </a:cubicBezTo>
                <a:lnTo>
                  <a:pt x="872782" y="181387"/>
                </a:lnTo>
                <a:lnTo>
                  <a:pt x="872782" y="181387"/>
                </a:lnTo>
                <a:close/>
                <a:moveTo>
                  <a:pt x="991092" y="181387"/>
                </a:moveTo>
                <a:cubicBezTo>
                  <a:pt x="977038" y="224201"/>
                  <a:pt x="936676" y="254922"/>
                  <a:pt x="889286" y="254922"/>
                </a:cubicBezTo>
                <a:cubicBezTo>
                  <a:pt x="841897" y="254922"/>
                  <a:pt x="801534" y="224037"/>
                  <a:pt x="787481" y="181387"/>
                </a:cubicBezTo>
                <a:cubicBezTo>
                  <a:pt x="783886" y="170602"/>
                  <a:pt x="782088" y="159163"/>
                  <a:pt x="782088" y="147724"/>
                </a:cubicBezTo>
                <a:cubicBezTo>
                  <a:pt x="782088" y="88569"/>
                  <a:pt x="830131" y="40526"/>
                  <a:pt x="889286" y="40526"/>
                </a:cubicBezTo>
                <a:cubicBezTo>
                  <a:pt x="948441" y="40526"/>
                  <a:pt x="996484" y="88569"/>
                  <a:pt x="996484" y="147724"/>
                </a:cubicBezTo>
                <a:cubicBezTo>
                  <a:pt x="996484" y="159490"/>
                  <a:pt x="994523" y="170765"/>
                  <a:pt x="991092" y="181387"/>
                </a:cubicBezTo>
                <a:close/>
                <a:moveTo>
                  <a:pt x="1114304" y="181387"/>
                </a:moveTo>
                <a:lnTo>
                  <a:pt x="1114304" y="250837"/>
                </a:lnTo>
                <a:lnTo>
                  <a:pt x="1041259" y="250837"/>
                </a:lnTo>
                <a:lnTo>
                  <a:pt x="1041259" y="77947"/>
                </a:lnTo>
                <a:lnTo>
                  <a:pt x="1000406" y="77947"/>
                </a:lnTo>
                <a:cubicBezTo>
                  <a:pt x="1000406" y="77947"/>
                  <a:pt x="1057927" y="41997"/>
                  <a:pt x="1078517" y="41997"/>
                </a:cubicBezTo>
                <a:cubicBezTo>
                  <a:pt x="1097963" y="41997"/>
                  <a:pt x="1112343" y="57031"/>
                  <a:pt x="1114141" y="75986"/>
                </a:cubicBezTo>
                <a:cubicBezTo>
                  <a:pt x="1142738" y="60462"/>
                  <a:pt x="1171171" y="41997"/>
                  <a:pt x="1190781" y="41997"/>
                </a:cubicBezTo>
                <a:cubicBezTo>
                  <a:pt x="1210390" y="41997"/>
                  <a:pt x="1227385" y="58175"/>
                  <a:pt x="1228039" y="78111"/>
                </a:cubicBezTo>
                <a:lnTo>
                  <a:pt x="1228039" y="250837"/>
                </a:lnTo>
                <a:lnTo>
                  <a:pt x="1153686" y="250837"/>
                </a:lnTo>
                <a:lnTo>
                  <a:pt x="1153686" y="98210"/>
                </a:lnTo>
                <a:cubicBezTo>
                  <a:pt x="1153686" y="86935"/>
                  <a:pt x="1144535" y="77947"/>
                  <a:pt x="1133423" y="77947"/>
                </a:cubicBezTo>
                <a:lnTo>
                  <a:pt x="1133423" y="77947"/>
                </a:lnTo>
                <a:cubicBezTo>
                  <a:pt x="1125089" y="77947"/>
                  <a:pt x="1117572" y="83013"/>
                  <a:pt x="1114467" y="90857"/>
                </a:cubicBezTo>
                <a:lnTo>
                  <a:pt x="1114467" y="181387"/>
                </a:lnTo>
                <a:lnTo>
                  <a:pt x="1114467" y="181387"/>
                </a:lnTo>
                <a:close/>
              </a:path>
            </a:pathLst>
          </a:custGeom>
          <a:solidFill>
            <a:srgbClr val="29175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71" name="Forma libre: forma 170">
            <a:extLst>
              <a:ext uri="{FF2B5EF4-FFF2-40B4-BE49-F238E27FC236}">
                <a16:creationId xmlns:a16="http://schemas.microsoft.com/office/drawing/2014/main" id="{22A0A3B2-B15F-14C6-8C4C-D54F23625E7E}"/>
              </a:ext>
            </a:extLst>
          </p:cNvPr>
          <p:cNvSpPr/>
          <p:nvPr/>
        </p:nvSpPr>
        <p:spPr>
          <a:xfrm>
            <a:off x="9425674" y="3848978"/>
            <a:ext cx="1465311" cy="436635"/>
          </a:xfrm>
          <a:custGeom>
            <a:avLst/>
            <a:gdLst>
              <a:gd name="connsiteX0" fmla="*/ 995667 w 1465311"/>
              <a:gd name="connsiteY0" fmla="*/ 25983 h 436635"/>
              <a:gd name="connsiteX1" fmla="*/ 854153 w 1465311"/>
              <a:gd name="connsiteY1" fmla="*/ 25983 h 436635"/>
              <a:gd name="connsiteX2" fmla="*/ 854153 w 1465311"/>
              <a:gd name="connsiteY2" fmla="*/ 160961 h 436635"/>
              <a:gd name="connsiteX3" fmla="*/ 654136 w 1465311"/>
              <a:gd name="connsiteY3" fmla="*/ 285807 h 436635"/>
              <a:gd name="connsiteX4" fmla="*/ 612957 w 1465311"/>
              <a:gd name="connsiteY4" fmla="*/ 261785 h 436635"/>
              <a:gd name="connsiteX5" fmla="*/ 813136 w 1465311"/>
              <a:gd name="connsiteY5" fmla="*/ 135795 h 436635"/>
              <a:gd name="connsiteX6" fmla="*/ 723750 w 1465311"/>
              <a:gd name="connsiteY6" fmla="*/ 78765 h 436635"/>
              <a:gd name="connsiteX7" fmla="*/ 522263 w 1465311"/>
              <a:gd name="connsiteY7" fmla="*/ 204755 h 436635"/>
              <a:gd name="connsiteX8" fmla="*/ 488110 w 1465311"/>
              <a:gd name="connsiteY8" fmla="*/ 181877 h 436635"/>
              <a:gd name="connsiteX9" fmla="*/ 687636 w 1465311"/>
              <a:gd name="connsiteY9" fmla="*/ 56377 h 436635"/>
              <a:gd name="connsiteX10" fmla="*/ 597760 w 1465311"/>
              <a:gd name="connsiteY10" fmla="*/ 0 h 436635"/>
              <a:gd name="connsiteX11" fmla="*/ 370290 w 1465311"/>
              <a:gd name="connsiteY11" fmla="*/ 142495 h 436635"/>
              <a:gd name="connsiteX12" fmla="*/ 154097 w 1465311"/>
              <a:gd name="connsiteY12" fmla="*/ 25983 h 436635"/>
              <a:gd name="connsiteX13" fmla="*/ 0 w 1465311"/>
              <a:gd name="connsiteY13" fmla="*/ 25983 h 436635"/>
              <a:gd name="connsiteX14" fmla="*/ 0 w 1465311"/>
              <a:gd name="connsiteY14" fmla="*/ 415229 h 436635"/>
              <a:gd name="connsiteX15" fmla="*/ 189231 w 1465311"/>
              <a:gd name="connsiteY15" fmla="*/ 415229 h 436635"/>
              <a:gd name="connsiteX16" fmla="*/ 373722 w 1465311"/>
              <a:gd name="connsiteY16" fmla="*/ 293487 h 436635"/>
              <a:gd name="connsiteX17" fmla="*/ 601027 w 1465311"/>
              <a:gd name="connsiteY17" fmla="*/ 436636 h 436635"/>
              <a:gd name="connsiteX18" fmla="*/ 854315 w 1465311"/>
              <a:gd name="connsiteY18" fmla="*/ 277473 h 436635"/>
              <a:gd name="connsiteX19" fmla="*/ 854315 w 1465311"/>
              <a:gd name="connsiteY19" fmla="*/ 415229 h 436635"/>
              <a:gd name="connsiteX20" fmla="*/ 1120677 w 1465311"/>
              <a:gd name="connsiteY20" fmla="*/ 415229 h 436635"/>
              <a:gd name="connsiteX21" fmla="*/ 1120677 w 1465311"/>
              <a:gd name="connsiteY21" fmla="*/ 290219 h 436635"/>
              <a:gd name="connsiteX22" fmla="*/ 995667 w 1465311"/>
              <a:gd name="connsiteY22" fmla="*/ 290219 h 436635"/>
              <a:gd name="connsiteX23" fmla="*/ 995667 w 1465311"/>
              <a:gd name="connsiteY23" fmla="*/ 25983 h 436635"/>
              <a:gd name="connsiteX24" fmla="*/ 995667 w 1465311"/>
              <a:gd name="connsiteY24" fmla="*/ 25983 h 436635"/>
              <a:gd name="connsiteX25" fmla="*/ 160307 w 1465311"/>
              <a:gd name="connsiteY25" fmla="*/ 298553 h 436635"/>
              <a:gd name="connsiteX26" fmla="*/ 141350 w 1465311"/>
              <a:gd name="connsiteY26" fmla="*/ 298553 h 436635"/>
              <a:gd name="connsiteX27" fmla="*/ 141350 w 1465311"/>
              <a:gd name="connsiteY27" fmla="*/ 147888 h 436635"/>
              <a:gd name="connsiteX28" fmla="*/ 160307 w 1465311"/>
              <a:gd name="connsiteY28" fmla="*/ 147888 h 436635"/>
              <a:gd name="connsiteX29" fmla="*/ 243483 w 1465311"/>
              <a:gd name="connsiteY29" fmla="*/ 225835 h 436635"/>
              <a:gd name="connsiteX30" fmla="*/ 160307 w 1465311"/>
              <a:gd name="connsiteY30" fmla="*/ 298553 h 436635"/>
              <a:gd name="connsiteX31" fmla="*/ 160307 w 1465311"/>
              <a:gd name="connsiteY31" fmla="*/ 298553 h 436635"/>
              <a:gd name="connsiteX32" fmla="*/ 1293402 w 1465311"/>
              <a:gd name="connsiteY32" fmla="*/ 25983 h 436635"/>
              <a:gd name="connsiteX33" fmla="*/ 1151888 w 1465311"/>
              <a:gd name="connsiteY33" fmla="*/ 25983 h 436635"/>
              <a:gd name="connsiteX34" fmla="*/ 1151888 w 1465311"/>
              <a:gd name="connsiteY34" fmla="*/ 415229 h 436635"/>
              <a:gd name="connsiteX35" fmla="*/ 1418413 w 1465311"/>
              <a:gd name="connsiteY35" fmla="*/ 415229 h 436635"/>
              <a:gd name="connsiteX36" fmla="*/ 1418413 w 1465311"/>
              <a:gd name="connsiteY36" fmla="*/ 290219 h 436635"/>
              <a:gd name="connsiteX37" fmla="*/ 1293402 w 1465311"/>
              <a:gd name="connsiteY37" fmla="*/ 290219 h 436635"/>
              <a:gd name="connsiteX38" fmla="*/ 1293402 w 1465311"/>
              <a:gd name="connsiteY38" fmla="*/ 25983 h 436635"/>
              <a:gd name="connsiteX39" fmla="*/ 1399130 w 1465311"/>
              <a:gd name="connsiteY39" fmla="*/ 23531 h 436635"/>
              <a:gd name="connsiteX40" fmla="*/ 1410242 w 1465311"/>
              <a:gd name="connsiteY40" fmla="*/ 23531 h 436635"/>
              <a:gd name="connsiteX41" fmla="*/ 1410242 w 1465311"/>
              <a:gd name="connsiteY41" fmla="*/ 52455 h 436635"/>
              <a:gd name="connsiteX42" fmla="*/ 1414655 w 1465311"/>
              <a:gd name="connsiteY42" fmla="*/ 52455 h 436635"/>
              <a:gd name="connsiteX43" fmla="*/ 1414655 w 1465311"/>
              <a:gd name="connsiteY43" fmla="*/ 23531 h 436635"/>
              <a:gd name="connsiteX44" fmla="*/ 1425766 w 1465311"/>
              <a:gd name="connsiteY44" fmla="*/ 23531 h 436635"/>
              <a:gd name="connsiteX45" fmla="*/ 1425766 w 1465311"/>
              <a:gd name="connsiteY45" fmla="*/ 19610 h 436635"/>
              <a:gd name="connsiteX46" fmla="*/ 1399130 w 1465311"/>
              <a:gd name="connsiteY46" fmla="*/ 19610 h 436635"/>
              <a:gd name="connsiteX47" fmla="*/ 1399130 w 1465311"/>
              <a:gd name="connsiteY47" fmla="*/ 23531 h 436635"/>
              <a:gd name="connsiteX48" fmla="*/ 1458776 w 1465311"/>
              <a:gd name="connsiteY48" fmla="*/ 19610 h 436635"/>
              <a:gd name="connsiteX49" fmla="*/ 1449461 w 1465311"/>
              <a:gd name="connsiteY49" fmla="*/ 47390 h 436635"/>
              <a:gd name="connsiteX50" fmla="*/ 1449461 w 1465311"/>
              <a:gd name="connsiteY50" fmla="*/ 47390 h 436635"/>
              <a:gd name="connsiteX51" fmla="*/ 1440147 w 1465311"/>
              <a:gd name="connsiteY51" fmla="*/ 19610 h 436635"/>
              <a:gd name="connsiteX52" fmla="*/ 1433773 w 1465311"/>
              <a:gd name="connsiteY52" fmla="*/ 19610 h 436635"/>
              <a:gd name="connsiteX53" fmla="*/ 1433773 w 1465311"/>
              <a:gd name="connsiteY53" fmla="*/ 52455 h 436635"/>
              <a:gd name="connsiteX54" fmla="*/ 1438022 w 1465311"/>
              <a:gd name="connsiteY54" fmla="*/ 52455 h 436635"/>
              <a:gd name="connsiteX55" fmla="*/ 1438022 w 1465311"/>
              <a:gd name="connsiteY55" fmla="*/ 33009 h 436635"/>
              <a:gd name="connsiteX56" fmla="*/ 1438022 w 1465311"/>
              <a:gd name="connsiteY56" fmla="*/ 24839 h 436635"/>
              <a:gd name="connsiteX57" fmla="*/ 1438022 w 1465311"/>
              <a:gd name="connsiteY57" fmla="*/ 24839 h 436635"/>
              <a:gd name="connsiteX58" fmla="*/ 1447337 w 1465311"/>
              <a:gd name="connsiteY58" fmla="*/ 52292 h 436635"/>
              <a:gd name="connsiteX59" fmla="*/ 1451748 w 1465311"/>
              <a:gd name="connsiteY59" fmla="*/ 52292 h 436635"/>
              <a:gd name="connsiteX60" fmla="*/ 1461063 w 1465311"/>
              <a:gd name="connsiteY60" fmla="*/ 24675 h 436635"/>
              <a:gd name="connsiteX61" fmla="*/ 1461063 w 1465311"/>
              <a:gd name="connsiteY61" fmla="*/ 24675 h 436635"/>
              <a:gd name="connsiteX62" fmla="*/ 1461063 w 1465311"/>
              <a:gd name="connsiteY62" fmla="*/ 32846 h 436635"/>
              <a:gd name="connsiteX63" fmla="*/ 1461063 w 1465311"/>
              <a:gd name="connsiteY63" fmla="*/ 52292 h 436635"/>
              <a:gd name="connsiteX64" fmla="*/ 1465312 w 1465311"/>
              <a:gd name="connsiteY64" fmla="*/ 52292 h 436635"/>
              <a:gd name="connsiteX65" fmla="*/ 1465312 w 1465311"/>
              <a:gd name="connsiteY65" fmla="*/ 19446 h 436635"/>
              <a:gd name="connsiteX66" fmla="*/ 1458938 w 1465311"/>
              <a:gd name="connsiteY66" fmla="*/ 19446 h 43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465311" h="436635">
                <a:moveTo>
                  <a:pt x="995667" y="25983"/>
                </a:moveTo>
                <a:lnTo>
                  <a:pt x="854153" y="25983"/>
                </a:lnTo>
                <a:lnTo>
                  <a:pt x="854153" y="160961"/>
                </a:lnTo>
                <a:cubicBezTo>
                  <a:pt x="854153" y="160961"/>
                  <a:pt x="654136" y="285807"/>
                  <a:pt x="654136" y="285807"/>
                </a:cubicBezTo>
                <a:lnTo>
                  <a:pt x="612957" y="261785"/>
                </a:lnTo>
                <a:lnTo>
                  <a:pt x="813136" y="135795"/>
                </a:lnTo>
                <a:lnTo>
                  <a:pt x="723750" y="78765"/>
                </a:lnTo>
                <a:lnTo>
                  <a:pt x="522263" y="204755"/>
                </a:lnTo>
                <a:lnTo>
                  <a:pt x="488110" y="181877"/>
                </a:lnTo>
                <a:lnTo>
                  <a:pt x="687636" y="56377"/>
                </a:lnTo>
                <a:lnTo>
                  <a:pt x="597760" y="0"/>
                </a:lnTo>
                <a:lnTo>
                  <a:pt x="370290" y="142495"/>
                </a:lnTo>
                <a:cubicBezTo>
                  <a:pt x="338099" y="60462"/>
                  <a:pt x="255249" y="25983"/>
                  <a:pt x="154097" y="25983"/>
                </a:cubicBezTo>
                <a:lnTo>
                  <a:pt x="0" y="25983"/>
                </a:lnTo>
                <a:lnTo>
                  <a:pt x="0" y="415229"/>
                </a:lnTo>
                <a:lnTo>
                  <a:pt x="189231" y="415229"/>
                </a:lnTo>
                <a:cubicBezTo>
                  <a:pt x="278780" y="415229"/>
                  <a:pt x="348067" y="368820"/>
                  <a:pt x="373722" y="293487"/>
                </a:cubicBezTo>
                <a:lnTo>
                  <a:pt x="601027" y="436636"/>
                </a:lnTo>
                <a:lnTo>
                  <a:pt x="854315" y="277473"/>
                </a:lnTo>
                <a:lnTo>
                  <a:pt x="854315" y="415229"/>
                </a:lnTo>
                <a:cubicBezTo>
                  <a:pt x="854315" y="415229"/>
                  <a:pt x="1120677" y="415229"/>
                  <a:pt x="1120677" y="415229"/>
                </a:cubicBezTo>
                <a:lnTo>
                  <a:pt x="1120677" y="290219"/>
                </a:lnTo>
                <a:lnTo>
                  <a:pt x="995667" y="290219"/>
                </a:lnTo>
                <a:lnTo>
                  <a:pt x="995667" y="25983"/>
                </a:lnTo>
                <a:lnTo>
                  <a:pt x="995667" y="25983"/>
                </a:lnTo>
                <a:close/>
                <a:moveTo>
                  <a:pt x="160307" y="298553"/>
                </a:moveTo>
                <a:lnTo>
                  <a:pt x="141350" y="298553"/>
                </a:lnTo>
                <a:lnTo>
                  <a:pt x="141350" y="147888"/>
                </a:lnTo>
                <a:lnTo>
                  <a:pt x="160307" y="147888"/>
                </a:lnTo>
                <a:cubicBezTo>
                  <a:pt x="211944" y="147888"/>
                  <a:pt x="243483" y="171092"/>
                  <a:pt x="243483" y="225835"/>
                </a:cubicBezTo>
                <a:cubicBezTo>
                  <a:pt x="243483" y="276983"/>
                  <a:pt x="207369" y="298553"/>
                  <a:pt x="160307" y="298553"/>
                </a:cubicBezTo>
                <a:lnTo>
                  <a:pt x="160307" y="298553"/>
                </a:lnTo>
                <a:close/>
                <a:moveTo>
                  <a:pt x="1293402" y="25983"/>
                </a:moveTo>
                <a:lnTo>
                  <a:pt x="1151888" y="25983"/>
                </a:lnTo>
                <a:lnTo>
                  <a:pt x="1151888" y="415229"/>
                </a:lnTo>
                <a:lnTo>
                  <a:pt x="1418413" y="415229"/>
                </a:lnTo>
                <a:lnTo>
                  <a:pt x="1418413" y="290219"/>
                </a:lnTo>
                <a:lnTo>
                  <a:pt x="1293402" y="290219"/>
                </a:lnTo>
                <a:lnTo>
                  <a:pt x="1293402" y="25983"/>
                </a:lnTo>
                <a:close/>
                <a:moveTo>
                  <a:pt x="1399130" y="23531"/>
                </a:moveTo>
                <a:lnTo>
                  <a:pt x="1410242" y="23531"/>
                </a:lnTo>
                <a:lnTo>
                  <a:pt x="1410242" y="52455"/>
                </a:lnTo>
                <a:lnTo>
                  <a:pt x="1414655" y="52455"/>
                </a:lnTo>
                <a:lnTo>
                  <a:pt x="1414655" y="23531"/>
                </a:lnTo>
                <a:lnTo>
                  <a:pt x="1425766" y="23531"/>
                </a:lnTo>
                <a:lnTo>
                  <a:pt x="1425766" y="19610"/>
                </a:lnTo>
                <a:lnTo>
                  <a:pt x="1399130" y="19610"/>
                </a:lnTo>
                <a:lnTo>
                  <a:pt x="1399130" y="23531"/>
                </a:lnTo>
                <a:close/>
                <a:moveTo>
                  <a:pt x="1458776" y="19610"/>
                </a:moveTo>
                <a:lnTo>
                  <a:pt x="1449461" y="47390"/>
                </a:lnTo>
                <a:lnTo>
                  <a:pt x="1449461" y="47390"/>
                </a:lnTo>
                <a:lnTo>
                  <a:pt x="1440147" y="19610"/>
                </a:lnTo>
                <a:lnTo>
                  <a:pt x="1433773" y="19610"/>
                </a:lnTo>
                <a:lnTo>
                  <a:pt x="1433773" y="52455"/>
                </a:lnTo>
                <a:lnTo>
                  <a:pt x="1438022" y="52455"/>
                </a:lnTo>
                <a:lnTo>
                  <a:pt x="1438022" y="33009"/>
                </a:lnTo>
                <a:cubicBezTo>
                  <a:pt x="1438022" y="32029"/>
                  <a:pt x="1438022" y="27943"/>
                  <a:pt x="1438022" y="24839"/>
                </a:cubicBezTo>
                <a:lnTo>
                  <a:pt x="1438022" y="24839"/>
                </a:lnTo>
                <a:lnTo>
                  <a:pt x="1447337" y="52292"/>
                </a:lnTo>
                <a:lnTo>
                  <a:pt x="1451748" y="52292"/>
                </a:lnTo>
                <a:lnTo>
                  <a:pt x="1461063" y="24675"/>
                </a:lnTo>
                <a:lnTo>
                  <a:pt x="1461063" y="24675"/>
                </a:lnTo>
                <a:cubicBezTo>
                  <a:pt x="1461063" y="27780"/>
                  <a:pt x="1461063" y="31865"/>
                  <a:pt x="1461063" y="32846"/>
                </a:cubicBezTo>
                <a:lnTo>
                  <a:pt x="1461063" y="52292"/>
                </a:lnTo>
                <a:lnTo>
                  <a:pt x="1465312" y="52292"/>
                </a:lnTo>
                <a:lnTo>
                  <a:pt x="1465312" y="19446"/>
                </a:lnTo>
                <a:lnTo>
                  <a:pt x="1458938" y="19446"/>
                </a:lnTo>
                <a:close/>
              </a:path>
            </a:pathLst>
          </a:custGeom>
          <a:solidFill>
            <a:srgbClr val="29175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84" name="Forma libre: forma 183">
            <a:extLst>
              <a:ext uri="{FF2B5EF4-FFF2-40B4-BE49-F238E27FC236}">
                <a16:creationId xmlns:a16="http://schemas.microsoft.com/office/drawing/2014/main" id="{E7C2879D-2AA2-AD82-BD16-2722AF97EDA6}"/>
              </a:ext>
            </a:extLst>
          </p:cNvPr>
          <p:cNvSpPr/>
          <p:nvPr/>
        </p:nvSpPr>
        <p:spPr>
          <a:xfrm>
            <a:off x="1482072" y="2274017"/>
            <a:ext cx="1114957" cy="297572"/>
          </a:xfrm>
          <a:custGeom>
            <a:avLst/>
            <a:gdLst>
              <a:gd name="connsiteX0" fmla="*/ 51638 w 1114957"/>
              <a:gd name="connsiteY0" fmla="*/ 188904 h 297572"/>
              <a:gd name="connsiteX1" fmla="*/ 165373 w 1114957"/>
              <a:gd name="connsiteY1" fmla="*/ 188904 h 297572"/>
              <a:gd name="connsiteX2" fmla="*/ 165373 w 1114957"/>
              <a:gd name="connsiteY2" fmla="*/ 148868 h 297572"/>
              <a:gd name="connsiteX3" fmla="*/ 51638 w 1114957"/>
              <a:gd name="connsiteY3" fmla="*/ 148868 h 297572"/>
              <a:gd name="connsiteX4" fmla="*/ 51638 w 1114957"/>
              <a:gd name="connsiteY4" fmla="*/ 98537 h 297572"/>
              <a:gd name="connsiteX5" fmla="*/ 175504 w 1114957"/>
              <a:gd name="connsiteY5" fmla="*/ 98537 h 297572"/>
              <a:gd name="connsiteX6" fmla="*/ 175504 w 1114957"/>
              <a:gd name="connsiteY6" fmla="*/ 55233 h 297572"/>
              <a:gd name="connsiteX7" fmla="*/ 0 w 1114957"/>
              <a:gd name="connsiteY7" fmla="*/ 55233 h 297572"/>
              <a:gd name="connsiteX8" fmla="*/ 0 w 1114957"/>
              <a:gd name="connsiteY8" fmla="*/ 289892 h 297572"/>
              <a:gd name="connsiteX9" fmla="*/ 178119 w 1114957"/>
              <a:gd name="connsiteY9" fmla="*/ 289892 h 297572"/>
              <a:gd name="connsiteX10" fmla="*/ 178119 w 1114957"/>
              <a:gd name="connsiteY10" fmla="*/ 246425 h 297572"/>
              <a:gd name="connsiteX11" fmla="*/ 51638 w 1114957"/>
              <a:gd name="connsiteY11" fmla="*/ 246425 h 297572"/>
              <a:gd name="connsiteX12" fmla="*/ 51638 w 1114957"/>
              <a:gd name="connsiteY12" fmla="*/ 188904 h 297572"/>
              <a:gd name="connsiteX13" fmla="*/ 51638 w 1114957"/>
              <a:gd name="connsiteY13" fmla="*/ 188904 h 297572"/>
              <a:gd name="connsiteX14" fmla="*/ 297409 w 1114957"/>
              <a:gd name="connsiteY14" fmla="*/ 55887 h 297572"/>
              <a:gd name="connsiteX15" fmla="*/ 191518 w 1114957"/>
              <a:gd name="connsiteY15" fmla="*/ 55887 h 297572"/>
              <a:gd name="connsiteX16" fmla="*/ 191518 w 1114957"/>
              <a:gd name="connsiteY16" fmla="*/ 290546 h 297572"/>
              <a:gd name="connsiteX17" fmla="*/ 243156 w 1114957"/>
              <a:gd name="connsiteY17" fmla="*/ 290546 h 297572"/>
              <a:gd name="connsiteX18" fmla="*/ 243156 w 1114957"/>
              <a:gd name="connsiteY18" fmla="*/ 206389 h 297572"/>
              <a:gd name="connsiteX19" fmla="*/ 297409 w 1114957"/>
              <a:gd name="connsiteY19" fmla="*/ 206389 h 297572"/>
              <a:gd name="connsiteX20" fmla="*/ 378625 w 1114957"/>
              <a:gd name="connsiteY20" fmla="*/ 131056 h 297572"/>
              <a:gd name="connsiteX21" fmla="*/ 297409 w 1114957"/>
              <a:gd name="connsiteY21" fmla="*/ 55723 h 297572"/>
              <a:gd name="connsiteX22" fmla="*/ 297409 w 1114957"/>
              <a:gd name="connsiteY22" fmla="*/ 55723 h 297572"/>
              <a:gd name="connsiteX23" fmla="*/ 283192 w 1114957"/>
              <a:gd name="connsiteY23" fmla="*/ 166353 h 297572"/>
              <a:gd name="connsiteX24" fmla="*/ 243156 w 1114957"/>
              <a:gd name="connsiteY24" fmla="*/ 166353 h 297572"/>
              <a:gd name="connsiteX25" fmla="*/ 243156 w 1114957"/>
              <a:gd name="connsiteY25" fmla="*/ 96086 h 297572"/>
              <a:gd name="connsiteX26" fmla="*/ 283192 w 1114957"/>
              <a:gd name="connsiteY26" fmla="*/ 96086 h 297572"/>
              <a:gd name="connsiteX27" fmla="*/ 328621 w 1114957"/>
              <a:gd name="connsiteY27" fmla="*/ 131220 h 297572"/>
              <a:gd name="connsiteX28" fmla="*/ 283192 w 1114957"/>
              <a:gd name="connsiteY28" fmla="*/ 166353 h 297572"/>
              <a:gd name="connsiteX29" fmla="*/ 283192 w 1114957"/>
              <a:gd name="connsiteY29" fmla="*/ 166353 h 297572"/>
              <a:gd name="connsiteX30" fmla="*/ 510988 w 1114957"/>
              <a:gd name="connsiteY30" fmla="*/ 154261 h 297572"/>
              <a:gd name="connsiteX31" fmla="*/ 441048 w 1114957"/>
              <a:gd name="connsiteY31" fmla="*/ 118800 h 297572"/>
              <a:gd name="connsiteX32" fmla="*/ 476508 w 1114957"/>
              <a:gd name="connsiteY32" fmla="*/ 92164 h 297572"/>
              <a:gd name="connsiteX33" fmla="*/ 522917 w 1114957"/>
              <a:gd name="connsiteY33" fmla="*/ 127624 h 297572"/>
              <a:gd name="connsiteX34" fmla="*/ 572921 w 1114957"/>
              <a:gd name="connsiteY34" fmla="*/ 127624 h 297572"/>
              <a:gd name="connsiteX35" fmla="*/ 478959 w 1114957"/>
              <a:gd name="connsiteY35" fmla="*/ 51965 h 297572"/>
              <a:gd name="connsiteX36" fmla="*/ 391207 w 1114957"/>
              <a:gd name="connsiteY36" fmla="*/ 122886 h 297572"/>
              <a:gd name="connsiteX37" fmla="*/ 461148 w 1114957"/>
              <a:gd name="connsiteY37" fmla="*/ 189558 h 297572"/>
              <a:gd name="connsiteX38" fmla="*/ 530761 w 1114957"/>
              <a:gd name="connsiteY38" fmla="*/ 228286 h 297572"/>
              <a:gd name="connsiteX39" fmla="*/ 485006 w 1114957"/>
              <a:gd name="connsiteY39" fmla="*/ 257537 h 297572"/>
              <a:gd name="connsiteX40" fmla="*/ 433041 w 1114957"/>
              <a:gd name="connsiteY40" fmla="*/ 214069 h 297572"/>
              <a:gd name="connsiteX41" fmla="*/ 383037 w 1114957"/>
              <a:gd name="connsiteY41" fmla="*/ 214069 h 297572"/>
              <a:gd name="connsiteX42" fmla="*/ 482881 w 1114957"/>
              <a:gd name="connsiteY42" fmla="*/ 297573 h 297572"/>
              <a:gd name="connsiteX43" fmla="*/ 580438 w 1114957"/>
              <a:gd name="connsiteY43" fmla="*/ 222240 h 297572"/>
              <a:gd name="connsiteX44" fmla="*/ 510825 w 1114957"/>
              <a:gd name="connsiteY44" fmla="*/ 153934 h 297572"/>
              <a:gd name="connsiteX45" fmla="*/ 510825 w 1114957"/>
              <a:gd name="connsiteY45" fmla="*/ 153934 h 297572"/>
              <a:gd name="connsiteX46" fmla="*/ 703324 w 1114957"/>
              <a:gd name="connsiteY46" fmla="*/ 50984 h 297572"/>
              <a:gd name="connsiteX47" fmla="*/ 587955 w 1114957"/>
              <a:gd name="connsiteY47" fmla="*/ 174850 h 297572"/>
              <a:gd name="connsiteX48" fmla="*/ 703324 w 1114957"/>
              <a:gd name="connsiteY48" fmla="*/ 296756 h 297572"/>
              <a:gd name="connsiteX49" fmla="*/ 818692 w 1114957"/>
              <a:gd name="connsiteY49" fmla="*/ 174850 h 297572"/>
              <a:gd name="connsiteX50" fmla="*/ 703324 w 1114957"/>
              <a:gd name="connsiteY50" fmla="*/ 50984 h 297572"/>
              <a:gd name="connsiteX51" fmla="*/ 703324 w 1114957"/>
              <a:gd name="connsiteY51" fmla="*/ 50984 h 297572"/>
              <a:gd name="connsiteX52" fmla="*/ 703324 w 1114957"/>
              <a:gd name="connsiteY52" fmla="*/ 253451 h 297572"/>
              <a:gd name="connsiteX53" fmla="*/ 639593 w 1114957"/>
              <a:gd name="connsiteY53" fmla="*/ 174850 h 297572"/>
              <a:gd name="connsiteX54" fmla="*/ 703324 w 1114957"/>
              <a:gd name="connsiteY54" fmla="*/ 94289 h 297572"/>
              <a:gd name="connsiteX55" fmla="*/ 767054 w 1114957"/>
              <a:gd name="connsiteY55" fmla="*/ 174850 h 297572"/>
              <a:gd name="connsiteX56" fmla="*/ 703324 w 1114957"/>
              <a:gd name="connsiteY56" fmla="*/ 253451 h 297572"/>
              <a:gd name="connsiteX57" fmla="*/ 1030474 w 1114957"/>
              <a:gd name="connsiteY57" fmla="*/ 56050 h 297572"/>
              <a:gd name="connsiteX58" fmla="*/ 982104 w 1114957"/>
              <a:gd name="connsiteY58" fmla="*/ 56050 h 297572"/>
              <a:gd name="connsiteX59" fmla="*/ 982104 w 1114957"/>
              <a:gd name="connsiteY59" fmla="*/ 213579 h 297572"/>
              <a:gd name="connsiteX60" fmla="*/ 981450 w 1114957"/>
              <a:gd name="connsiteY60" fmla="*/ 213579 h 297572"/>
              <a:gd name="connsiteX61" fmla="*/ 883403 w 1114957"/>
              <a:gd name="connsiteY61" fmla="*/ 56050 h 297572"/>
              <a:gd name="connsiteX62" fmla="*/ 832092 w 1114957"/>
              <a:gd name="connsiteY62" fmla="*/ 56050 h 297572"/>
              <a:gd name="connsiteX63" fmla="*/ 832092 w 1114957"/>
              <a:gd name="connsiteY63" fmla="*/ 290709 h 297572"/>
              <a:gd name="connsiteX64" fmla="*/ 880462 w 1114957"/>
              <a:gd name="connsiteY64" fmla="*/ 290709 h 297572"/>
              <a:gd name="connsiteX65" fmla="*/ 880462 w 1114957"/>
              <a:gd name="connsiteY65" fmla="*/ 133671 h 297572"/>
              <a:gd name="connsiteX66" fmla="*/ 881115 w 1114957"/>
              <a:gd name="connsiteY66" fmla="*/ 133671 h 297572"/>
              <a:gd name="connsiteX67" fmla="*/ 978672 w 1114957"/>
              <a:gd name="connsiteY67" fmla="*/ 290709 h 297572"/>
              <a:gd name="connsiteX68" fmla="*/ 1030310 w 1114957"/>
              <a:gd name="connsiteY68" fmla="*/ 290709 h 297572"/>
              <a:gd name="connsiteX69" fmla="*/ 1030310 w 1114957"/>
              <a:gd name="connsiteY69" fmla="*/ 56050 h 297572"/>
              <a:gd name="connsiteX70" fmla="*/ 1030310 w 1114957"/>
              <a:gd name="connsiteY70" fmla="*/ 56050 h 297572"/>
              <a:gd name="connsiteX71" fmla="*/ 1089139 w 1114957"/>
              <a:gd name="connsiteY71" fmla="*/ 51638 h 297572"/>
              <a:gd name="connsiteX72" fmla="*/ 1063320 w 1114957"/>
              <a:gd name="connsiteY72" fmla="*/ 25819 h 297572"/>
              <a:gd name="connsiteX73" fmla="*/ 1089139 w 1114957"/>
              <a:gd name="connsiteY73" fmla="*/ 0 h 297572"/>
              <a:gd name="connsiteX74" fmla="*/ 1114958 w 1114957"/>
              <a:gd name="connsiteY74" fmla="*/ 25819 h 297572"/>
              <a:gd name="connsiteX75" fmla="*/ 1089139 w 1114957"/>
              <a:gd name="connsiteY75" fmla="*/ 51638 h 297572"/>
              <a:gd name="connsiteX76" fmla="*/ 1111036 w 1114957"/>
              <a:gd name="connsiteY76" fmla="*/ 25819 h 297572"/>
              <a:gd name="connsiteX77" fmla="*/ 1089139 w 1114957"/>
              <a:gd name="connsiteY77" fmla="*/ 3922 h 297572"/>
              <a:gd name="connsiteX78" fmla="*/ 1067241 w 1114957"/>
              <a:gd name="connsiteY78" fmla="*/ 25819 h 297572"/>
              <a:gd name="connsiteX79" fmla="*/ 1089139 w 1114957"/>
              <a:gd name="connsiteY79" fmla="*/ 47880 h 297572"/>
              <a:gd name="connsiteX80" fmla="*/ 1111036 w 1114957"/>
              <a:gd name="connsiteY80" fmla="*/ 25819 h 297572"/>
              <a:gd name="connsiteX81" fmla="*/ 1099760 w 1114957"/>
              <a:gd name="connsiteY81" fmla="*/ 38729 h 297572"/>
              <a:gd name="connsiteX82" fmla="*/ 1094204 w 1114957"/>
              <a:gd name="connsiteY82" fmla="*/ 38729 h 297572"/>
              <a:gd name="connsiteX83" fmla="*/ 1089956 w 1114957"/>
              <a:gd name="connsiteY83" fmla="*/ 27780 h 297572"/>
              <a:gd name="connsiteX84" fmla="*/ 1084073 w 1114957"/>
              <a:gd name="connsiteY84" fmla="*/ 27780 h 297572"/>
              <a:gd name="connsiteX85" fmla="*/ 1084073 w 1114957"/>
              <a:gd name="connsiteY85" fmla="*/ 38729 h 297572"/>
              <a:gd name="connsiteX86" fmla="*/ 1079170 w 1114957"/>
              <a:gd name="connsiteY86" fmla="*/ 38729 h 297572"/>
              <a:gd name="connsiteX87" fmla="*/ 1079170 w 1114957"/>
              <a:gd name="connsiteY87" fmla="*/ 11439 h 297572"/>
              <a:gd name="connsiteX88" fmla="*/ 1088321 w 1114957"/>
              <a:gd name="connsiteY88" fmla="*/ 11439 h 297572"/>
              <a:gd name="connsiteX89" fmla="*/ 1099433 w 1114957"/>
              <a:gd name="connsiteY89" fmla="*/ 20263 h 297572"/>
              <a:gd name="connsiteX90" fmla="*/ 1094695 w 1114957"/>
              <a:gd name="connsiteY90" fmla="*/ 26963 h 297572"/>
              <a:gd name="connsiteX91" fmla="*/ 1099760 w 1114957"/>
              <a:gd name="connsiteY91" fmla="*/ 38729 h 297572"/>
              <a:gd name="connsiteX92" fmla="*/ 1090119 w 1114957"/>
              <a:gd name="connsiteY92" fmla="*/ 23368 h 297572"/>
              <a:gd name="connsiteX93" fmla="*/ 1094368 w 1114957"/>
              <a:gd name="connsiteY93" fmla="*/ 19773 h 297572"/>
              <a:gd name="connsiteX94" fmla="*/ 1089792 w 1114957"/>
              <a:gd name="connsiteY94" fmla="*/ 16178 h 297572"/>
              <a:gd name="connsiteX95" fmla="*/ 1084236 w 1114957"/>
              <a:gd name="connsiteY95" fmla="*/ 16178 h 297572"/>
              <a:gd name="connsiteX96" fmla="*/ 1084236 w 1114957"/>
              <a:gd name="connsiteY96" fmla="*/ 23368 h 297572"/>
              <a:gd name="connsiteX97" fmla="*/ 1090119 w 1114957"/>
              <a:gd name="connsiteY97" fmla="*/ 23368 h 297572"/>
              <a:gd name="connsiteX98" fmla="*/ 1099760 w 1114957"/>
              <a:gd name="connsiteY98" fmla="*/ 38729 h 297572"/>
              <a:gd name="connsiteX99" fmla="*/ 1099760 w 1114957"/>
              <a:gd name="connsiteY99" fmla="*/ 38729 h 297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14957" h="297572">
                <a:moveTo>
                  <a:pt x="51638" y="188904"/>
                </a:moveTo>
                <a:lnTo>
                  <a:pt x="165373" y="188904"/>
                </a:lnTo>
                <a:lnTo>
                  <a:pt x="165373" y="148868"/>
                </a:lnTo>
                <a:lnTo>
                  <a:pt x="51638" y="148868"/>
                </a:lnTo>
                <a:lnTo>
                  <a:pt x="51638" y="98537"/>
                </a:lnTo>
                <a:lnTo>
                  <a:pt x="175504" y="98537"/>
                </a:lnTo>
                <a:lnTo>
                  <a:pt x="175504" y="55233"/>
                </a:lnTo>
                <a:lnTo>
                  <a:pt x="0" y="55233"/>
                </a:lnTo>
                <a:lnTo>
                  <a:pt x="0" y="289892"/>
                </a:lnTo>
                <a:lnTo>
                  <a:pt x="178119" y="289892"/>
                </a:lnTo>
                <a:lnTo>
                  <a:pt x="178119" y="246425"/>
                </a:lnTo>
                <a:lnTo>
                  <a:pt x="51638" y="246425"/>
                </a:lnTo>
                <a:lnTo>
                  <a:pt x="51638" y="188904"/>
                </a:lnTo>
                <a:lnTo>
                  <a:pt x="51638" y="188904"/>
                </a:lnTo>
                <a:close/>
                <a:moveTo>
                  <a:pt x="297409" y="55887"/>
                </a:moveTo>
                <a:lnTo>
                  <a:pt x="191518" y="55887"/>
                </a:lnTo>
                <a:lnTo>
                  <a:pt x="191518" y="290546"/>
                </a:lnTo>
                <a:lnTo>
                  <a:pt x="243156" y="290546"/>
                </a:lnTo>
                <a:lnTo>
                  <a:pt x="243156" y="206389"/>
                </a:lnTo>
                <a:lnTo>
                  <a:pt x="297409" y="206389"/>
                </a:lnTo>
                <a:cubicBezTo>
                  <a:pt x="355911" y="206389"/>
                  <a:pt x="378625" y="169294"/>
                  <a:pt x="378625" y="131056"/>
                </a:cubicBezTo>
                <a:cubicBezTo>
                  <a:pt x="378625" y="92818"/>
                  <a:pt x="355911" y="55723"/>
                  <a:pt x="297409" y="55723"/>
                </a:cubicBezTo>
                <a:lnTo>
                  <a:pt x="297409" y="55723"/>
                </a:lnTo>
                <a:close/>
                <a:moveTo>
                  <a:pt x="283192" y="166353"/>
                </a:moveTo>
                <a:lnTo>
                  <a:pt x="243156" y="166353"/>
                </a:lnTo>
                <a:lnTo>
                  <a:pt x="243156" y="96086"/>
                </a:lnTo>
                <a:lnTo>
                  <a:pt x="283192" y="96086"/>
                </a:lnTo>
                <a:cubicBezTo>
                  <a:pt x="307214" y="96086"/>
                  <a:pt x="328621" y="101315"/>
                  <a:pt x="328621" y="131220"/>
                </a:cubicBezTo>
                <a:cubicBezTo>
                  <a:pt x="328621" y="161124"/>
                  <a:pt x="307214" y="166353"/>
                  <a:pt x="283192" y="166353"/>
                </a:cubicBezTo>
                <a:lnTo>
                  <a:pt x="283192" y="166353"/>
                </a:lnTo>
                <a:close/>
                <a:moveTo>
                  <a:pt x="510988" y="154261"/>
                </a:moveTo>
                <a:cubicBezTo>
                  <a:pt x="452160" y="139063"/>
                  <a:pt x="441048" y="136776"/>
                  <a:pt x="441048" y="118800"/>
                </a:cubicBezTo>
                <a:cubicBezTo>
                  <a:pt x="441048" y="99027"/>
                  <a:pt x="460167" y="92164"/>
                  <a:pt x="476508" y="92164"/>
                </a:cubicBezTo>
                <a:cubicBezTo>
                  <a:pt x="501183" y="92164"/>
                  <a:pt x="521120" y="99354"/>
                  <a:pt x="522917" y="127624"/>
                </a:cubicBezTo>
                <a:lnTo>
                  <a:pt x="572921" y="127624"/>
                </a:lnTo>
                <a:cubicBezTo>
                  <a:pt x="572921" y="73372"/>
                  <a:pt x="527820" y="51965"/>
                  <a:pt x="478959" y="51965"/>
                </a:cubicBezTo>
                <a:cubicBezTo>
                  <a:pt x="436636" y="51965"/>
                  <a:pt x="391207" y="75006"/>
                  <a:pt x="391207" y="122886"/>
                </a:cubicBezTo>
                <a:cubicBezTo>
                  <a:pt x="391207" y="167007"/>
                  <a:pt x="426341" y="180406"/>
                  <a:pt x="461148" y="189558"/>
                </a:cubicBezTo>
                <a:cubicBezTo>
                  <a:pt x="495627" y="198709"/>
                  <a:pt x="530761" y="202957"/>
                  <a:pt x="530761" y="228286"/>
                </a:cubicBezTo>
                <a:cubicBezTo>
                  <a:pt x="530761" y="252308"/>
                  <a:pt x="503144" y="257537"/>
                  <a:pt x="485006" y="257537"/>
                </a:cubicBezTo>
                <a:cubicBezTo>
                  <a:pt x="457389" y="257537"/>
                  <a:pt x="433041" y="245444"/>
                  <a:pt x="433041" y="214069"/>
                </a:cubicBezTo>
                <a:lnTo>
                  <a:pt x="383037" y="214069"/>
                </a:lnTo>
                <a:cubicBezTo>
                  <a:pt x="382383" y="271917"/>
                  <a:pt x="431080" y="297573"/>
                  <a:pt x="482881" y="297573"/>
                </a:cubicBezTo>
                <a:cubicBezTo>
                  <a:pt x="546612" y="297573"/>
                  <a:pt x="580438" y="265381"/>
                  <a:pt x="580438" y="222240"/>
                </a:cubicBezTo>
                <a:cubicBezTo>
                  <a:pt x="580438" y="168968"/>
                  <a:pt x="527820" y="158182"/>
                  <a:pt x="510825" y="153934"/>
                </a:cubicBezTo>
                <a:lnTo>
                  <a:pt x="510825" y="153934"/>
                </a:lnTo>
                <a:close/>
                <a:moveTo>
                  <a:pt x="703324" y="50984"/>
                </a:moveTo>
                <a:cubicBezTo>
                  <a:pt x="630605" y="50984"/>
                  <a:pt x="587955" y="105237"/>
                  <a:pt x="587955" y="174850"/>
                </a:cubicBezTo>
                <a:cubicBezTo>
                  <a:pt x="587955" y="244464"/>
                  <a:pt x="630769" y="296756"/>
                  <a:pt x="703324" y="296756"/>
                </a:cubicBezTo>
                <a:cubicBezTo>
                  <a:pt x="775878" y="296756"/>
                  <a:pt x="818692" y="242503"/>
                  <a:pt x="818692" y="174850"/>
                </a:cubicBezTo>
                <a:cubicBezTo>
                  <a:pt x="818692" y="107198"/>
                  <a:pt x="775878" y="50984"/>
                  <a:pt x="703324" y="50984"/>
                </a:cubicBezTo>
                <a:lnTo>
                  <a:pt x="703324" y="50984"/>
                </a:lnTo>
                <a:close/>
                <a:moveTo>
                  <a:pt x="703324" y="253451"/>
                </a:moveTo>
                <a:cubicBezTo>
                  <a:pt x="656915" y="253451"/>
                  <a:pt x="639593" y="214069"/>
                  <a:pt x="639593" y="174850"/>
                </a:cubicBezTo>
                <a:cubicBezTo>
                  <a:pt x="639593" y="133834"/>
                  <a:pt x="657078" y="94289"/>
                  <a:pt x="703324" y="94289"/>
                </a:cubicBezTo>
                <a:cubicBezTo>
                  <a:pt x="749569" y="94289"/>
                  <a:pt x="767054" y="133671"/>
                  <a:pt x="767054" y="174850"/>
                </a:cubicBezTo>
                <a:cubicBezTo>
                  <a:pt x="767054" y="216030"/>
                  <a:pt x="749569" y="253451"/>
                  <a:pt x="703324" y="253451"/>
                </a:cubicBezTo>
                <a:close/>
                <a:moveTo>
                  <a:pt x="1030474" y="56050"/>
                </a:moveTo>
                <a:lnTo>
                  <a:pt x="982104" y="56050"/>
                </a:lnTo>
                <a:lnTo>
                  <a:pt x="982104" y="213579"/>
                </a:lnTo>
                <a:lnTo>
                  <a:pt x="981450" y="213579"/>
                </a:lnTo>
                <a:lnTo>
                  <a:pt x="883403" y="56050"/>
                </a:lnTo>
                <a:lnTo>
                  <a:pt x="832092" y="56050"/>
                </a:lnTo>
                <a:lnTo>
                  <a:pt x="832092" y="290709"/>
                </a:lnTo>
                <a:lnTo>
                  <a:pt x="880462" y="290709"/>
                </a:lnTo>
                <a:lnTo>
                  <a:pt x="880462" y="133671"/>
                </a:lnTo>
                <a:lnTo>
                  <a:pt x="881115" y="133671"/>
                </a:lnTo>
                <a:lnTo>
                  <a:pt x="978672" y="290709"/>
                </a:lnTo>
                <a:lnTo>
                  <a:pt x="1030310" y="290709"/>
                </a:lnTo>
                <a:lnTo>
                  <a:pt x="1030310" y="56050"/>
                </a:lnTo>
                <a:lnTo>
                  <a:pt x="1030310" y="56050"/>
                </a:lnTo>
                <a:close/>
                <a:moveTo>
                  <a:pt x="1089139" y="51638"/>
                </a:moveTo>
                <a:cubicBezTo>
                  <a:pt x="1074922" y="51638"/>
                  <a:pt x="1063320" y="40036"/>
                  <a:pt x="1063320" y="25819"/>
                </a:cubicBezTo>
                <a:cubicBezTo>
                  <a:pt x="1063320" y="11602"/>
                  <a:pt x="1074922" y="0"/>
                  <a:pt x="1089139" y="0"/>
                </a:cubicBezTo>
                <a:cubicBezTo>
                  <a:pt x="1103355" y="0"/>
                  <a:pt x="1114958" y="11602"/>
                  <a:pt x="1114958" y="25819"/>
                </a:cubicBezTo>
                <a:cubicBezTo>
                  <a:pt x="1114958" y="40036"/>
                  <a:pt x="1103355" y="51638"/>
                  <a:pt x="1089139" y="51638"/>
                </a:cubicBezTo>
                <a:close/>
                <a:moveTo>
                  <a:pt x="1111036" y="25819"/>
                </a:moveTo>
                <a:cubicBezTo>
                  <a:pt x="1111036" y="13727"/>
                  <a:pt x="1101231" y="3922"/>
                  <a:pt x="1089139" y="3922"/>
                </a:cubicBezTo>
                <a:cubicBezTo>
                  <a:pt x="1077046" y="3922"/>
                  <a:pt x="1067241" y="13727"/>
                  <a:pt x="1067241" y="25819"/>
                </a:cubicBezTo>
                <a:cubicBezTo>
                  <a:pt x="1067241" y="37911"/>
                  <a:pt x="1077046" y="47716"/>
                  <a:pt x="1089139" y="47880"/>
                </a:cubicBezTo>
                <a:cubicBezTo>
                  <a:pt x="1101231" y="47880"/>
                  <a:pt x="1111036" y="38075"/>
                  <a:pt x="1111036" y="25819"/>
                </a:cubicBezTo>
                <a:close/>
                <a:moveTo>
                  <a:pt x="1099760" y="38729"/>
                </a:moveTo>
                <a:lnTo>
                  <a:pt x="1094204" y="38729"/>
                </a:lnTo>
                <a:lnTo>
                  <a:pt x="1089956" y="27780"/>
                </a:lnTo>
                <a:lnTo>
                  <a:pt x="1084073" y="27780"/>
                </a:lnTo>
                <a:lnTo>
                  <a:pt x="1084073" y="38729"/>
                </a:lnTo>
                <a:lnTo>
                  <a:pt x="1079170" y="38729"/>
                </a:lnTo>
                <a:lnTo>
                  <a:pt x="1079170" y="11439"/>
                </a:lnTo>
                <a:lnTo>
                  <a:pt x="1088321" y="11439"/>
                </a:lnTo>
                <a:cubicBezTo>
                  <a:pt x="1093551" y="11439"/>
                  <a:pt x="1099433" y="12256"/>
                  <a:pt x="1099433" y="20263"/>
                </a:cubicBezTo>
                <a:cubicBezTo>
                  <a:pt x="1099433" y="25165"/>
                  <a:pt x="1096492" y="26146"/>
                  <a:pt x="1094695" y="26963"/>
                </a:cubicBezTo>
                <a:lnTo>
                  <a:pt x="1099760" y="38729"/>
                </a:lnTo>
                <a:lnTo>
                  <a:pt x="1090119" y="23368"/>
                </a:lnTo>
                <a:cubicBezTo>
                  <a:pt x="1092407" y="23368"/>
                  <a:pt x="1094368" y="22224"/>
                  <a:pt x="1094368" y="19773"/>
                </a:cubicBezTo>
                <a:cubicBezTo>
                  <a:pt x="1094368" y="17322"/>
                  <a:pt x="1092734" y="16178"/>
                  <a:pt x="1089792" y="16178"/>
                </a:cubicBezTo>
                <a:lnTo>
                  <a:pt x="1084236" y="16178"/>
                </a:lnTo>
                <a:lnTo>
                  <a:pt x="1084236" y="23368"/>
                </a:lnTo>
                <a:lnTo>
                  <a:pt x="1090119" y="23368"/>
                </a:lnTo>
                <a:lnTo>
                  <a:pt x="1099760" y="38729"/>
                </a:lnTo>
                <a:lnTo>
                  <a:pt x="1099760" y="38729"/>
                </a:lnTo>
                <a:close/>
              </a:path>
            </a:pathLst>
          </a:custGeom>
          <a:solidFill>
            <a:srgbClr val="29175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grpSp>
        <p:nvGrpSpPr>
          <p:cNvPr id="198" name="Gráfico 2">
            <a:extLst>
              <a:ext uri="{FF2B5EF4-FFF2-40B4-BE49-F238E27FC236}">
                <a16:creationId xmlns:a16="http://schemas.microsoft.com/office/drawing/2014/main" id="{59C1980E-F1B3-A1FC-77E5-0D1B3018BDB2}"/>
              </a:ext>
            </a:extLst>
          </p:cNvPr>
          <p:cNvGrpSpPr/>
          <p:nvPr/>
        </p:nvGrpSpPr>
        <p:grpSpPr>
          <a:xfrm>
            <a:off x="4266006" y="5449392"/>
            <a:ext cx="940582" cy="620478"/>
            <a:chOff x="4266006" y="5449392"/>
            <a:chExt cx="940582" cy="620478"/>
          </a:xfrm>
          <a:solidFill>
            <a:srgbClr val="291752"/>
          </a:solidFill>
        </p:grpSpPr>
        <p:sp>
          <p:nvSpPr>
            <p:cNvPr id="213" name="Forma libre: forma 212">
              <a:extLst>
                <a:ext uri="{FF2B5EF4-FFF2-40B4-BE49-F238E27FC236}">
                  <a16:creationId xmlns:a16="http://schemas.microsoft.com/office/drawing/2014/main" id="{853215A2-8AFE-1570-78E2-C6FBBCDE4F6D}"/>
                </a:ext>
              </a:extLst>
            </p:cNvPr>
            <p:cNvSpPr/>
            <p:nvPr/>
          </p:nvSpPr>
          <p:spPr>
            <a:xfrm>
              <a:off x="4266006" y="5449392"/>
              <a:ext cx="940582" cy="620478"/>
            </a:xfrm>
            <a:custGeom>
              <a:avLst/>
              <a:gdLst>
                <a:gd name="connsiteX0" fmla="*/ 277256 w 940582"/>
                <a:gd name="connsiteY0" fmla="*/ 262805 h 620478"/>
                <a:gd name="connsiteX1" fmla="*/ 277256 w 940582"/>
                <a:gd name="connsiteY1" fmla="*/ 414615 h 620478"/>
                <a:gd name="connsiteX2" fmla="*/ 228886 w 940582"/>
                <a:gd name="connsiteY2" fmla="*/ 414615 h 620478"/>
                <a:gd name="connsiteX3" fmla="*/ 228886 w 940582"/>
                <a:gd name="connsiteY3" fmla="*/ 223750 h 620478"/>
                <a:gd name="connsiteX4" fmla="*/ 328731 w 940582"/>
                <a:gd name="connsiteY4" fmla="*/ 223750 h 620478"/>
                <a:gd name="connsiteX5" fmla="*/ 385598 w 940582"/>
                <a:gd name="connsiteY5" fmla="*/ 280944 h 620478"/>
                <a:gd name="connsiteX6" fmla="*/ 385598 w 940582"/>
                <a:gd name="connsiteY6" fmla="*/ 414778 h 620478"/>
                <a:gd name="connsiteX7" fmla="*/ 337392 w 940582"/>
                <a:gd name="connsiteY7" fmla="*/ 414778 h 620478"/>
                <a:gd name="connsiteX8" fmla="*/ 337392 w 940582"/>
                <a:gd name="connsiteY8" fmla="*/ 281271 h 620478"/>
                <a:gd name="connsiteX9" fmla="*/ 317292 w 940582"/>
                <a:gd name="connsiteY9" fmla="*/ 262969 h 620478"/>
                <a:gd name="connsiteX10" fmla="*/ 277420 w 940582"/>
                <a:gd name="connsiteY10" fmla="*/ 262969 h 620478"/>
                <a:gd name="connsiteX11" fmla="*/ 606041 w 940582"/>
                <a:gd name="connsiteY11" fmla="*/ 260517 h 620478"/>
                <a:gd name="connsiteX12" fmla="*/ 571397 w 940582"/>
                <a:gd name="connsiteY12" fmla="*/ 280617 h 620478"/>
                <a:gd name="connsiteX13" fmla="*/ 566822 w 940582"/>
                <a:gd name="connsiteY13" fmla="*/ 301370 h 620478"/>
                <a:gd name="connsiteX14" fmla="*/ 641174 w 940582"/>
                <a:gd name="connsiteY14" fmla="*/ 301370 h 620478"/>
                <a:gd name="connsiteX15" fmla="*/ 606041 w 940582"/>
                <a:gd name="connsiteY15" fmla="*/ 260681 h 620478"/>
                <a:gd name="connsiteX16" fmla="*/ 566822 w 940582"/>
                <a:gd name="connsiteY16" fmla="*/ 334380 h 620478"/>
                <a:gd name="connsiteX17" fmla="*/ 609636 w 940582"/>
                <a:gd name="connsiteY17" fmla="*/ 377357 h 620478"/>
                <a:gd name="connsiteX18" fmla="*/ 653920 w 940582"/>
                <a:gd name="connsiteY18" fmla="*/ 359218 h 620478"/>
                <a:gd name="connsiteX19" fmla="*/ 683824 w 940582"/>
                <a:gd name="connsiteY19" fmla="*/ 387652 h 620478"/>
                <a:gd name="connsiteX20" fmla="*/ 609309 w 940582"/>
                <a:gd name="connsiteY20" fmla="*/ 418046 h 620478"/>
                <a:gd name="connsiteX21" fmla="*/ 518779 w 940582"/>
                <a:gd name="connsiteY21" fmla="*/ 319182 h 620478"/>
                <a:gd name="connsiteX22" fmla="*/ 608328 w 940582"/>
                <a:gd name="connsiteY22" fmla="*/ 220809 h 620478"/>
                <a:gd name="connsiteX23" fmla="*/ 689544 w 940582"/>
                <a:gd name="connsiteY23" fmla="*/ 317058 h 620478"/>
                <a:gd name="connsiteX24" fmla="*/ 689544 w 940582"/>
                <a:gd name="connsiteY24" fmla="*/ 334543 h 620478"/>
                <a:gd name="connsiteX25" fmla="*/ 566822 w 940582"/>
                <a:gd name="connsiteY25" fmla="*/ 334543 h 620478"/>
                <a:gd name="connsiteX26" fmla="*/ 477926 w 940582"/>
                <a:gd name="connsiteY26" fmla="*/ 414615 h 620478"/>
                <a:gd name="connsiteX27" fmla="*/ 421876 w 940582"/>
                <a:gd name="connsiteY27" fmla="*/ 360199 h 620478"/>
                <a:gd name="connsiteX28" fmla="*/ 421876 w 940582"/>
                <a:gd name="connsiteY28" fmla="*/ 171948 h 620478"/>
                <a:gd name="connsiteX29" fmla="*/ 470082 w 940582"/>
                <a:gd name="connsiteY29" fmla="*/ 171948 h 620478"/>
                <a:gd name="connsiteX30" fmla="*/ 470082 w 940582"/>
                <a:gd name="connsiteY30" fmla="*/ 223913 h 620478"/>
                <a:gd name="connsiteX31" fmla="*/ 506523 w 940582"/>
                <a:gd name="connsiteY31" fmla="*/ 223913 h 620478"/>
                <a:gd name="connsiteX32" fmla="*/ 506523 w 940582"/>
                <a:gd name="connsiteY32" fmla="*/ 262969 h 620478"/>
                <a:gd name="connsiteX33" fmla="*/ 470082 w 940582"/>
                <a:gd name="connsiteY33" fmla="*/ 262969 h 620478"/>
                <a:gd name="connsiteX34" fmla="*/ 470082 w 940582"/>
                <a:gd name="connsiteY34" fmla="*/ 357094 h 620478"/>
                <a:gd name="connsiteX35" fmla="*/ 486913 w 940582"/>
                <a:gd name="connsiteY35" fmla="*/ 374415 h 620478"/>
                <a:gd name="connsiteX36" fmla="*/ 506523 w 940582"/>
                <a:gd name="connsiteY36" fmla="*/ 374415 h 620478"/>
                <a:gd name="connsiteX37" fmla="*/ 506523 w 940582"/>
                <a:gd name="connsiteY37" fmla="*/ 414615 h 620478"/>
                <a:gd name="connsiteX38" fmla="*/ 477926 w 940582"/>
                <a:gd name="connsiteY38" fmla="*/ 414615 h 620478"/>
                <a:gd name="connsiteX39" fmla="*/ 186072 w 940582"/>
                <a:gd name="connsiteY39" fmla="*/ 197604 h 620478"/>
                <a:gd name="connsiteX40" fmla="*/ 137376 w 940582"/>
                <a:gd name="connsiteY40" fmla="*/ 197604 h 620478"/>
                <a:gd name="connsiteX41" fmla="*/ 137376 w 940582"/>
                <a:gd name="connsiteY41" fmla="*/ 151359 h 620478"/>
                <a:gd name="connsiteX42" fmla="*/ 186072 w 940582"/>
                <a:gd name="connsiteY42" fmla="*/ 151359 h 620478"/>
                <a:gd name="connsiteX43" fmla="*/ 186072 w 940582"/>
                <a:gd name="connsiteY43" fmla="*/ 197604 h 620478"/>
                <a:gd name="connsiteX44" fmla="*/ 186072 w 940582"/>
                <a:gd name="connsiteY44" fmla="*/ 416902 h 620478"/>
                <a:gd name="connsiteX45" fmla="*/ 137213 w 940582"/>
                <a:gd name="connsiteY45" fmla="*/ 365755 h 620478"/>
                <a:gd name="connsiteX46" fmla="*/ 137213 w 940582"/>
                <a:gd name="connsiteY46" fmla="*/ 223913 h 620478"/>
                <a:gd name="connsiteX47" fmla="*/ 186072 w 940582"/>
                <a:gd name="connsiteY47" fmla="*/ 223913 h 620478"/>
                <a:gd name="connsiteX48" fmla="*/ 186072 w 940582"/>
                <a:gd name="connsiteY48" fmla="*/ 416902 h 620478"/>
                <a:gd name="connsiteX49" fmla="*/ 766184 w 940582"/>
                <a:gd name="connsiteY49" fmla="*/ 412817 h 620478"/>
                <a:gd name="connsiteX50" fmla="*/ 717487 w 940582"/>
                <a:gd name="connsiteY50" fmla="*/ 361833 h 620478"/>
                <a:gd name="connsiteX51" fmla="*/ 717487 w 940582"/>
                <a:gd name="connsiteY51" fmla="*/ 144822 h 620478"/>
                <a:gd name="connsiteX52" fmla="*/ 766184 w 940582"/>
                <a:gd name="connsiteY52" fmla="*/ 144822 h 620478"/>
                <a:gd name="connsiteX53" fmla="*/ 766184 w 940582"/>
                <a:gd name="connsiteY53" fmla="*/ 412817 h 620478"/>
                <a:gd name="connsiteX54" fmla="*/ 936459 w 940582"/>
                <a:gd name="connsiteY54" fmla="*/ 176197 h 620478"/>
                <a:gd name="connsiteX55" fmla="*/ 205192 w 940582"/>
                <a:gd name="connsiteY55" fmla="*/ 111323 h 620478"/>
                <a:gd name="connsiteX56" fmla="*/ 205192 w 940582"/>
                <a:gd name="connsiteY56" fmla="*/ 129461 h 620478"/>
                <a:gd name="connsiteX57" fmla="*/ 890540 w 940582"/>
                <a:gd name="connsiteY57" fmla="*/ 190250 h 620478"/>
                <a:gd name="connsiteX58" fmla="*/ 799193 w 940582"/>
                <a:gd name="connsiteY58" fmla="*/ 363467 h 620478"/>
                <a:gd name="connsiteX59" fmla="*/ 799193 w 940582"/>
                <a:gd name="connsiteY59" fmla="*/ 414941 h 620478"/>
                <a:gd name="connsiteX60" fmla="*/ 936459 w 940582"/>
                <a:gd name="connsiteY60" fmla="*/ 176361 h 620478"/>
                <a:gd name="connsiteX61" fmla="*/ 446878 w 940582"/>
                <a:gd name="connsiteY61" fmla="*/ 553024 h 620478"/>
                <a:gd name="connsiteX62" fmla="*/ 40146 w 940582"/>
                <a:gd name="connsiteY62" fmla="*/ 397947 h 620478"/>
                <a:gd name="connsiteX63" fmla="*/ 102733 w 940582"/>
                <a:gd name="connsiteY63" fmla="*/ 203323 h 620478"/>
                <a:gd name="connsiteX64" fmla="*/ 102733 w 940582"/>
                <a:gd name="connsiteY64" fmla="*/ 178158 h 620478"/>
                <a:gd name="connsiteX65" fmla="*/ 6810 w 940582"/>
                <a:gd name="connsiteY65" fmla="*/ 435204 h 620478"/>
                <a:gd name="connsiteX66" fmla="*/ 457826 w 940582"/>
                <a:gd name="connsiteY66" fmla="*/ 615774 h 620478"/>
                <a:gd name="connsiteX67" fmla="*/ 781054 w 940582"/>
                <a:gd name="connsiteY67" fmla="*/ 523610 h 620478"/>
                <a:gd name="connsiteX68" fmla="*/ 781054 w 940582"/>
                <a:gd name="connsiteY68" fmla="*/ 452363 h 620478"/>
                <a:gd name="connsiteX69" fmla="*/ 446714 w 940582"/>
                <a:gd name="connsiteY69" fmla="*/ 553188 h 6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940582" h="620478">
                  <a:moveTo>
                    <a:pt x="277256" y="262805"/>
                  </a:moveTo>
                  <a:lnTo>
                    <a:pt x="277256" y="414615"/>
                  </a:lnTo>
                  <a:lnTo>
                    <a:pt x="228886" y="414615"/>
                  </a:lnTo>
                  <a:lnTo>
                    <a:pt x="228886" y="223750"/>
                  </a:lnTo>
                  <a:lnTo>
                    <a:pt x="328731" y="223750"/>
                  </a:lnTo>
                  <a:cubicBezTo>
                    <a:pt x="371055" y="223750"/>
                    <a:pt x="385598" y="253817"/>
                    <a:pt x="385598" y="280944"/>
                  </a:cubicBezTo>
                  <a:lnTo>
                    <a:pt x="385598" y="414778"/>
                  </a:lnTo>
                  <a:lnTo>
                    <a:pt x="337392" y="414778"/>
                  </a:lnTo>
                  <a:lnTo>
                    <a:pt x="337392" y="281271"/>
                  </a:lnTo>
                  <a:cubicBezTo>
                    <a:pt x="337392" y="269832"/>
                    <a:pt x="331509" y="262969"/>
                    <a:pt x="317292" y="262969"/>
                  </a:cubicBezTo>
                  <a:lnTo>
                    <a:pt x="277420" y="262969"/>
                  </a:lnTo>
                  <a:close/>
                  <a:moveTo>
                    <a:pt x="606041" y="260517"/>
                  </a:moveTo>
                  <a:cubicBezTo>
                    <a:pt x="589536" y="260517"/>
                    <a:pt x="576790" y="269015"/>
                    <a:pt x="571397" y="280617"/>
                  </a:cubicBezTo>
                  <a:cubicBezTo>
                    <a:pt x="568292" y="287480"/>
                    <a:pt x="567148" y="292873"/>
                    <a:pt x="566822" y="301370"/>
                  </a:cubicBezTo>
                  <a:lnTo>
                    <a:pt x="641174" y="301370"/>
                  </a:lnTo>
                  <a:cubicBezTo>
                    <a:pt x="640193" y="280617"/>
                    <a:pt x="630879" y="260681"/>
                    <a:pt x="606041" y="260681"/>
                  </a:cubicBezTo>
                  <a:moveTo>
                    <a:pt x="566822" y="334380"/>
                  </a:moveTo>
                  <a:cubicBezTo>
                    <a:pt x="566822" y="359055"/>
                    <a:pt x="582182" y="377357"/>
                    <a:pt x="609636" y="377357"/>
                  </a:cubicBezTo>
                  <a:cubicBezTo>
                    <a:pt x="631042" y="377357"/>
                    <a:pt x="641664" y="371474"/>
                    <a:pt x="653920" y="359218"/>
                  </a:cubicBezTo>
                  <a:lnTo>
                    <a:pt x="683824" y="387652"/>
                  </a:lnTo>
                  <a:cubicBezTo>
                    <a:pt x="664705" y="406444"/>
                    <a:pt x="644606" y="418046"/>
                    <a:pt x="609309" y="418046"/>
                  </a:cubicBezTo>
                  <a:cubicBezTo>
                    <a:pt x="563063" y="418046"/>
                    <a:pt x="518779" y="392881"/>
                    <a:pt x="518779" y="319182"/>
                  </a:cubicBezTo>
                  <a:cubicBezTo>
                    <a:pt x="518779" y="256269"/>
                    <a:pt x="557507" y="220809"/>
                    <a:pt x="608328" y="220809"/>
                  </a:cubicBezTo>
                  <a:cubicBezTo>
                    <a:pt x="659149" y="220809"/>
                    <a:pt x="689544" y="262478"/>
                    <a:pt x="689544" y="317058"/>
                  </a:cubicBezTo>
                  <a:lnTo>
                    <a:pt x="689544" y="334543"/>
                  </a:lnTo>
                  <a:lnTo>
                    <a:pt x="566822" y="334543"/>
                  </a:lnTo>
                  <a:close/>
                  <a:moveTo>
                    <a:pt x="477926" y="414615"/>
                  </a:moveTo>
                  <a:cubicBezTo>
                    <a:pt x="438544" y="414615"/>
                    <a:pt x="421876" y="387161"/>
                    <a:pt x="421876" y="360199"/>
                  </a:cubicBezTo>
                  <a:lnTo>
                    <a:pt x="421876" y="171948"/>
                  </a:lnTo>
                  <a:lnTo>
                    <a:pt x="470082" y="171948"/>
                  </a:lnTo>
                  <a:lnTo>
                    <a:pt x="470082" y="223913"/>
                  </a:lnTo>
                  <a:lnTo>
                    <a:pt x="506523" y="223913"/>
                  </a:lnTo>
                  <a:lnTo>
                    <a:pt x="506523" y="262969"/>
                  </a:lnTo>
                  <a:lnTo>
                    <a:pt x="470082" y="262969"/>
                  </a:lnTo>
                  <a:lnTo>
                    <a:pt x="470082" y="357094"/>
                  </a:lnTo>
                  <a:cubicBezTo>
                    <a:pt x="470082" y="368206"/>
                    <a:pt x="475311" y="374415"/>
                    <a:pt x="486913" y="374415"/>
                  </a:cubicBezTo>
                  <a:lnTo>
                    <a:pt x="506523" y="374415"/>
                  </a:lnTo>
                  <a:lnTo>
                    <a:pt x="506523" y="414615"/>
                  </a:lnTo>
                  <a:lnTo>
                    <a:pt x="477926" y="414615"/>
                  </a:lnTo>
                  <a:close/>
                  <a:moveTo>
                    <a:pt x="186072" y="197604"/>
                  </a:moveTo>
                  <a:lnTo>
                    <a:pt x="137376" y="197604"/>
                  </a:lnTo>
                  <a:lnTo>
                    <a:pt x="137376" y="151359"/>
                  </a:lnTo>
                  <a:lnTo>
                    <a:pt x="186072" y="151359"/>
                  </a:lnTo>
                  <a:lnTo>
                    <a:pt x="186072" y="197604"/>
                  </a:lnTo>
                  <a:close/>
                  <a:moveTo>
                    <a:pt x="186072" y="416902"/>
                  </a:moveTo>
                  <a:cubicBezTo>
                    <a:pt x="149632" y="413471"/>
                    <a:pt x="137213" y="391247"/>
                    <a:pt x="137213" y="365755"/>
                  </a:cubicBezTo>
                  <a:lnTo>
                    <a:pt x="137213" y="223913"/>
                  </a:lnTo>
                  <a:lnTo>
                    <a:pt x="186072" y="223913"/>
                  </a:lnTo>
                  <a:lnTo>
                    <a:pt x="186072" y="416902"/>
                  </a:lnTo>
                  <a:close/>
                  <a:moveTo>
                    <a:pt x="766184" y="412817"/>
                  </a:moveTo>
                  <a:cubicBezTo>
                    <a:pt x="729743" y="409385"/>
                    <a:pt x="717487" y="387161"/>
                    <a:pt x="717487" y="361833"/>
                  </a:cubicBezTo>
                  <a:lnTo>
                    <a:pt x="717487" y="144822"/>
                  </a:lnTo>
                  <a:lnTo>
                    <a:pt x="766184" y="144822"/>
                  </a:lnTo>
                  <a:lnTo>
                    <a:pt x="766184" y="412817"/>
                  </a:lnTo>
                  <a:close/>
                  <a:moveTo>
                    <a:pt x="936459" y="176197"/>
                  </a:moveTo>
                  <a:cubicBezTo>
                    <a:pt x="892338" y="-39016"/>
                    <a:pt x="474494" y="-52743"/>
                    <a:pt x="205192" y="111323"/>
                  </a:cubicBezTo>
                  <a:lnTo>
                    <a:pt x="205192" y="129461"/>
                  </a:lnTo>
                  <a:cubicBezTo>
                    <a:pt x="474331" y="-8785"/>
                    <a:pt x="855897" y="-7968"/>
                    <a:pt x="890540" y="190250"/>
                  </a:cubicBezTo>
                  <a:cubicBezTo>
                    <a:pt x="902142" y="255779"/>
                    <a:pt x="865211" y="324085"/>
                    <a:pt x="799193" y="363467"/>
                  </a:cubicBezTo>
                  <a:lnTo>
                    <a:pt x="799193" y="414941"/>
                  </a:lnTo>
                  <a:cubicBezTo>
                    <a:pt x="878611" y="385854"/>
                    <a:pt x="959990" y="291729"/>
                    <a:pt x="936459" y="176361"/>
                  </a:cubicBezTo>
                  <a:moveTo>
                    <a:pt x="446878" y="553024"/>
                  </a:moveTo>
                  <a:cubicBezTo>
                    <a:pt x="260915" y="570183"/>
                    <a:pt x="67272" y="543219"/>
                    <a:pt x="40146" y="397947"/>
                  </a:cubicBezTo>
                  <a:cubicBezTo>
                    <a:pt x="26910" y="326372"/>
                    <a:pt x="59428" y="250386"/>
                    <a:pt x="102733" y="203323"/>
                  </a:cubicBezTo>
                  <a:lnTo>
                    <a:pt x="102733" y="178158"/>
                  </a:lnTo>
                  <a:cubicBezTo>
                    <a:pt x="24785" y="246464"/>
                    <a:pt x="-17375" y="332909"/>
                    <a:pt x="6810" y="435204"/>
                  </a:cubicBezTo>
                  <a:cubicBezTo>
                    <a:pt x="37858" y="566260"/>
                    <a:pt x="204048" y="640449"/>
                    <a:pt x="457826" y="615774"/>
                  </a:cubicBezTo>
                  <a:cubicBezTo>
                    <a:pt x="558161" y="605970"/>
                    <a:pt x="689544" y="573614"/>
                    <a:pt x="781054" y="523610"/>
                  </a:cubicBezTo>
                  <a:lnTo>
                    <a:pt x="781054" y="452363"/>
                  </a:lnTo>
                  <a:cubicBezTo>
                    <a:pt x="698205" y="501713"/>
                    <a:pt x="560939" y="542566"/>
                    <a:pt x="446714" y="553188"/>
                  </a:cubicBezTo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24" name="Forma libre: forma 223">
              <a:extLst>
                <a:ext uri="{FF2B5EF4-FFF2-40B4-BE49-F238E27FC236}">
                  <a16:creationId xmlns:a16="http://schemas.microsoft.com/office/drawing/2014/main" id="{E16F0006-A418-67F9-0F6E-65085FDFB233}"/>
                </a:ext>
              </a:extLst>
            </p:cNvPr>
            <p:cNvSpPr/>
            <p:nvPr/>
          </p:nvSpPr>
          <p:spPr>
            <a:xfrm>
              <a:off x="5065198" y="5593724"/>
              <a:ext cx="38728" cy="38892"/>
            </a:xfrm>
            <a:custGeom>
              <a:avLst/>
              <a:gdLst>
                <a:gd name="connsiteX0" fmla="*/ 23368 w 38728"/>
                <a:gd name="connsiteY0" fmla="*/ 14544 h 38892"/>
                <a:gd name="connsiteX1" fmla="*/ 18792 w 38728"/>
                <a:gd name="connsiteY1" fmla="*/ 11439 h 38892"/>
                <a:gd name="connsiteX2" fmla="*/ 15688 w 38728"/>
                <a:gd name="connsiteY2" fmla="*/ 11439 h 38892"/>
                <a:gd name="connsiteX3" fmla="*/ 15688 w 38728"/>
                <a:gd name="connsiteY3" fmla="*/ 18139 h 38892"/>
                <a:gd name="connsiteX4" fmla="*/ 18792 w 38728"/>
                <a:gd name="connsiteY4" fmla="*/ 18139 h 38892"/>
                <a:gd name="connsiteX5" fmla="*/ 23368 w 38728"/>
                <a:gd name="connsiteY5" fmla="*/ 14871 h 38892"/>
                <a:gd name="connsiteX6" fmla="*/ 23368 w 38728"/>
                <a:gd name="connsiteY6" fmla="*/ 14544 h 38892"/>
                <a:gd name="connsiteX7" fmla="*/ 28107 w 38728"/>
                <a:gd name="connsiteY7" fmla="*/ 31048 h 38892"/>
                <a:gd name="connsiteX8" fmla="*/ 24512 w 38728"/>
                <a:gd name="connsiteY8" fmla="*/ 31048 h 38892"/>
                <a:gd name="connsiteX9" fmla="*/ 23695 w 38728"/>
                <a:gd name="connsiteY9" fmla="*/ 30558 h 38892"/>
                <a:gd name="connsiteX10" fmla="*/ 18792 w 38728"/>
                <a:gd name="connsiteY10" fmla="*/ 22224 h 38892"/>
                <a:gd name="connsiteX11" fmla="*/ 18139 w 38728"/>
                <a:gd name="connsiteY11" fmla="*/ 21897 h 38892"/>
                <a:gd name="connsiteX12" fmla="*/ 15851 w 38728"/>
                <a:gd name="connsiteY12" fmla="*/ 21897 h 38892"/>
                <a:gd name="connsiteX13" fmla="*/ 15851 w 38728"/>
                <a:gd name="connsiteY13" fmla="*/ 30231 h 38892"/>
                <a:gd name="connsiteX14" fmla="*/ 15034 w 38728"/>
                <a:gd name="connsiteY14" fmla="*/ 31212 h 38892"/>
                <a:gd name="connsiteX15" fmla="*/ 11766 w 38728"/>
                <a:gd name="connsiteY15" fmla="*/ 31212 h 38892"/>
                <a:gd name="connsiteX16" fmla="*/ 10949 w 38728"/>
                <a:gd name="connsiteY16" fmla="*/ 30231 h 38892"/>
                <a:gd name="connsiteX17" fmla="*/ 10949 w 38728"/>
                <a:gd name="connsiteY17" fmla="*/ 9315 h 38892"/>
                <a:gd name="connsiteX18" fmla="*/ 12419 w 38728"/>
                <a:gd name="connsiteY18" fmla="*/ 7517 h 38892"/>
                <a:gd name="connsiteX19" fmla="*/ 18466 w 38728"/>
                <a:gd name="connsiteY19" fmla="*/ 7190 h 38892"/>
                <a:gd name="connsiteX20" fmla="*/ 28107 w 38728"/>
                <a:gd name="connsiteY20" fmla="*/ 14544 h 38892"/>
                <a:gd name="connsiteX21" fmla="*/ 28107 w 38728"/>
                <a:gd name="connsiteY21" fmla="*/ 14871 h 38892"/>
                <a:gd name="connsiteX22" fmla="*/ 23695 w 38728"/>
                <a:gd name="connsiteY22" fmla="*/ 21080 h 38892"/>
                <a:gd name="connsiteX23" fmla="*/ 28760 w 38728"/>
                <a:gd name="connsiteY23" fmla="*/ 29741 h 38892"/>
                <a:gd name="connsiteX24" fmla="*/ 28760 w 38728"/>
                <a:gd name="connsiteY24" fmla="*/ 30395 h 38892"/>
                <a:gd name="connsiteX25" fmla="*/ 27943 w 38728"/>
                <a:gd name="connsiteY25" fmla="*/ 31048 h 38892"/>
                <a:gd name="connsiteX26" fmla="*/ 19446 w 38728"/>
                <a:gd name="connsiteY26" fmla="*/ 3268 h 38892"/>
                <a:gd name="connsiteX27" fmla="*/ 3432 w 38728"/>
                <a:gd name="connsiteY27" fmla="*/ 19446 h 38892"/>
                <a:gd name="connsiteX28" fmla="*/ 19446 w 38728"/>
                <a:gd name="connsiteY28" fmla="*/ 35460 h 38892"/>
                <a:gd name="connsiteX29" fmla="*/ 35460 w 38728"/>
                <a:gd name="connsiteY29" fmla="*/ 19446 h 38892"/>
                <a:gd name="connsiteX30" fmla="*/ 19446 w 38728"/>
                <a:gd name="connsiteY30" fmla="*/ 3268 h 38892"/>
                <a:gd name="connsiteX31" fmla="*/ 19446 w 38728"/>
                <a:gd name="connsiteY31" fmla="*/ 38729 h 38892"/>
                <a:gd name="connsiteX32" fmla="*/ 0 w 38728"/>
                <a:gd name="connsiteY32" fmla="*/ 19446 h 38892"/>
                <a:gd name="connsiteX33" fmla="*/ 0 w 38728"/>
                <a:gd name="connsiteY33" fmla="*/ 19446 h 38892"/>
                <a:gd name="connsiteX34" fmla="*/ 19283 w 38728"/>
                <a:gd name="connsiteY34" fmla="*/ 0 h 38892"/>
                <a:gd name="connsiteX35" fmla="*/ 19283 w 38728"/>
                <a:gd name="connsiteY35" fmla="*/ 0 h 38892"/>
                <a:gd name="connsiteX36" fmla="*/ 38728 w 38728"/>
                <a:gd name="connsiteY36" fmla="*/ 19446 h 38892"/>
                <a:gd name="connsiteX37" fmla="*/ 19283 w 38728"/>
                <a:gd name="connsiteY37" fmla="*/ 38892 h 38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8728" h="38892">
                  <a:moveTo>
                    <a:pt x="23368" y="14544"/>
                  </a:moveTo>
                  <a:cubicBezTo>
                    <a:pt x="23368" y="12256"/>
                    <a:pt x="22061" y="11439"/>
                    <a:pt x="18792" y="11439"/>
                  </a:cubicBezTo>
                  <a:lnTo>
                    <a:pt x="15688" y="11439"/>
                  </a:lnTo>
                  <a:lnTo>
                    <a:pt x="15688" y="18139"/>
                  </a:lnTo>
                  <a:cubicBezTo>
                    <a:pt x="15688" y="18139"/>
                    <a:pt x="18302" y="18139"/>
                    <a:pt x="18792" y="18139"/>
                  </a:cubicBezTo>
                  <a:cubicBezTo>
                    <a:pt x="21897" y="18139"/>
                    <a:pt x="23368" y="17158"/>
                    <a:pt x="23368" y="14871"/>
                  </a:cubicBezTo>
                  <a:lnTo>
                    <a:pt x="23368" y="14544"/>
                  </a:lnTo>
                  <a:close/>
                  <a:moveTo>
                    <a:pt x="28107" y="31048"/>
                  </a:moveTo>
                  <a:lnTo>
                    <a:pt x="24512" y="31048"/>
                  </a:lnTo>
                  <a:cubicBezTo>
                    <a:pt x="24512" y="31048"/>
                    <a:pt x="23858" y="30885"/>
                    <a:pt x="23695" y="30558"/>
                  </a:cubicBezTo>
                  <a:lnTo>
                    <a:pt x="18792" y="22224"/>
                  </a:lnTo>
                  <a:cubicBezTo>
                    <a:pt x="18792" y="22224"/>
                    <a:pt x="18302" y="21897"/>
                    <a:pt x="18139" y="21897"/>
                  </a:cubicBezTo>
                  <a:lnTo>
                    <a:pt x="15851" y="21897"/>
                  </a:lnTo>
                  <a:lnTo>
                    <a:pt x="15851" y="30231"/>
                  </a:lnTo>
                  <a:cubicBezTo>
                    <a:pt x="15851" y="30231"/>
                    <a:pt x="15524" y="31212"/>
                    <a:pt x="15034" y="31212"/>
                  </a:cubicBezTo>
                  <a:lnTo>
                    <a:pt x="11766" y="31212"/>
                  </a:lnTo>
                  <a:cubicBezTo>
                    <a:pt x="11766" y="31212"/>
                    <a:pt x="10949" y="30721"/>
                    <a:pt x="10949" y="30231"/>
                  </a:cubicBezTo>
                  <a:lnTo>
                    <a:pt x="10949" y="9315"/>
                  </a:lnTo>
                  <a:cubicBezTo>
                    <a:pt x="10949" y="8171"/>
                    <a:pt x="11439" y="7517"/>
                    <a:pt x="12419" y="7517"/>
                  </a:cubicBezTo>
                  <a:cubicBezTo>
                    <a:pt x="13563" y="7517"/>
                    <a:pt x="16668" y="7190"/>
                    <a:pt x="18466" y="7190"/>
                  </a:cubicBezTo>
                  <a:cubicBezTo>
                    <a:pt x="24512" y="7190"/>
                    <a:pt x="28107" y="8988"/>
                    <a:pt x="28107" y="14544"/>
                  </a:cubicBezTo>
                  <a:lnTo>
                    <a:pt x="28107" y="14871"/>
                  </a:lnTo>
                  <a:cubicBezTo>
                    <a:pt x="28107" y="18302"/>
                    <a:pt x="26309" y="20263"/>
                    <a:pt x="23695" y="21080"/>
                  </a:cubicBezTo>
                  <a:lnTo>
                    <a:pt x="28760" y="29741"/>
                  </a:lnTo>
                  <a:cubicBezTo>
                    <a:pt x="28760" y="29741"/>
                    <a:pt x="28760" y="30231"/>
                    <a:pt x="28760" y="30395"/>
                  </a:cubicBezTo>
                  <a:cubicBezTo>
                    <a:pt x="28760" y="30721"/>
                    <a:pt x="28597" y="31048"/>
                    <a:pt x="27943" y="31048"/>
                  </a:cubicBezTo>
                  <a:moveTo>
                    <a:pt x="19446" y="3268"/>
                  </a:moveTo>
                  <a:cubicBezTo>
                    <a:pt x="10622" y="3268"/>
                    <a:pt x="3432" y="10622"/>
                    <a:pt x="3432" y="19446"/>
                  </a:cubicBezTo>
                  <a:cubicBezTo>
                    <a:pt x="3432" y="28270"/>
                    <a:pt x="10622" y="35460"/>
                    <a:pt x="19446" y="35460"/>
                  </a:cubicBezTo>
                  <a:cubicBezTo>
                    <a:pt x="28270" y="35460"/>
                    <a:pt x="35460" y="28270"/>
                    <a:pt x="35460" y="19446"/>
                  </a:cubicBezTo>
                  <a:cubicBezTo>
                    <a:pt x="35460" y="10622"/>
                    <a:pt x="28270" y="3268"/>
                    <a:pt x="19446" y="3268"/>
                  </a:cubicBezTo>
                  <a:moveTo>
                    <a:pt x="19446" y="38729"/>
                  </a:moveTo>
                  <a:cubicBezTo>
                    <a:pt x="8824" y="38729"/>
                    <a:pt x="0" y="30068"/>
                    <a:pt x="0" y="19446"/>
                  </a:cubicBezTo>
                  <a:cubicBezTo>
                    <a:pt x="0" y="19446"/>
                    <a:pt x="0" y="19446"/>
                    <a:pt x="0" y="19446"/>
                  </a:cubicBezTo>
                  <a:cubicBezTo>
                    <a:pt x="0" y="8824"/>
                    <a:pt x="8661" y="0"/>
                    <a:pt x="19283" y="0"/>
                  </a:cubicBezTo>
                  <a:cubicBezTo>
                    <a:pt x="19283" y="0"/>
                    <a:pt x="19283" y="0"/>
                    <a:pt x="19283" y="0"/>
                  </a:cubicBezTo>
                  <a:cubicBezTo>
                    <a:pt x="29904" y="0"/>
                    <a:pt x="38728" y="8661"/>
                    <a:pt x="38728" y="19446"/>
                  </a:cubicBezTo>
                  <a:cubicBezTo>
                    <a:pt x="38728" y="30231"/>
                    <a:pt x="29904" y="38892"/>
                    <a:pt x="19283" y="38892"/>
                  </a:cubicBezTo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grpSp>
        <p:nvGrpSpPr>
          <p:cNvPr id="247" name="Gráfico 2">
            <a:extLst>
              <a:ext uri="{FF2B5EF4-FFF2-40B4-BE49-F238E27FC236}">
                <a16:creationId xmlns:a16="http://schemas.microsoft.com/office/drawing/2014/main" id="{41A5C7F0-DC55-376C-B219-16A557F752C2}"/>
              </a:ext>
            </a:extLst>
          </p:cNvPr>
          <p:cNvGrpSpPr/>
          <p:nvPr/>
        </p:nvGrpSpPr>
        <p:grpSpPr>
          <a:xfrm>
            <a:off x="6782654" y="3886726"/>
            <a:ext cx="1300593" cy="361303"/>
            <a:chOff x="6782654" y="3886726"/>
            <a:chExt cx="1300593" cy="361303"/>
          </a:xfrm>
          <a:solidFill>
            <a:srgbClr val="291752"/>
          </a:solidFill>
        </p:grpSpPr>
        <p:sp>
          <p:nvSpPr>
            <p:cNvPr id="262" name="Forma libre: forma 261">
              <a:extLst>
                <a:ext uri="{FF2B5EF4-FFF2-40B4-BE49-F238E27FC236}">
                  <a16:creationId xmlns:a16="http://schemas.microsoft.com/office/drawing/2014/main" id="{81DA48DC-8584-5350-5C45-1E224C5F3699}"/>
                </a:ext>
              </a:extLst>
            </p:cNvPr>
            <p:cNvSpPr/>
            <p:nvPr/>
          </p:nvSpPr>
          <p:spPr>
            <a:xfrm>
              <a:off x="7012248" y="3886726"/>
              <a:ext cx="770975" cy="254595"/>
            </a:xfrm>
            <a:custGeom>
              <a:avLst/>
              <a:gdLst>
                <a:gd name="connsiteX0" fmla="*/ 67326 w 770975"/>
                <a:gd name="connsiteY0" fmla="*/ 151973 h 254595"/>
                <a:gd name="connsiteX1" fmla="*/ 67326 w 770975"/>
                <a:gd name="connsiteY1" fmla="*/ 216847 h 254595"/>
                <a:gd name="connsiteX2" fmla="*/ 94779 w 770975"/>
                <a:gd name="connsiteY2" fmla="*/ 252307 h 254595"/>
                <a:gd name="connsiteX3" fmla="*/ 94779 w 770975"/>
                <a:gd name="connsiteY3" fmla="*/ 254595 h 254595"/>
                <a:gd name="connsiteX4" fmla="*/ 0 w 770975"/>
                <a:gd name="connsiteY4" fmla="*/ 254595 h 254595"/>
                <a:gd name="connsiteX5" fmla="*/ 0 w 770975"/>
                <a:gd name="connsiteY5" fmla="*/ 252307 h 254595"/>
                <a:gd name="connsiteX6" fmla="*/ 24838 w 770975"/>
                <a:gd name="connsiteY6" fmla="*/ 197891 h 254595"/>
                <a:gd name="connsiteX7" fmla="*/ 24838 w 770975"/>
                <a:gd name="connsiteY7" fmla="*/ 128605 h 254595"/>
                <a:gd name="connsiteX8" fmla="*/ 1634 w 770975"/>
                <a:gd name="connsiteY8" fmla="*/ 56213 h 254595"/>
                <a:gd name="connsiteX9" fmla="*/ 1634 w 770975"/>
                <a:gd name="connsiteY9" fmla="*/ 53926 h 254595"/>
                <a:gd name="connsiteX10" fmla="*/ 92491 w 770975"/>
                <a:gd name="connsiteY10" fmla="*/ 53926 h 254595"/>
                <a:gd name="connsiteX11" fmla="*/ 92491 w 770975"/>
                <a:gd name="connsiteY11" fmla="*/ 56213 h 254595"/>
                <a:gd name="connsiteX12" fmla="*/ 67489 w 770975"/>
                <a:gd name="connsiteY12" fmla="*/ 94779 h 254595"/>
                <a:gd name="connsiteX13" fmla="*/ 67489 w 770975"/>
                <a:gd name="connsiteY13" fmla="*/ 145763 h 254595"/>
                <a:gd name="connsiteX14" fmla="*/ 71574 w 770975"/>
                <a:gd name="connsiteY14" fmla="*/ 145763 h 254595"/>
                <a:gd name="connsiteX15" fmla="*/ 116349 w 770975"/>
                <a:gd name="connsiteY15" fmla="*/ 97230 h 254595"/>
                <a:gd name="connsiteX16" fmla="*/ 106871 w 770975"/>
                <a:gd name="connsiteY16" fmla="*/ 57194 h 254595"/>
                <a:gd name="connsiteX17" fmla="*/ 106871 w 770975"/>
                <a:gd name="connsiteY17" fmla="*/ 53762 h 254595"/>
                <a:gd name="connsiteX18" fmla="*/ 184165 w 770975"/>
                <a:gd name="connsiteY18" fmla="*/ 53762 h 254595"/>
                <a:gd name="connsiteX19" fmla="*/ 184165 w 770975"/>
                <a:gd name="connsiteY19" fmla="*/ 57194 h 254595"/>
                <a:gd name="connsiteX20" fmla="*/ 131383 w 770975"/>
                <a:gd name="connsiteY20" fmla="*/ 89713 h 254595"/>
                <a:gd name="connsiteX21" fmla="*/ 74352 w 770975"/>
                <a:gd name="connsiteY21" fmla="*/ 146907 h 254595"/>
                <a:gd name="connsiteX22" fmla="*/ 159163 w 770975"/>
                <a:gd name="connsiteY22" fmla="*/ 221423 h 254595"/>
                <a:gd name="connsiteX23" fmla="*/ 185963 w 770975"/>
                <a:gd name="connsiteY23" fmla="*/ 252634 h 254595"/>
                <a:gd name="connsiteX24" fmla="*/ 185963 w 770975"/>
                <a:gd name="connsiteY24" fmla="*/ 254595 h 254595"/>
                <a:gd name="connsiteX25" fmla="*/ 116676 w 770975"/>
                <a:gd name="connsiteY25" fmla="*/ 254595 h 254595"/>
                <a:gd name="connsiteX26" fmla="*/ 67326 w 770975"/>
                <a:gd name="connsiteY26" fmla="*/ 151973 h 254595"/>
                <a:gd name="connsiteX27" fmla="*/ 250837 w 770975"/>
                <a:gd name="connsiteY27" fmla="*/ 160307 h 254595"/>
                <a:gd name="connsiteX28" fmla="*/ 271426 w 770975"/>
                <a:gd name="connsiteY28" fmla="*/ 195930 h 254595"/>
                <a:gd name="connsiteX29" fmla="*/ 271426 w 770975"/>
                <a:gd name="connsiteY29" fmla="*/ 197891 h 254595"/>
                <a:gd name="connsiteX30" fmla="*/ 190701 w 770975"/>
                <a:gd name="connsiteY30" fmla="*/ 197891 h 254595"/>
                <a:gd name="connsiteX31" fmla="*/ 190701 w 770975"/>
                <a:gd name="connsiteY31" fmla="*/ 195930 h 254595"/>
                <a:gd name="connsiteX32" fmla="*/ 208513 w 770975"/>
                <a:gd name="connsiteY32" fmla="*/ 160307 h 254595"/>
                <a:gd name="connsiteX33" fmla="*/ 208513 w 770975"/>
                <a:gd name="connsiteY33" fmla="*/ 87098 h 254595"/>
                <a:gd name="connsiteX34" fmla="*/ 187923 w 770975"/>
                <a:gd name="connsiteY34" fmla="*/ 57194 h 254595"/>
                <a:gd name="connsiteX35" fmla="*/ 187923 w 770975"/>
                <a:gd name="connsiteY35" fmla="*/ 53762 h 254595"/>
                <a:gd name="connsiteX36" fmla="*/ 250837 w 770975"/>
                <a:gd name="connsiteY36" fmla="*/ 53762 h 254595"/>
                <a:gd name="connsiteX37" fmla="*/ 250837 w 770975"/>
                <a:gd name="connsiteY37" fmla="*/ 160307 h 254595"/>
                <a:gd name="connsiteX38" fmla="*/ 229103 w 770975"/>
                <a:gd name="connsiteY38" fmla="*/ 0 h 254595"/>
                <a:gd name="connsiteX39" fmla="*/ 251654 w 770975"/>
                <a:gd name="connsiteY39" fmla="*/ 22551 h 254595"/>
                <a:gd name="connsiteX40" fmla="*/ 229103 w 770975"/>
                <a:gd name="connsiteY40" fmla="*/ 45102 h 254595"/>
                <a:gd name="connsiteX41" fmla="*/ 206552 w 770975"/>
                <a:gd name="connsiteY41" fmla="*/ 22551 h 254595"/>
                <a:gd name="connsiteX42" fmla="*/ 229103 w 770975"/>
                <a:gd name="connsiteY42" fmla="*/ 0 h 254595"/>
                <a:gd name="connsiteX43" fmla="*/ 335157 w 770975"/>
                <a:gd name="connsiteY43" fmla="*/ 71574 h 254595"/>
                <a:gd name="connsiteX44" fmla="*/ 375029 w 770975"/>
                <a:gd name="connsiteY44" fmla="*/ 50821 h 254595"/>
                <a:gd name="connsiteX45" fmla="*/ 416863 w 770975"/>
                <a:gd name="connsiteY45" fmla="*/ 105400 h 254595"/>
                <a:gd name="connsiteX46" fmla="*/ 416863 w 770975"/>
                <a:gd name="connsiteY46" fmla="*/ 160307 h 254595"/>
                <a:gd name="connsiteX47" fmla="*/ 434838 w 770975"/>
                <a:gd name="connsiteY47" fmla="*/ 195930 h 254595"/>
                <a:gd name="connsiteX48" fmla="*/ 434838 w 770975"/>
                <a:gd name="connsiteY48" fmla="*/ 197891 h 254595"/>
                <a:gd name="connsiteX49" fmla="*/ 358035 w 770975"/>
                <a:gd name="connsiteY49" fmla="*/ 197891 h 254595"/>
                <a:gd name="connsiteX50" fmla="*/ 358035 w 770975"/>
                <a:gd name="connsiteY50" fmla="*/ 195930 h 254595"/>
                <a:gd name="connsiteX51" fmla="*/ 371434 w 770975"/>
                <a:gd name="connsiteY51" fmla="*/ 160307 h 254595"/>
                <a:gd name="connsiteX52" fmla="*/ 371434 w 770975"/>
                <a:gd name="connsiteY52" fmla="*/ 104583 h 254595"/>
                <a:gd name="connsiteX53" fmla="*/ 358198 w 770975"/>
                <a:gd name="connsiteY53" fmla="*/ 59318 h 254595"/>
                <a:gd name="connsiteX54" fmla="*/ 335157 w 770975"/>
                <a:gd name="connsiteY54" fmla="*/ 81542 h 254595"/>
                <a:gd name="connsiteX55" fmla="*/ 335157 w 770975"/>
                <a:gd name="connsiteY55" fmla="*/ 160470 h 254595"/>
                <a:gd name="connsiteX56" fmla="*/ 350027 w 770975"/>
                <a:gd name="connsiteY56" fmla="*/ 196094 h 254595"/>
                <a:gd name="connsiteX57" fmla="*/ 350027 w 770975"/>
                <a:gd name="connsiteY57" fmla="*/ 198055 h 254595"/>
                <a:gd name="connsiteX58" fmla="*/ 274531 w 770975"/>
                <a:gd name="connsiteY58" fmla="*/ 198055 h 254595"/>
                <a:gd name="connsiteX59" fmla="*/ 274531 w 770975"/>
                <a:gd name="connsiteY59" fmla="*/ 196094 h 254595"/>
                <a:gd name="connsiteX60" fmla="*/ 292017 w 770975"/>
                <a:gd name="connsiteY60" fmla="*/ 160470 h 254595"/>
                <a:gd name="connsiteX61" fmla="*/ 292017 w 770975"/>
                <a:gd name="connsiteY61" fmla="*/ 87262 h 254595"/>
                <a:gd name="connsiteX62" fmla="*/ 271917 w 770975"/>
                <a:gd name="connsiteY62" fmla="*/ 57357 h 254595"/>
                <a:gd name="connsiteX63" fmla="*/ 271917 w 770975"/>
                <a:gd name="connsiteY63" fmla="*/ 53926 h 254595"/>
                <a:gd name="connsiteX64" fmla="*/ 335157 w 770975"/>
                <a:gd name="connsiteY64" fmla="*/ 53926 h 254595"/>
                <a:gd name="connsiteX65" fmla="*/ 335157 w 770975"/>
                <a:gd name="connsiteY65" fmla="*/ 71738 h 254595"/>
                <a:gd name="connsiteX66" fmla="*/ 734535 w 770975"/>
                <a:gd name="connsiteY66" fmla="*/ 53926 h 254595"/>
                <a:gd name="connsiteX67" fmla="*/ 764112 w 770975"/>
                <a:gd name="connsiteY67" fmla="*/ 53926 h 254595"/>
                <a:gd name="connsiteX68" fmla="*/ 759047 w 770975"/>
                <a:gd name="connsiteY68" fmla="*/ 64057 h 254595"/>
                <a:gd name="connsiteX69" fmla="*/ 734535 w 770975"/>
                <a:gd name="connsiteY69" fmla="*/ 64057 h 254595"/>
                <a:gd name="connsiteX70" fmla="*/ 734535 w 770975"/>
                <a:gd name="connsiteY70" fmla="*/ 150666 h 254595"/>
                <a:gd name="connsiteX71" fmla="*/ 770322 w 770975"/>
                <a:gd name="connsiteY71" fmla="*/ 181060 h 254595"/>
                <a:gd name="connsiteX72" fmla="*/ 770976 w 770975"/>
                <a:gd name="connsiteY72" fmla="*/ 183838 h 254595"/>
                <a:gd name="connsiteX73" fmla="*/ 727182 w 770975"/>
                <a:gd name="connsiteY73" fmla="*/ 198218 h 254595"/>
                <a:gd name="connsiteX74" fmla="*/ 691558 w 770975"/>
                <a:gd name="connsiteY74" fmla="*/ 162104 h 254595"/>
                <a:gd name="connsiteX75" fmla="*/ 691558 w 770975"/>
                <a:gd name="connsiteY75" fmla="*/ 64221 h 254595"/>
                <a:gd name="connsiteX76" fmla="*/ 667209 w 770975"/>
                <a:gd name="connsiteY76" fmla="*/ 64221 h 254595"/>
                <a:gd name="connsiteX77" fmla="*/ 667209 w 770975"/>
                <a:gd name="connsiteY77" fmla="*/ 63077 h 254595"/>
                <a:gd name="connsiteX78" fmla="*/ 732084 w 770975"/>
                <a:gd name="connsiteY78" fmla="*/ 9805 h 254595"/>
                <a:gd name="connsiteX79" fmla="*/ 734535 w 770975"/>
                <a:gd name="connsiteY79" fmla="*/ 9805 h 254595"/>
                <a:gd name="connsiteX80" fmla="*/ 734535 w 770975"/>
                <a:gd name="connsiteY80" fmla="*/ 54089 h 25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770975" h="254595">
                  <a:moveTo>
                    <a:pt x="67326" y="151973"/>
                  </a:moveTo>
                  <a:lnTo>
                    <a:pt x="67326" y="216847"/>
                  </a:lnTo>
                  <a:cubicBezTo>
                    <a:pt x="67326" y="241195"/>
                    <a:pt x="70103" y="252307"/>
                    <a:pt x="94779" y="252307"/>
                  </a:cubicBezTo>
                  <a:lnTo>
                    <a:pt x="94779" y="254595"/>
                  </a:lnTo>
                  <a:lnTo>
                    <a:pt x="0" y="254595"/>
                  </a:lnTo>
                  <a:lnTo>
                    <a:pt x="0" y="252307"/>
                  </a:lnTo>
                  <a:cubicBezTo>
                    <a:pt x="28107" y="252307"/>
                    <a:pt x="24838" y="222076"/>
                    <a:pt x="24838" y="197891"/>
                  </a:cubicBezTo>
                  <a:lnTo>
                    <a:pt x="24838" y="128605"/>
                  </a:lnTo>
                  <a:cubicBezTo>
                    <a:pt x="24838" y="104256"/>
                    <a:pt x="29904" y="56213"/>
                    <a:pt x="1634" y="56213"/>
                  </a:cubicBezTo>
                  <a:lnTo>
                    <a:pt x="1634" y="53926"/>
                  </a:lnTo>
                  <a:lnTo>
                    <a:pt x="92491" y="53926"/>
                  </a:lnTo>
                  <a:lnTo>
                    <a:pt x="92491" y="56213"/>
                  </a:lnTo>
                  <a:cubicBezTo>
                    <a:pt x="69123" y="56213"/>
                    <a:pt x="67489" y="70430"/>
                    <a:pt x="67489" y="94779"/>
                  </a:cubicBezTo>
                  <a:lnTo>
                    <a:pt x="67489" y="145763"/>
                  </a:lnTo>
                  <a:lnTo>
                    <a:pt x="71574" y="145763"/>
                  </a:lnTo>
                  <a:cubicBezTo>
                    <a:pt x="109485" y="108178"/>
                    <a:pt x="113898" y="101478"/>
                    <a:pt x="116349" y="97230"/>
                  </a:cubicBezTo>
                  <a:cubicBezTo>
                    <a:pt x="135305" y="66345"/>
                    <a:pt x="117329" y="57194"/>
                    <a:pt x="106871" y="57194"/>
                  </a:cubicBezTo>
                  <a:lnTo>
                    <a:pt x="106871" y="53762"/>
                  </a:lnTo>
                  <a:lnTo>
                    <a:pt x="184165" y="53762"/>
                  </a:lnTo>
                  <a:lnTo>
                    <a:pt x="184165" y="57194"/>
                  </a:lnTo>
                  <a:cubicBezTo>
                    <a:pt x="170928" y="57194"/>
                    <a:pt x="146090" y="77784"/>
                    <a:pt x="131383" y="89713"/>
                  </a:cubicBezTo>
                  <a:lnTo>
                    <a:pt x="74352" y="146907"/>
                  </a:lnTo>
                  <a:cubicBezTo>
                    <a:pt x="152136" y="150666"/>
                    <a:pt x="150502" y="191192"/>
                    <a:pt x="159163" y="221423"/>
                  </a:cubicBezTo>
                  <a:cubicBezTo>
                    <a:pt x="164065" y="238417"/>
                    <a:pt x="167170" y="249039"/>
                    <a:pt x="185963" y="252634"/>
                  </a:cubicBezTo>
                  <a:lnTo>
                    <a:pt x="185963" y="254595"/>
                  </a:lnTo>
                  <a:cubicBezTo>
                    <a:pt x="185963" y="254595"/>
                    <a:pt x="116676" y="254595"/>
                    <a:pt x="116676" y="254595"/>
                  </a:cubicBezTo>
                  <a:cubicBezTo>
                    <a:pt x="106054" y="195767"/>
                    <a:pt x="100988" y="146907"/>
                    <a:pt x="67326" y="151973"/>
                  </a:cubicBezTo>
                  <a:moveTo>
                    <a:pt x="250837" y="160307"/>
                  </a:moveTo>
                  <a:cubicBezTo>
                    <a:pt x="250837" y="188087"/>
                    <a:pt x="255249" y="195930"/>
                    <a:pt x="271426" y="195930"/>
                  </a:cubicBezTo>
                  <a:lnTo>
                    <a:pt x="271426" y="197891"/>
                  </a:lnTo>
                  <a:lnTo>
                    <a:pt x="190701" y="197891"/>
                  </a:lnTo>
                  <a:lnTo>
                    <a:pt x="190701" y="195930"/>
                  </a:lnTo>
                  <a:cubicBezTo>
                    <a:pt x="207206" y="195930"/>
                    <a:pt x="208513" y="176811"/>
                    <a:pt x="208513" y="160307"/>
                  </a:cubicBezTo>
                  <a:lnTo>
                    <a:pt x="208513" y="87098"/>
                  </a:lnTo>
                  <a:cubicBezTo>
                    <a:pt x="208513" y="67816"/>
                    <a:pt x="204428" y="57194"/>
                    <a:pt x="187923" y="57194"/>
                  </a:cubicBezTo>
                  <a:lnTo>
                    <a:pt x="187923" y="53762"/>
                  </a:lnTo>
                  <a:lnTo>
                    <a:pt x="250837" y="53762"/>
                  </a:lnTo>
                  <a:lnTo>
                    <a:pt x="250837" y="160307"/>
                  </a:lnTo>
                  <a:moveTo>
                    <a:pt x="229103" y="0"/>
                  </a:moveTo>
                  <a:cubicBezTo>
                    <a:pt x="241359" y="0"/>
                    <a:pt x="251654" y="10131"/>
                    <a:pt x="251654" y="22551"/>
                  </a:cubicBezTo>
                  <a:cubicBezTo>
                    <a:pt x="251654" y="34970"/>
                    <a:pt x="241522" y="45102"/>
                    <a:pt x="229103" y="45102"/>
                  </a:cubicBezTo>
                  <a:cubicBezTo>
                    <a:pt x="216683" y="45102"/>
                    <a:pt x="206552" y="34970"/>
                    <a:pt x="206552" y="22551"/>
                  </a:cubicBezTo>
                  <a:cubicBezTo>
                    <a:pt x="206552" y="10131"/>
                    <a:pt x="216683" y="0"/>
                    <a:pt x="229103" y="0"/>
                  </a:cubicBezTo>
                  <a:moveTo>
                    <a:pt x="335157" y="71574"/>
                  </a:moveTo>
                  <a:cubicBezTo>
                    <a:pt x="349211" y="51311"/>
                    <a:pt x="358852" y="50821"/>
                    <a:pt x="375029" y="50821"/>
                  </a:cubicBezTo>
                  <a:cubicBezTo>
                    <a:pt x="413595" y="50821"/>
                    <a:pt x="416863" y="80398"/>
                    <a:pt x="416863" y="105400"/>
                  </a:cubicBezTo>
                  <a:lnTo>
                    <a:pt x="416863" y="160307"/>
                  </a:lnTo>
                  <a:cubicBezTo>
                    <a:pt x="416863" y="187270"/>
                    <a:pt x="419805" y="195930"/>
                    <a:pt x="434838" y="195930"/>
                  </a:cubicBezTo>
                  <a:lnTo>
                    <a:pt x="434838" y="197891"/>
                  </a:lnTo>
                  <a:lnTo>
                    <a:pt x="358035" y="197891"/>
                  </a:lnTo>
                  <a:lnTo>
                    <a:pt x="358035" y="195930"/>
                  </a:lnTo>
                  <a:cubicBezTo>
                    <a:pt x="371434" y="195930"/>
                    <a:pt x="371434" y="184165"/>
                    <a:pt x="371434" y="160307"/>
                  </a:cubicBezTo>
                  <a:lnTo>
                    <a:pt x="371434" y="104583"/>
                  </a:lnTo>
                  <a:cubicBezTo>
                    <a:pt x="371434" y="84484"/>
                    <a:pt x="373722" y="59318"/>
                    <a:pt x="358198" y="59318"/>
                  </a:cubicBezTo>
                  <a:cubicBezTo>
                    <a:pt x="340550" y="59318"/>
                    <a:pt x="339896" y="73372"/>
                    <a:pt x="335157" y="81542"/>
                  </a:cubicBezTo>
                  <a:lnTo>
                    <a:pt x="335157" y="160470"/>
                  </a:lnTo>
                  <a:cubicBezTo>
                    <a:pt x="335157" y="184001"/>
                    <a:pt x="336628" y="196094"/>
                    <a:pt x="350027" y="196094"/>
                  </a:cubicBezTo>
                  <a:lnTo>
                    <a:pt x="350027" y="198055"/>
                  </a:lnTo>
                  <a:lnTo>
                    <a:pt x="274531" y="198055"/>
                  </a:lnTo>
                  <a:lnTo>
                    <a:pt x="274531" y="196094"/>
                  </a:lnTo>
                  <a:cubicBezTo>
                    <a:pt x="289565" y="196094"/>
                    <a:pt x="292017" y="183511"/>
                    <a:pt x="292017" y="160470"/>
                  </a:cubicBezTo>
                  <a:lnTo>
                    <a:pt x="292017" y="87262"/>
                  </a:lnTo>
                  <a:cubicBezTo>
                    <a:pt x="292017" y="67162"/>
                    <a:pt x="288421" y="57357"/>
                    <a:pt x="271917" y="57357"/>
                  </a:cubicBezTo>
                  <a:lnTo>
                    <a:pt x="271917" y="53926"/>
                  </a:lnTo>
                  <a:lnTo>
                    <a:pt x="335157" y="53926"/>
                  </a:lnTo>
                  <a:lnTo>
                    <a:pt x="335157" y="71738"/>
                  </a:lnTo>
                  <a:moveTo>
                    <a:pt x="734535" y="53926"/>
                  </a:moveTo>
                  <a:lnTo>
                    <a:pt x="764112" y="53926"/>
                  </a:lnTo>
                  <a:lnTo>
                    <a:pt x="759047" y="64057"/>
                  </a:lnTo>
                  <a:lnTo>
                    <a:pt x="734535" y="64057"/>
                  </a:lnTo>
                  <a:lnTo>
                    <a:pt x="734535" y="150666"/>
                  </a:lnTo>
                  <a:cubicBezTo>
                    <a:pt x="734535" y="194133"/>
                    <a:pt x="759700" y="190538"/>
                    <a:pt x="770322" y="181060"/>
                  </a:cubicBezTo>
                  <a:lnTo>
                    <a:pt x="770976" y="183838"/>
                  </a:lnTo>
                  <a:cubicBezTo>
                    <a:pt x="748425" y="202140"/>
                    <a:pt x="733064" y="198218"/>
                    <a:pt x="727182" y="198218"/>
                  </a:cubicBezTo>
                  <a:cubicBezTo>
                    <a:pt x="705285" y="198218"/>
                    <a:pt x="691558" y="182857"/>
                    <a:pt x="691558" y="162104"/>
                  </a:cubicBezTo>
                  <a:lnTo>
                    <a:pt x="691558" y="64221"/>
                  </a:lnTo>
                  <a:lnTo>
                    <a:pt x="667209" y="64221"/>
                  </a:lnTo>
                  <a:lnTo>
                    <a:pt x="667209" y="63077"/>
                  </a:lnTo>
                  <a:cubicBezTo>
                    <a:pt x="686165" y="56540"/>
                    <a:pt x="717541" y="31048"/>
                    <a:pt x="732084" y="9805"/>
                  </a:cubicBezTo>
                  <a:lnTo>
                    <a:pt x="734535" y="9805"/>
                  </a:lnTo>
                  <a:lnTo>
                    <a:pt x="734535" y="54089"/>
                  </a:lnTo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63" name="Forma libre: forma 262">
              <a:extLst>
                <a:ext uri="{FF2B5EF4-FFF2-40B4-BE49-F238E27FC236}">
                  <a16:creationId xmlns:a16="http://schemas.microsoft.com/office/drawing/2014/main" id="{FAF58E2C-75AD-4C84-3576-A08822BC310C}"/>
                </a:ext>
              </a:extLst>
            </p:cNvPr>
            <p:cNvSpPr/>
            <p:nvPr/>
          </p:nvSpPr>
          <p:spPr>
            <a:xfrm>
              <a:off x="7767373" y="3937547"/>
              <a:ext cx="137265" cy="149684"/>
            </a:xfrm>
            <a:custGeom>
              <a:avLst/>
              <a:gdLst>
                <a:gd name="connsiteX0" fmla="*/ 0 w 137265"/>
                <a:gd name="connsiteY0" fmla="*/ 76477 h 149684"/>
                <a:gd name="connsiteX1" fmla="*/ 69123 w 137265"/>
                <a:gd name="connsiteY1" fmla="*/ 0 h 149684"/>
                <a:gd name="connsiteX2" fmla="*/ 137266 w 137265"/>
                <a:gd name="connsiteY2" fmla="*/ 74025 h 149684"/>
                <a:gd name="connsiteX3" fmla="*/ 69123 w 137265"/>
                <a:gd name="connsiteY3" fmla="*/ 149685 h 149684"/>
                <a:gd name="connsiteX4" fmla="*/ 0 w 137265"/>
                <a:gd name="connsiteY4" fmla="*/ 76477 h 149684"/>
                <a:gd name="connsiteX5" fmla="*/ 0 w 137265"/>
                <a:gd name="connsiteY5" fmla="*/ 76477 h 149684"/>
                <a:gd name="connsiteX6" fmla="*/ 93635 w 137265"/>
                <a:gd name="connsiteY6" fmla="*/ 72555 h 149684"/>
                <a:gd name="connsiteX7" fmla="*/ 69286 w 137265"/>
                <a:gd name="connsiteY7" fmla="*/ 2941 h 149684"/>
                <a:gd name="connsiteX8" fmla="*/ 46082 w 137265"/>
                <a:gd name="connsiteY8" fmla="*/ 72555 h 149684"/>
                <a:gd name="connsiteX9" fmla="*/ 69286 w 137265"/>
                <a:gd name="connsiteY9" fmla="*/ 146907 h 149684"/>
                <a:gd name="connsiteX10" fmla="*/ 93635 w 137265"/>
                <a:gd name="connsiteY10" fmla="*/ 72555 h 14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265" h="149684">
                  <a:moveTo>
                    <a:pt x="0" y="76477"/>
                  </a:moveTo>
                  <a:cubicBezTo>
                    <a:pt x="0" y="41833"/>
                    <a:pt x="31048" y="0"/>
                    <a:pt x="69123" y="0"/>
                  </a:cubicBezTo>
                  <a:cubicBezTo>
                    <a:pt x="103930" y="0"/>
                    <a:pt x="137266" y="37094"/>
                    <a:pt x="137266" y="74025"/>
                  </a:cubicBezTo>
                  <a:cubicBezTo>
                    <a:pt x="137266" y="117493"/>
                    <a:pt x="99845" y="149685"/>
                    <a:pt x="69123" y="149685"/>
                  </a:cubicBezTo>
                  <a:cubicBezTo>
                    <a:pt x="31865" y="149685"/>
                    <a:pt x="0" y="116349"/>
                    <a:pt x="0" y="76477"/>
                  </a:cubicBezTo>
                  <a:lnTo>
                    <a:pt x="0" y="76477"/>
                  </a:lnTo>
                  <a:close/>
                  <a:moveTo>
                    <a:pt x="93635" y="72555"/>
                  </a:moveTo>
                  <a:cubicBezTo>
                    <a:pt x="93635" y="28760"/>
                    <a:pt x="92164" y="2941"/>
                    <a:pt x="69286" y="2941"/>
                  </a:cubicBezTo>
                  <a:cubicBezTo>
                    <a:pt x="44284" y="2941"/>
                    <a:pt x="46082" y="36277"/>
                    <a:pt x="46082" y="72555"/>
                  </a:cubicBezTo>
                  <a:cubicBezTo>
                    <a:pt x="46082" y="116349"/>
                    <a:pt x="46082" y="146907"/>
                    <a:pt x="69286" y="146907"/>
                  </a:cubicBezTo>
                  <a:cubicBezTo>
                    <a:pt x="95432" y="146907"/>
                    <a:pt x="93635" y="116349"/>
                    <a:pt x="93635" y="72555"/>
                  </a:cubicBezTo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64" name="Forma libre: forma 263">
              <a:extLst>
                <a:ext uri="{FF2B5EF4-FFF2-40B4-BE49-F238E27FC236}">
                  <a16:creationId xmlns:a16="http://schemas.microsoft.com/office/drawing/2014/main" id="{76A94BD5-9B74-B4B0-FDF9-EC88CF22C208}"/>
                </a:ext>
              </a:extLst>
            </p:cNvPr>
            <p:cNvSpPr/>
            <p:nvPr/>
          </p:nvSpPr>
          <p:spPr>
            <a:xfrm>
              <a:off x="7439733" y="3937547"/>
              <a:ext cx="618185" cy="210147"/>
            </a:xfrm>
            <a:custGeom>
              <a:avLst/>
              <a:gdLst>
                <a:gd name="connsiteX0" fmla="*/ 518668 w 618185"/>
                <a:gd name="connsiteY0" fmla="*/ 20753 h 210147"/>
                <a:gd name="connsiteX1" fmla="*/ 558541 w 618185"/>
                <a:gd name="connsiteY1" fmla="*/ 0 h 210147"/>
                <a:gd name="connsiteX2" fmla="*/ 600374 w 618185"/>
                <a:gd name="connsiteY2" fmla="*/ 54579 h 210147"/>
                <a:gd name="connsiteX3" fmla="*/ 600374 w 618185"/>
                <a:gd name="connsiteY3" fmla="*/ 109486 h 210147"/>
                <a:gd name="connsiteX4" fmla="*/ 618186 w 618185"/>
                <a:gd name="connsiteY4" fmla="*/ 145109 h 210147"/>
                <a:gd name="connsiteX5" fmla="*/ 618186 w 618185"/>
                <a:gd name="connsiteY5" fmla="*/ 147070 h 210147"/>
                <a:gd name="connsiteX6" fmla="*/ 541382 w 618185"/>
                <a:gd name="connsiteY6" fmla="*/ 147070 h 210147"/>
                <a:gd name="connsiteX7" fmla="*/ 541382 w 618185"/>
                <a:gd name="connsiteY7" fmla="*/ 145109 h 210147"/>
                <a:gd name="connsiteX8" fmla="*/ 554782 w 618185"/>
                <a:gd name="connsiteY8" fmla="*/ 109486 h 210147"/>
                <a:gd name="connsiteX9" fmla="*/ 554782 w 618185"/>
                <a:gd name="connsiteY9" fmla="*/ 53762 h 210147"/>
                <a:gd name="connsiteX10" fmla="*/ 541546 w 618185"/>
                <a:gd name="connsiteY10" fmla="*/ 8497 h 210147"/>
                <a:gd name="connsiteX11" fmla="*/ 518505 w 618185"/>
                <a:gd name="connsiteY11" fmla="*/ 30721 h 210147"/>
                <a:gd name="connsiteX12" fmla="*/ 518505 w 618185"/>
                <a:gd name="connsiteY12" fmla="*/ 109649 h 210147"/>
                <a:gd name="connsiteX13" fmla="*/ 533375 w 618185"/>
                <a:gd name="connsiteY13" fmla="*/ 145273 h 210147"/>
                <a:gd name="connsiteX14" fmla="*/ 533375 w 618185"/>
                <a:gd name="connsiteY14" fmla="*/ 147234 h 210147"/>
                <a:gd name="connsiteX15" fmla="*/ 458043 w 618185"/>
                <a:gd name="connsiteY15" fmla="*/ 147234 h 210147"/>
                <a:gd name="connsiteX16" fmla="*/ 458043 w 618185"/>
                <a:gd name="connsiteY16" fmla="*/ 145273 h 210147"/>
                <a:gd name="connsiteX17" fmla="*/ 475527 w 618185"/>
                <a:gd name="connsiteY17" fmla="*/ 109649 h 210147"/>
                <a:gd name="connsiteX18" fmla="*/ 475527 w 618185"/>
                <a:gd name="connsiteY18" fmla="*/ 36441 h 210147"/>
                <a:gd name="connsiteX19" fmla="*/ 455428 w 618185"/>
                <a:gd name="connsiteY19" fmla="*/ 6536 h 210147"/>
                <a:gd name="connsiteX20" fmla="*/ 455428 w 618185"/>
                <a:gd name="connsiteY20" fmla="*/ 3105 h 210147"/>
                <a:gd name="connsiteX21" fmla="*/ 518505 w 618185"/>
                <a:gd name="connsiteY21" fmla="*/ 3105 h 210147"/>
                <a:gd name="connsiteX22" fmla="*/ 518505 w 618185"/>
                <a:gd name="connsiteY22" fmla="*/ 20917 h 210147"/>
                <a:gd name="connsiteX23" fmla="*/ 81052 w 618185"/>
                <a:gd name="connsiteY23" fmla="*/ 125173 h 210147"/>
                <a:gd name="connsiteX24" fmla="*/ 47226 w 618185"/>
                <a:gd name="connsiteY24" fmla="*/ 149685 h 210147"/>
                <a:gd name="connsiteX25" fmla="*/ 0 w 618185"/>
                <a:gd name="connsiteY25" fmla="*/ 76150 h 210147"/>
                <a:gd name="connsiteX26" fmla="*/ 55070 w 618185"/>
                <a:gd name="connsiteY26" fmla="*/ 980 h 210147"/>
                <a:gd name="connsiteX27" fmla="*/ 83993 w 618185"/>
                <a:gd name="connsiteY27" fmla="*/ 19609 h 210147"/>
                <a:gd name="connsiteX28" fmla="*/ 83993 w 618185"/>
                <a:gd name="connsiteY28" fmla="*/ 4412 h 210147"/>
                <a:gd name="connsiteX29" fmla="*/ 148378 w 618185"/>
                <a:gd name="connsiteY29" fmla="*/ 4412 h 210147"/>
                <a:gd name="connsiteX30" fmla="*/ 148378 w 618185"/>
                <a:gd name="connsiteY30" fmla="*/ 7517 h 210147"/>
                <a:gd name="connsiteX31" fmla="*/ 127297 w 618185"/>
                <a:gd name="connsiteY31" fmla="*/ 33499 h 210147"/>
                <a:gd name="connsiteX32" fmla="*/ 127297 w 618185"/>
                <a:gd name="connsiteY32" fmla="*/ 144619 h 210147"/>
                <a:gd name="connsiteX33" fmla="*/ 59972 w 618185"/>
                <a:gd name="connsiteY33" fmla="*/ 210147 h 210147"/>
                <a:gd name="connsiteX34" fmla="*/ 60299 w 618185"/>
                <a:gd name="connsiteY34" fmla="*/ 206716 h 210147"/>
                <a:gd name="connsiteX35" fmla="*/ 81216 w 618185"/>
                <a:gd name="connsiteY35" fmla="*/ 125337 h 210147"/>
                <a:gd name="connsiteX36" fmla="*/ 81216 w 618185"/>
                <a:gd name="connsiteY36" fmla="*/ 125337 h 210147"/>
                <a:gd name="connsiteX37" fmla="*/ 84811 w 618185"/>
                <a:gd name="connsiteY37" fmla="*/ 69286 h 210147"/>
                <a:gd name="connsiteX38" fmla="*/ 61442 w 618185"/>
                <a:gd name="connsiteY38" fmla="*/ 4902 h 210147"/>
                <a:gd name="connsiteX39" fmla="*/ 42977 w 618185"/>
                <a:gd name="connsiteY39" fmla="*/ 76967 h 210147"/>
                <a:gd name="connsiteX40" fmla="*/ 61116 w 618185"/>
                <a:gd name="connsiteY40" fmla="*/ 142004 h 210147"/>
                <a:gd name="connsiteX41" fmla="*/ 84811 w 618185"/>
                <a:gd name="connsiteY41" fmla="*/ 81052 h 210147"/>
                <a:gd name="connsiteX42" fmla="*/ 84811 w 618185"/>
                <a:gd name="connsiteY42" fmla="*/ 69286 h 21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18185" h="210147">
                  <a:moveTo>
                    <a:pt x="518668" y="20753"/>
                  </a:moveTo>
                  <a:cubicBezTo>
                    <a:pt x="532722" y="490"/>
                    <a:pt x="542363" y="0"/>
                    <a:pt x="558541" y="0"/>
                  </a:cubicBezTo>
                  <a:cubicBezTo>
                    <a:pt x="597106" y="0"/>
                    <a:pt x="600374" y="29577"/>
                    <a:pt x="600374" y="54579"/>
                  </a:cubicBezTo>
                  <a:lnTo>
                    <a:pt x="600374" y="109486"/>
                  </a:lnTo>
                  <a:cubicBezTo>
                    <a:pt x="600374" y="136449"/>
                    <a:pt x="603315" y="145109"/>
                    <a:pt x="618186" y="145109"/>
                  </a:cubicBezTo>
                  <a:lnTo>
                    <a:pt x="618186" y="147070"/>
                  </a:lnTo>
                  <a:lnTo>
                    <a:pt x="541382" y="147070"/>
                  </a:lnTo>
                  <a:lnTo>
                    <a:pt x="541382" y="145109"/>
                  </a:lnTo>
                  <a:cubicBezTo>
                    <a:pt x="554782" y="145109"/>
                    <a:pt x="554782" y="133344"/>
                    <a:pt x="554782" y="109486"/>
                  </a:cubicBezTo>
                  <a:lnTo>
                    <a:pt x="554782" y="53762"/>
                  </a:lnTo>
                  <a:cubicBezTo>
                    <a:pt x="554782" y="33663"/>
                    <a:pt x="556907" y="8497"/>
                    <a:pt x="541546" y="8497"/>
                  </a:cubicBezTo>
                  <a:cubicBezTo>
                    <a:pt x="524061" y="8497"/>
                    <a:pt x="523407" y="22551"/>
                    <a:pt x="518505" y="30721"/>
                  </a:cubicBezTo>
                  <a:lnTo>
                    <a:pt x="518505" y="109649"/>
                  </a:lnTo>
                  <a:cubicBezTo>
                    <a:pt x="518505" y="133180"/>
                    <a:pt x="519975" y="145273"/>
                    <a:pt x="533375" y="145273"/>
                  </a:cubicBezTo>
                  <a:lnTo>
                    <a:pt x="533375" y="147234"/>
                  </a:lnTo>
                  <a:lnTo>
                    <a:pt x="458043" y="147234"/>
                  </a:lnTo>
                  <a:lnTo>
                    <a:pt x="458043" y="145273"/>
                  </a:lnTo>
                  <a:cubicBezTo>
                    <a:pt x="473076" y="145273"/>
                    <a:pt x="475527" y="132690"/>
                    <a:pt x="475527" y="109649"/>
                  </a:cubicBezTo>
                  <a:lnTo>
                    <a:pt x="475527" y="36441"/>
                  </a:lnTo>
                  <a:cubicBezTo>
                    <a:pt x="475527" y="16341"/>
                    <a:pt x="471932" y="6536"/>
                    <a:pt x="455428" y="6536"/>
                  </a:cubicBezTo>
                  <a:lnTo>
                    <a:pt x="455428" y="3105"/>
                  </a:lnTo>
                  <a:lnTo>
                    <a:pt x="518505" y="3105"/>
                  </a:lnTo>
                  <a:lnTo>
                    <a:pt x="518505" y="20917"/>
                  </a:lnTo>
                  <a:moveTo>
                    <a:pt x="81052" y="125173"/>
                  </a:moveTo>
                  <a:cubicBezTo>
                    <a:pt x="76640" y="130893"/>
                    <a:pt x="70430" y="149685"/>
                    <a:pt x="47226" y="149685"/>
                  </a:cubicBezTo>
                  <a:cubicBezTo>
                    <a:pt x="20263" y="149685"/>
                    <a:pt x="0" y="125173"/>
                    <a:pt x="0" y="76150"/>
                  </a:cubicBezTo>
                  <a:cubicBezTo>
                    <a:pt x="0" y="36277"/>
                    <a:pt x="25655" y="980"/>
                    <a:pt x="55070" y="980"/>
                  </a:cubicBezTo>
                  <a:cubicBezTo>
                    <a:pt x="75986" y="980"/>
                    <a:pt x="83993" y="19609"/>
                    <a:pt x="83993" y="19609"/>
                  </a:cubicBezTo>
                  <a:lnTo>
                    <a:pt x="83993" y="4412"/>
                  </a:lnTo>
                  <a:lnTo>
                    <a:pt x="148378" y="4412"/>
                  </a:lnTo>
                  <a:lnTo>
                    <a:pt x="148378" y="7517"/>
                  </a:lnTo>
                  <a:cubicBezTo>
                    <a:pt x="148378" y="7517"/>
                    <a:pt x="127297" y="3268"/>
                    <a:pt x="127297" y="33499"/>
                  </a:cubicBezTo>
                  <a:lnTo>
                    <a:pt x="127297" y="144619"/>
                  </a:lnTo>
                  <a:cubicBezTo>
                    <a:pt x="125173" y="174850"/>
                    <a:pt x="112100" y="195440"/>
                    <a:pt x="59972" y="210147"/>
                  </a:cubicBezTo>
                  <a:lnTo>
                    <a:pt x="60299" y="206716"/>
                  </a:lnTo>
                  <a:cubicBezTo>
                    <a:pt x="90203" y="184819"/>
                    <a:pt x="83830" y="153280"/>
                    <a:pt x="81216" y="125337"/>
                  </a:cubicBezTo>
                  <a:lnTo>
                    <a:pt x="81216" y="125337"/>
                  </a:lnTo>
                  <a:close/>
                  <a:moveTo>
                    <a:pt x="84811" y="69286"/>
                  </a:moveTo>
                  <a:cubicBezTo>
                    <a:pt x="84811" y="36768"/>
                    <a:pt x="82359" y="4902"/>
                    <a:pt x="61442" y="4902"/>
                  </a:cubicBezTo>
                  <a:cubicBezTo>
                    <a:pt x="46735" y="4902"/>
                    <a:pt x="42977" y="30558"/>
                    <a:pt x="42977" y="76967"/>
                  </a:cubicBezTo>
                  <a:cubicBezTo>
                    <a:pt x="42977" y="115859"/>
                    <a:pt x="46245" y="142004"/>
                    <a:pt x="61116" y="142004"/>
                  </a:cubicBezTo>
                  <a:cubicBezTo>
                    <a:pt x="74189" y="142004"/>
                    <a:pt x="84811" y="112427"/>
                    <a:pt x="84811" y="81052"/>
                  </a:cubicBezTo>
                  <a:lnTo>
                    <a:pt x="84811" y="69286"/>
                  </a:lnTo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65" name="Forma libre: forma 264">
              <a:extLst>
                <a:ext uri="{FF2B5EF4-FFF2-40B4-BE49-F238E27FC236}">
                  <a16:creationId xmlns:a16="http://schemas.microsoft.com/office/drawing/2014/main" id="{162E163F-1E49-2D5E-75BD-241B3AB3D93D}"/>
                </a:ext>
              </a:extLst>
            </p:cNvPr>
            <p:cNvSpPr/>
            <p:nvPr/>
          </p:nvSpPr>
          <p:spPr>
            <a:xfrm>
              <a:off x="7207852" y="3913199"/>
              <a:ext cx="847452" cy="229103"/>
            </a:xfrm>
            <a:custGeom>
              <a:avLst/>
              <a:gdLst>
                <a:gd name="connsiteX0" fmla="*/ 366532 w 847452"/>
                <a:gd name="connsiteY0" fmla="*/ 125337 h 229103"/>
                <a:gd name="connsiteX1" fmla="*/ 387122 w 847452"/>
                <a:gd name="connsiteY1" fmla="*/ 125337 h 229103"/>
                <a:gd name="connsiteX2" fmla="*/ 423400 w 847452"/>
                <a:gd name="connsiteY2" fmla="*/ 170438 h 229103"/>
                <a:gd name="connsiteX3" fmla="*/ 449382 w 847452"/>
                <a:gd name="connsiteY3" fmla="*/ 147724 h 229103"/>
                <a:gd name="connsiteX4" fmla="*/ 372905 w 847452"/>
                <a:gd name="connsiteY4" fmla="*/ 70921 h 229103"/>
                <a:gd name="connsiteX5" fmla="*/ 420948 w 847452"/>
                <a:gd name="connsiteY5" fmla="*/ 24512 h 229103"/>
                <a:gd name="connsiteX6" fmla="*/ 473240 w 847452"/>
                <a:gd name="connsiteY6" fmla="*/ 62260 h 229103"/>
                <a:gd name="connsiteX7" fmla="*/ 455755 w 847452"/>
                <a:gd name="connsiteY7" fmla="*/ 62260 h 229103"/>
                <a:gd name="connsiteX8" fmla="*/ 424870 w 847452"/>
                <a:gd name="connsiteY8" fmla="*/ 26473 h 229103"/>
                <a:gd name="connsiteX9" fmla="*/ 401502 w 847452"/>
                <a:gd name="connsiteY9" fmla="*/ 47716 h 229103"/>
                <a:gd name="connsiteX10" fmla="*/ 484189 w 847452"/>
                <a:gd name="connsiteY10" fmla="*/ 122886 h 229103"/>
                <a:gd name="connsiteX11" fmla="*/ 431897 w 847452"/>
                <a:gd name="connsiteY11" fmla="*/ 173053 h 229103"/>
                <a:gd name="connsiteX12" fmla="*/ 366532 w 847452"/>
                <a:gd name="connsiteY12" fmla="*/ 125173 h 229103"/>
                <a:gd name="connsiteX13" fmla="*/ 817711 w 847452"/>
                <a:gd name="connsiteY13" fmla="*/ 14871 h 229103"/>
                <a:gd name="connsiteX14" fmla="*/ 832582 w 847452"/>
                <a:gd name="connsiteY14" fmla="*/ 0 h 229103"/>
                <a:gd name="connsiteX15" fmla="*/ 847452 w 847452"/>
                <a:gd name="connsiteY15" fmla="*/ 14871 h 229103"/>
                <a:gd name="connsiteX16" fmla="*/ 832582 w 847452"/>
                <a:gd name="connsiteY16" fmla="*/ 29904 h 229103"/>
                <a:gd name="connsiteX17" fmla="*/ 817711 w 847452"/>
                <a:gd name="connsiteY17" fmla="*/ 14871 h 229103"/>
                <a:gd name="connsiteX18" fmla="*/ 817711 w 847452"/>
                <a:gd name="connsiteY18" fmla="*/ 14871 h 229103"/>
                <a:gd name="connsiteX19" fmla="*/ 845165 w 847452"/>
                <a:gd name="connsiteY19" fmla="*/ 14871 h 229103"/>
                <a:gd name="connsiteX20" fmla="*/ 832582 w 847452"/>
                <a:gd name="connsiteY20" fmla="*/ 1961 h 229103"/>
                <a:gd name="connsiteX21" fmla="*/ 819999 w 847452"/>
                <a:gd name="connsiteY21" fmla="*/ 14871 h 229103"/>
                <a:gd name="connsiteX22" fmla="*/ 832582 w 847452"/>
                <a:gd name="connsiteY22" fmla="*/ 27943 h 229103"/>
                <a:gd name="connsiteX23" fmla="*/ 845165 w 847452"/>
                <a:gd name="connsiteY23" fmla="*/ 14871 h 229103"/>
                <a:gd name="connsiteX24" fmla="*/ 840099 w 847452"/>
                <a:gd name="connsiteY24" fmla="*/ 23204 h 229103"/>
                <a:gd name="connsiteX25" fmla="*/ 837648 w 847452"/>
                <a:gd name="connsiteY25" fmla="*/ 23204 h 229103"/>
                <a:gd name="connsiteX26" fmla="*/ 832909 w 847452"/>
                <a:gd name="connsiteY26" fmla="*/ 15524 h 229103"/>
                <a:gd name="connsiteX27" fmla="*/ 829150 w 847452"/>
                <a:gd name="connsiteY27" fmla="*/ 15524 h 229103"/>
                <a:gd name="connsiteX28" fmla="*/ 829150 w 847452"/>
                <a:gd name="connsiteY28" fmla="*/ 23204 h 229103"/>
                <a:gd name="connsiteX29" fmla="*/ 827190 w 847452"/>
                <a:gd name="connsiteY29" fmla="*/ 23204 h 229103"/>
                <a:gd name="connsiteX30" fmla="*/ 827190 w 847452"/>
                <a:gd name="connsiteY30" fmla="*/ 6536 h 229103"/>
                <a:gd name="connsiteX31" fmla="*/ 834380 w 847452"/>
                <a:gd name="connsiteY31" fmla="*/ 6536 h 229103"/>
                <a:gd name="connsiteX32" fmla="*/ 840262 w 847452"/>
                <a:gd name="connsiteY32" fmla="*/ 10949 h 229103"/>
                <a:gd name="connsiteX33" fmla="*/ 835034 w 847452"/>
                <a:gd name="connsiteY33" fmla="*/ 15524 h 229103"/>
                <a:gd name="connsiteX34" fmla="*/ 839936 w 847452"/>
                <a:gd name="connsiteY34" fmla="*/ 23204 h 229103"/>
                <a:gd name="connsiteX35" fmla="*/ 839936 w 847452"/>
                <a:gd name="connsiteY35" fmla="*/ 23204 h 229103"/>
                <a:gd name="connsiteX36" fmla="*/ 832419 w 847452"/>
                <a:gd name="connsiteY36" fmla="*/ 13890 h 229103"/>
                <a:gd name="connsiteX37" fmla="*/ 838138 w 847452"/>
                <a:gd name="connsiteY37" fmla="*/ 10949 h 229103"/>
                <a:gd name="connsiteX38" fmla="*/ 833890 w 847452"/>
                <a:gd name="connsiteY38" fmla="*/ 8007 h 229103"/>
                <a:gd name="connsiteX39" fmla="*/ 829150 w 847452"/>
                <a:gd name="connsiteY39" fmla="*/ 8007 h 229103"/>
                <a:gd name="connsiteX40" fmla="*/ 829150 w 847452"/>
                <a:gd name="connsiteY40" fmla="*/ 13890 h 229103"/>
                <a:gd name="connsiteX41" fmla="*/ 832255 w 847452"/>
                <a:gd name="connsiteY41" fmla="*/ 13890 h 229103"/>
                <a:gd name="connsiteX42" fmla="*/ 163 w 847452"/>
                <a:gd name="connsiteY42" fmla="*/ 182694 h 229103"/>
                <a:gd name="connsiteX43" fmla="*/ 36604 w 847452"/>
                <a:gd name="connsiteY43" fmla="*/ 182694 h 229103"/>
                <a:gd name="connsiteX44" fmla="*/ 36604 w 847452"/>
                <a:gd name="connsiteY44" fmla="*/ 188087 h 229103"/>
                <a:gd name="connsiteX45" fmla="*/ 21407 w 847452"/>
                <a:gd name="connsiteY45" fmla="*/ 188087 h 229103"/>
                <a:gd name="connsiteX46" fmla="*/ 21407 w 847452"/>
                <a:gd name="connsiteY46" fmla="*/ 227632 h 229103"/>
                <a:gd name="connsiteX47" fmla="*/ 15197 w 847452"/>
                <a:gd name="connsiteY47" fmla="*/ 227632 h 229103"/>
                <a:gd name="connsiteX48" fmla="*/ 15197 w 847452"/>
                <a:gd name="connsiteY48" fmla="*/ 188087 h 229103"/>
                <a:gd name="connsiteX49" fmla="*/ 0 w 847452"/>
                <a:gd name="connsiteY49" fmla="*/ 188087 h 229103"/>
                <a:gd name="connsiteX50" fmla="*/ 0 w 847452"/>
                <a:gd name="connsiteY50" fmla="*/ 182694 h 229103"/>
                <a:gd name="connsiteX51" fmla="*/ 82686 w 847452"/>
                <a:gd name="connsiteY51" fmla="*/ 227632 h 229103"/>
                <a:gd name="connsiteX52" fmla="*/ 82686 w 847452"/>
                <a:gd name="connsiteY52" fmla="*/ 182694 h 229103"/>
                <a:gd name="connsiteX53" fmla="*/ 115369 w 847452"/>
                <a:gd name="connsiteY53" fmla="*/ 182694 h 229103"/>
                <a:gd name="connsiteX54" fmla="*/ 115369 w 847452"/>
                <a:gd name="connsiteY54" fmla="*/ 188250 h 229103"/>
                <a:gd name="connsiteX55" fmla="*/ 88569 w 847452"/>
                <a:gd name="connsiteY55" fmla="*/ 188250 h 229103"/>
                <a:gd name="connsiteX56" fmla="*/ 88569 w 847452"/>
                <a:gd name="connsiteY56" fmla="*/ 201977 h 229103"/>
                <a:gd name="connsiteX57" fmla="*/ 113408 w 847452"/>
                <a:gd name="connsiteY57" fmla="*/ 201977 h 229103"/>
                <a:gd name="connsiteX58" fmla="*/ 113408 w 847452"/>
                <a:gd name="connsiteY58" fmla="*/ 207206 h 229103"/>
                <a:gd name="connsiteX59" fmla="*/ 88569 w 847452"/>
                <a:gd name="connsiteY59" fmla="*/ 207206 h 229103"/>
                <a:gd name="connsiteX60" fmla="*/ 88569 w 847452"/>
                <a:gd name="connsiteY60" fmla="*/ 222403 h 229103"/>
                <a:gd name="connsiteX61" fmla="*/ 115859 w 847452"/>
                <a:gd name="connsiteY61" fmla="*/ 222403 h 229103"/>
                <a:gd name="connsiteX62" fmla="*/ 115859 w 847452"/>
                <a:gd name="connsiteY62" fmla="*/ 227796 h 229103"/>
                <a:gd name="connsiteX63" fmla="*/ 82686 w 847452"/>
                <a:gd name="connsiteY63" fmla="*/ 227796 h 229103"/>
                <a:gd name="connsiteX64" fmla="*/ 182858 w 847452"/>
                <a:gd name="connsiteY64" fmla="*/ 181550 h 229103"/>
                <a:gd name="connsiteX65" fmla="*/ 196094 w 847452"/>
                <a:gd name="connsiteY65" fmla="*/ 185963 h 229103"/>
                <a:gd name="connsiteX66" fmla="*/ 201323 w 847452"/>
                <a:gd name="connsiteY66" fmla="*/ 196257 h 229103"/>
                <a:gd name="connsiteX67" fmla="*/ 195440 w 847452"/>
                <a:gd name="connsiteY67" fmla="*/ 196257 h 229103"/>
                <a:gd name="connsiteX68" fmla="*/ 191355 w 847452"/>
                <a:gd name="connsiteY68" fmla="*/ 189394 h 229103"/>
                <a:gd name="connsiteX69" fmla="*/ 182858 w 847452"/>
                <a:gd name="connsiteY69" fmla="*/ 186943 h 229103"/>
                <a:gd name="connsiteX70" fmla="*/ 172072 w 847452"/>
                <a:gd name="connsiteY70" fmla="*/ 191518 h 229103"/>
                <a:gd name="connsiteX71" fmla="*/ 167987 w 847452"/>
                <a:gd name="connsiteY71" fmla="*/ 205899 h 229103"/>
                <a:gd name="connsiteX72" fmla="*/ 171745 w 847452"/>
                <a:gd name="connsiteY72" fmla="*/ 218645 h 229103"/>
                <a:gd name="connsiteX73" fmla="*/ 182694 w 847452"/>
                <a:gd name="connsiteY73" fmla="*/ 223547 h 229103"/>
                <a:gd name="connsiteX74" fmla="*/ 192989 w 847452"/>
                <a:gd name="connsiteY74" fmla="*/ 218318 h 229103"/>
                <a:gd name="connsiteX75" fmla="*/ 195767 w 847452"/>
                <a:gd name="connsiteY75" fmla="*/ 211128 h 229103"/>
                <a:gd name="connsiteX76" fmla="*/ 201650 w 847452"/>
                <a:gd name="connsiteY76" fmla="*/ 211128 h 229103"/>
                <a:gd name="connsiteX77" fmla="*/ 196421 w 847452"/>
                <a:gd name="connsiteY77" fmla="*/ 223057 h 229103"/>
                <a:gd name="connsiteX78" fmla="*/ 182040 w 847452"/>
                <a:gd name="connsiteY78" fmla="*/ 228776 h 229103"/>
                <a:gd name="connsiteX79" fmla="*/ 168804 w 847452"/>
                <a:gd name="connsiteY79" fmla="*/ 224037 h 229103"/>
                <a:gd name="connsiteX80" fmla="*/ 161777 w 847452"/>
                <a:gd name="connsiteY80" fmla="*/ 204591 h 229103"/>
                <a:gd name="connsiteX81" fmla="*/ 167007 w 847452"/>
                <a:gd name="connsiteY81" fmla="*/ 188250 h 229103"/>
                <a:gd name="connsiteX82" fmla="*/ 182694 w 847452"/>
                <a:gd name="connsiteY82" fmla="*/ 181387 h 229103"/>
                <a:gd name="connsiteX83" fmla="*/ 249203 w 847452"/>
                <a:gd name="connsiteY83" fmla="*/ 227632 h 229103"/>
                <a:gd name="connsiteX84" fmla="*/ 249203 w 847452"/>
                <a:gd name="connsiteY84" fmla="*/ 182694 h 229103"/>
                <a:gd name="connsiteX85" fmla="*/ 255412 w 847452"/>
                <a:gd name="connsiteY85" fmla="*/ 182694 h 229103"/>
                <a:gd name="connsiteX86" fmla="*/ 255412 w 847452"/>
                <a:gd name="connsiteY86" fmla="*/ 201323 h 229103"/>
                <a:gd name="connsiteX87" fmla="*/ 278780 w 847452"/>
                <a:gd name="connsiteY87" fmla="*/ 201323 h 229103"/>
                <a:gd name="connsiteX88" fmla="*/ 278780 w 847452"/>
                <a:gd name="connsiteY88" fmla="*/ 182694 h 229103"/>
                <a:gd name="connsiteX89" fmla="*/ 284990 w 847452"/>
                <a:gd name="connsiteY89" fmla="*/ 182694 h 229103"/>
                <a:gd name="connsiteX90" fmla="*/ 284990 w 847452"/>
                <a:gd name="connsiteY90" fmla="*/ 227632 h 229103"/>
                <a:gd name="connsiteX91" fmla="*/ 278780 w 847452"/>
                <a:gd name="connsiteY91" fmla="*/ 227632 h 229103"/>
                <a:gd name="connsiteX92" fmla="*/ 278780 w 847452"/>
                <a:gd name="connsiteY92" fmla="*/ 206552 h 229103"/>
                <a:gd name="connsiteX93" fmla="*/ 255412 w 847452"/>
                <a:gd name="connsiteY93" fmla="*/ 206552 h 229103"/>
                <a:gd name="connsiteX94" fmla="*/ 255412 w 847452"/>
                <a:gd name="connsiteY94" fmla="*/ 227632 h 229103"/>
                <a:gd name="connsiteX95" fmla="*/ 249203 w 847452"/>
                <a:gd name="connsiteY95" fmla="*/ 227632 h 229103"/>
                <a:gd name="connsiteX96" fmla="*/ 360649 w 847452"/>
                <a:gd name="connsiteY96" fmla="*/ 227632 h 229103"/>
                <a:gd name="connsiteX97" fmla="*/ 360649 w 847452"/>
                <a:gd name="connsiteY97" fmla="*/ 182694 h 229103"/>
                <a:gd name="connsiteX98" fmla="*/ 367839 w 847452"/>
                <a:gd name="connsiteY98" fmla="*/ 182694 h 229103"/>
                <a:gd name="connsiteX99" fmla="*/ 390554 w 847452"/>
                <a:gd name="connsiteY99" fmla="*/ 219135 h 229103"/>
                <a:gd name="connsiteX100" fmla="*/ 390554 w 847452"/>
                <a:gd name="connsiteY100" fmla="*/ 182694 h 229103"/>
                <a:gd name="connsiteX101" fmla="*/ 396273 w 847452"/>
                <a:gd name="connsiteY101" fmla="*/ 182694 h 229103"/>
                <a:gd name="connsiteX102" fmla="*/ 396273 w 847452"/>
                <a:gd name="connsiteY102" fmla="*/ 227632 h 229103"/>
                <a:gd name="connsiteX103" fmla="*/ 389410 w 847452"/>
                <a:gd name="connsiteY103" fmla="*/ 227632 h 229103"/>
                <a:gd name="connsiteX104" fmla="*/ 366369 w 847452"/>
                <a:gd name="connsiteY104" fmla="*/ 191192 h 229103"/>
                <a:gd name="connsiteX105" fmla="*/ 366369 w 847452"/>
                <a:gd name="connsiteY105" fmla="*/ 227632 h 229103"/>
                <a:gd name="connsiteX106" fmla="*/ 360486 w 847452"/>
                <a:gd name="connsiteY106" fmla="*/ 227632 h 229103"/>
                <a:gd name="connsiteX107" fmla="*/ 458533 w 847452"/>
                <a:gd name="connsiteY107" fmla="*/ 218318 h 229103"/>
                <a:gd name="connsiteX108" fmla="*/ 454774 w 847452"/>
                <a:gd name="connsiteY108" fmla="*/ 205735 h 229103"/>
                <a:gd name="connsiteX109" fmla="*/ 459187 w 847452"/>
                <a:gd name="connsiteY109" fmla="*/ 191682 h 229103"/>
                <a:gd name="connsiteX110" fmla="*/ 470462 w 847452"/>
                <a:gd name="connsiteY110" fmla="*/ 186943 h 229103"/>
                <a:gd name="connsiteX111" fmla="*/ 481737 w 847452"/>
                <a:gd name="connsiteY111" fmla="*/ 191845 h 229103"/>
                <a:gd name="connsiteX112" fmla="*/ 485822 w 847452"/>
                <a:gd name="connsiteY112" fmla="*/ 204591 h 229103"/>
                <a:gd name="connsiteX113" fmla="*/ 482227 w 847452"/>
                <a:gd name="connsiteY113" fmla="*/ 217828 h 229103"/>
                <a:gd name="connsiteX114" fmla="*/ 470625 w 847452"/>
                <a:gd name="connsiteY114" fmla="*/ 223547 h 229103"/>
                <a:gd name="connsiteX115" fmla="*/ 458369 w 847452"/>
                <a:gd name="connsiteY115" fmla="*/ 218481 h 229103"/>
                <a:gd name="connsiteX116" fmla="*/ 458369 w 847452"/>
                <a:gd name="connsiteY116" fmla="*/ 218481 h 229103"/>
                <a:gd name="connsiteX117" fmla="*/ 453140 w 847452"/>
                <a:gd name="connsiteY117" fmla="*/ 189721 h 229103"/>
                <a:gd name="connsiteX118" fmla="*/ 448565 w 847452"/>
                <a:gd name="connsiteY118" fmla="*/ 205408 h 229103"/>
                <a:gd name="connsiteX119" fmla="*/ 453794 w 847452"/>
                <a:gd name="connsiteY119" fmla="*/ 222076 h 229103"/>
                <a:gd name="connsiteX120" fmla="*/ 470135 w 847452"/>
                <a:gd name="connsiteY120" fmla="*/ 228940 h 229103"/>
                <a:gd name="connsiteX121" fmla="*/ 487130 w 847452"/>
                <a:gd name="connsiteY121" fmla="*/ 221096 h 229103"/>
                <a:gd name="connsiteX122" fmla="*/ 492196 w 847452"/>
                <a:gd name="connsiteY122" fmla="*/ 204428 h 229103"/>
                <a:gd name="connsiteX123" fmla="*/ 487784 w 847452"/>
                <a:gd name="connsiteY123" fmla="*/ 189231 h 229103"/>
                <a:gd name="connsiteX124" fmla="*/ 470135 w 847452"/>
                <a:gd name="connsiteY124" fmla="*/ 181550 h 229103"/>
                <a:gd name="connsiteX125" fmla="*/ 452977 w 847452"/>
                <a:gd name="connsiteY125" fmla="*/ 189884 h 229103"/>
                <a:gd name="connsiteX126" fmla="*/ 544651 w 847452"/>
                <a:gd name="connsiteY126" fmla="*/ 227796 h 229103"/>
                <a:gd name="connsiteX127" fmla="*/ 544651 w 847452"/>
                <a:gd name="connsiteY127" fmla="*/ 182858 h 229103"/>
                <a:gd name="connsiteX128" fmla="*/ 550697 w 847452"/>
                <a:gd name="connsiteY128" fmla="*/ 182858 h 229103"/>
                <a:gd name="connsiteX129" fmla="*/ 550697 w 847452"/>
                <a:gd name="connsiteY129" fmla="*/ 222403 h 229103"/>
                <a:gd name="connsiteX130" fmla="*/ 573411 w 847452"/>
                <a:gd name="connsiteY130" fmla="*/ 222403 h 229103"/>
                <a:gd name="connsiteX131" fmla="*/ 573411 w 847452"/>
                <a:gd name="connsiteY131" fmla="*/ 227796 h 229103"/>
                <a:gd name="connsiteX132" fmla="*/ 544651 w 847452"/>
                <a:gd name="connsiteY132" fmla="*/ 227796 h 229103"/>
                <a:gd name="connsiteX133" fmla="*/ 631096 w 847452"/>
                <a:gd name="connsiteY133" fmla="*/ 218481 h 229103"/>
                <a:gd name="connsiteX134" fmla="*/ 627337 w 847452"/>
                <a:gd name="connsiteY134" fmla="*/ 205899 h 229103"/>
                <a:gd name="connsiteX135" fmla="*/ 631749 w 847452"/>
                <a:gd name="connsiteY135" fmla="*/ 191845 h 229103"/>
                <a:gd name="connsiteX136" fmla="*/ 643188 w 847452"/>
                <a:gd name="connsiteY136" fmla="*/ 187106 h 229103"/>
                <a:gd name="connsiteX137" fmla="*/ 654463 w 847452"/>
                <a:gd name="connsiteY137" fmla="*/ 192009 h 229103"/>
                <a:gd name="connsiteX138" fmla="*/ 658549 w 847452"/>
                <a:gd name="connsiteY138" fmla="*/ 204755 h 229103"/>
                <a:gd name="connsiteX139" fmla="*/ 654954 w 847452"/>
                <a:gd name="connsiteY139" fmla="*/ 217991 h 229103"/>
                <a:gd name="connsiteX140" fmla="*/ 643352 w 847452"/>
                <a:gd name="connsiteY140" fmla="*/ 223711 h 229103"/>
                <a:gd name="connsiteX141" fmla="*/ 631096 w 847452"/>
                <a:gd name="connsiteY141" fmla="*/ 218645 h 229103"/>
                <a:gd name="connsiteX142" fmla="*/ 631096 w 847452"/>
                <a:gd name="connsiteY142" fmla="*/ 218645 h 229103"/>
                <a:gd name="connsiteX143" fmla="*/ 625540 w 847452"/>
                <a:gd name="connsiteY143" fmla="*/ 189884 h 229103"/>
                <a:gd name="connsiteX144" fmla="*/ 620964 w 847452"/>
                <a:gd name="connsiteY144" fmla="*/ 205572 h 229103"/>
                <a:gd name="connsiteX145" fmla="*/ 626193 w 847452"/>
                <a:gd name="connsiteY145" fmla="*/ 222240 h 229103"/>
                <a:gd name="connsiteX146" fmla="*/ 642534 w 847452"/>
                <a:gd name="connsiteY146" fmla="*/ 229103 h 229103"/>
                <a:gd name="connsiteX147" fmla="*/ 659693 w 847452"/>
                <a:gd name="connsiteY147" fmla="*/ 221259 h 229103"/>
                <a:gd name="connsiteX148" fmla="*/ 664758 w 847452"/>
                <a:gd name="connsiteY148" fmla="*/ 204591 h 229103"/>
                <a:gd name="connsiteX149" fmla="*/ 660346 w 847452"/>
                <a:gd name="connsiteY149" fmla="*/ 189394 h 229103"/>
                <a:gd name="connsiteX150" fmla="*/ 642861 w 847452"/>
                <a:gd name="connsiteY150" fmla="*/ 181714 h 229103"/>
                <a:gd name="connsiteX151" fmla="*/ 625703 w 847452"/>
                <a:gd name="connsiteY151" fmla="*/ 190048 h 229103"/>
                <a:gd name="connsiteX152" fmla="*/ 736823 w 847452"/>
                <a:gd name="connsiteY152" fmla="*/ 181714 h 229103"/>
                <a:gd name="connsiteX153" fmla="*/ 747771 w 847452"/>
                <a:gd name="connsiteY153" fmla="*/ 184165 h 229103"/>
                <a:gd name="connsiteX154" fmla="*/ 755942 w 847452"/>
                <a:gd name="connsiteY154" fmla="*/ 196421 h 229103"/>
                <a:gd name="connsiteX155" fmla="*/ 749896 w 847452"/>
                <a:gd name="connsiteY155" fmla="*/ 196421 h 229103"/>
                <a:gd name="connsiteX156" fmla="*/ 745320 w 847452"/>
                <a:gd name="connsiteY156" fmla="*/ 189231 h 229103"/>
                <a:gd name="connsiteX157" fmla="*/ 736659 w 847452"/>
                <a:gd name="connsiteY157" fmla="*/ 186943 h 229103"/>
                <a:gd name="connsiteX158" fmla="*/ 726201 w 847452"/>
                <a:gd name="connsiteY158" fmla="*/ 191682 h 229103"/>
                <a:gd name="connsiteX159" fmla="*/ 721952 w 847452"/>
                <a:gd name="connsiteY159" fmla="*/ 205572 h 229103"/>
                <a:gd name="connsiteX160" fmla="*/ 725384 w 847452"/>
                <a:gd name="connsiteY160" fmla="*/ 218645 h 229103"/>
                <a:gd name="connsiteX161" fmla="*/ 736823 w 847452"/>
                <a:gd name="connsiteY161" fmla="*/ 223711 h 229103"/>
                <a:gd name="connsiteX162" fmla="*/ 746791 w 847452"/>
                <a:gd name="connsiteY162" fmla="*/ 220115 h 229103"/>
                <a:gd name="connsiteX163" fmla="*/ 750876 w 847452"/>
                <a:gd name="connsiteY163" fmla="*/ 208677 h 229103"/>
                <a:gd name="connsiteX164" fmla="*/ 736823 w 847452"/>
                <a:gd name="connsiteY164" fmla="*/ 208677 h 229103"/>
                <a:gd name="connsiteX165" fmla="*/ 736823 w 847452"/>
                <a:gd name="connsiteY165" fmla="*/ 203611 h 229103"/>
                <a:gd name="connsiteX166" fmla="*/ 756596 w 847452"/>
                <a:gd name="connsiteY166" fmla="*/ 203611 h 229103"/>
                <a:gd name="connsiteX167" fmla="*/ 756596 w 847452"/>
                <a:gd name="connsiteY167" fmla="*/ 227632 h 229103"/>
                <a:gd name="connsiteX168" fmla="*/ 752674 w 847452"/>
                <a:gd name="connsiteY168" fmla="*/ 227632 h 229103"/>
                <a:gd name="connsiteX169" fmla="*/ 751203 w 847452"/>
                <a:gd name="connsiteY169" fmla="*/ 221913 h 229103"/>
                <a:gd name="connsiteX170" fmla="*/ 745810 w 847452"/>
                <a:gd name="connsiteY170" fmla="*/ 226652 h 229103"/>
                <a:gd name="connsiteX171" fmla="*/ 735679 w 847452"/>
                <a:gd name="connsiteY171" fmla="*/ 228940 h 229103"/>
                <a:gd name="connsiteX172" fmla="*/ 721952 w 847452"/>
                <a:gd name="connsiteY172" fmla="*/ 223711 h 229103"/>
                <a:gd name="connsiteX173" fmla="*/ 715743 w 847452"/>
                <a:gd name="connsiteY173" fmla="*/ 205899 h 229103"/>
                <a:gd name="connsiteX174" fmla="*/ 721789 w 847452"/>
                <a:gd name="connsiteY174" fmla="*/ 187923 h 229103"/>
                <a:gd name="connsiteX175" fmla="*/ 736823 w 847452"/>
                <a:gd name="connsiteY175" fmla="*/ 181550 h 229103"/>
                <a:gd name="connsiteX176" fmla="*/ 823431 w 847452"/>
                <a:gd name="connsiteY176" fmla="*/ 209494 h 229103"/>
                <a:gd name="connsiteX177" fmla="*/ 806436 w 847452"/>
                <a:gd name="connsiteY177" fmla="*/ 182694 h 229103"/>
                <a:gd name="connsiteX178" fmla="*/ 813463 w 847452"/>
                <a:gd name="connsiteY178" fmla="*/ 182694 h 229103"/>
                <a:gd name="connsiteX179" fmla="*/ 826372 w 847452"/>
                <a:gd name="connsiteY179" fmla="*/ 204265 h 229103"/>
                <a:gd name="connsiteX180" fmla="*/ 839282 w 847452"/>
                <a:gd name="connsiteY180" fmla="*/ 182694 h 229103"/>
                <a:gd name="connsiteX181" fmla="*/ 846472 w 847452"/>
                <a:gd name="connsiteY181" fmla="*/ 182694 h 229103"/>
                <a:gd name="connsiteX182" fmla="*/ 829477 w 847452"/>
                <a:gd name="connsiteY182" fmla="*/ 209494 h 229103"/>
                <a:gd name="connsiteX183" fmla="*/ 829477 w 847452"/>
                <a:gd name="connsiteY183" fmla="*/ 227632 h 229103"/>
                <a:gd name="connsiteX184" fmla="*/ 823431 w 847452"/>
                <a:gd name="connsiteY184" fmla="*/ 227632 h 229103"/>
                <a:gd name="connsiteX185" fmla="*/ 823431 w 847452"/>
                <a:gd name="connsiteY185" fmla="*/ 209494 h 229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</a:cxnLst>
              <a:rect l="l" t="t" r="r" b="b"/>
              <a:pathLst>
                <a:path w="847452" h="229103">
                  <a:moveTo>
                    <a:pt x="366532" y="125337"/>
                  </a:moveTo>
                  <a:lnTo>
                    <a:pt x="387122" y="125337"/>
                  </a:lnTo>
                  <a:cubicBezTo>
                    <a:pt x="384344" y="170438"/>
                    <a:pt x="415719" y="170438"/>
                    <a:pt x="423400" y="170438"/>
                  </a:cubicBezTo>
                  <a:cubicBezTo>
                    <a:pt x="436963" y="170438"/>
                    <a:pt x="449382" y="159653"/>
                    <a:pt x="449382" y="147724"/>
                  </a:cubicBezTo>
                  <a:cubicBezTo>
                    <a:pt x="449382" y="110956"/>
                    <a:pt x="372905" y="126644"/>
                    <a:pt x="372905" y="70921"/>
                  </a:cubicBezTo>
                  <a:cubicBezTo>
                    <a:pt x="372905" y="45592"/>
                    <a:pt x="392188" y="24512"/>
                    <a:pt x="420948" y="24512"/>
                  </a:cubicBezTo>
                  <a:cubicBezTo>
                    <a:pt x="467684" y="24512"/>
                    <a:pt x="473240" y="52619"/>
                    <a:pt x="473240" y="62260"/>
                  </a:cubicBezTo>
                  <a:lnTo>
                    <a:pt x="455755" y="62260"/>
                  </a:lnTo>
                  <a:cubicBezTo>
                    <a:pt x="457389" y="55233"/>
                    <a:pt x="454611" y="26473"/>
                    <a:pt x="424870" y="26473"/>
                  </a:cubicBezTo>
                  <a:cubicBezTo>
                    <a:pt x="400522" y="26473"/>
                    <a:pt x="401502" y="46246"/>
                    <a:pt x="401502" y="47716"/>
                  </a:cubicBezTo>
                  <a:cubicBezTo>
                    <a:pt x="401502" y="83340"/>
                    <a:pt x="484189" y="70430"/>
                    <a:pt x="484189" y="122886"/>
                  </a:cubicBezTo>
                  <a:cubicBezTo>
                    <a:pt x="484189" y="149358"/>
                    <a:pt x="461964" y="171419"/>
                    <a:pt x="431897" y="173053"/>
                  </a:cubicBezTo>
                  <a:cubicBezTo>
                    <a:pt x="380095" y="175831"/>
                    <a:pt x="366532" y="138410"/>
                    <a:pt x="366532" y="125173"/>
                  </a:cubicBezTo>
                  <a:moveTo>
                    <a:pt x="817711" y="14871"/>
                  </a:moveTo>
                  <a:cubicBezTo>
                    <a:pt x="817711" y="6700"/>
                    <a:pt x="824411" y="0"/>
                    <a:pt x="832582" y="0"/>
                  </a:cubicBezTo>
                  <a:cubicBezTo>
                    <a:pt x="840753" y="0"/>
                    <a:pt x="847452" y="6700"/>
                    <a:pt x="847452" y="14871"/>
                  </a:cubicBezTo>
                  <a:cubicBezTo>
                    <a:pt x="847452" y="23041"/>
                    <a:pt x="840753" y="29904"/>
                    <a:pt x="832582" y="29904"/>
                  </a:cubicBezTo>
                  <a:cubicBezTo>
                    <a:pt x="824411" y="29904"/>
                    <a:pt x="817711" y="23204"/>
                    <a:pt x="817711" y="14871"/>
                  </a:cubicBezTo>
                  <a:lnTo>
                    <a:pt x="817711" y="14871"/>
                  </a:lnTo>
                  <a:close/>
                  <a:moveTo>
                    <a:pt x="845165" y="14871"/>
                  </a:moveTo>
                  <a:cubicBezTo>
                    <a:pt x="845165" y="7680"/>
                    <a:pt x="839936" y="1961"/>
                    <a:pt x="832582" y="1961"/>
                  </a:cubicBezTo>
                  <a:cubicBezTo>
                    <a:pt x="825229" y="1961"/>
                    <a:pt x="819999" y="7680"/>
                    <a:pt x="819999" y="14871"/>
                  </a:cubicBezTo>
                  <a:cubicBezTo>
                    <a:pt x="819999" y="22061"/>
                    <a:pt x="825229" y="27943"/>
                    <a:pt x="832582" y="27943"/>
                  </a:cubicBezTo>
                  <a:cubicBezTo>
                    <a:pt x="839936" y="27943"/>
                    <a:pt x="845165" y="22224"/>
                    <a:pt x="845165" y="14871"/>
                  </a:cubicBezTo>
                  <a:close/>
                  <a:moveTo>
                    <a:pt x="840099" y="23204"/>
                  </a:moveTo>
                  <a:lnTo>
                    <a:pt x="837648" y="23204"/>
                  </a:lnTo>
                  <a:lnTo>
                    <a:pt x="832909" y="15524"/>
                  </a:lnTo>
                  <a:lnTo>
                    <a:pt x="829150" y="15524"/>
                  </a:lnTo>
                  <a:lnTo>
                    <a:pt x="829150" y="23204"/>
                  </a:lnTo>
                  <a:lnTo>
                    <a:pt x="827190" y="23204"/>
                  </a:lnTo>
                  <a:lnTo>
                    <a:pt x="827190" y="6536"/>
                  </a:lnTo>
                  <a:lnTo>
                    <a:pt x="834380" y="6536"/>
                  </a:lnTo>
                  <a:cubicBezTo>
                    <a:pt x="838792" y="6536"/>
                    <a:pt x="840262" y="8171"/>
                    <a:pt x="840262" y="10949"/>
                  </a:cubicBezTo>
                  <a:cubicBezTo>
                    <a:pt x="840262" y="14217"/>
                    <a:pt x="837975" y="15361"/>
                    <a:pt x="835034" y="15524"/>
                  </a:cubicBezTo>
                  <a:lnTo>
                    <a:pt x="839936" y="23204"/>
                  </a:lnTo>
                  <a:lnTo>
                    <a:pt x="839936" y="23204"/>
                  </a:lnTo>
                  <a:close/>
                  <a:moveTo>
                    <a:pt x="832419" y="13890"/>
                  </a:moveTo>
                  <a:cubicBezTo>
                    <a:pt x="834706" y="13890"/>
                    <a:pt x="838138" y="14217"/>
                    <a:pt x="838138" y="10949"/>
                  </a:cubicBezTo>
                  <a:cubicBezTo>
                    <a:pt x="838138" y="8334"/>
                    <a:pt x="836014" y="8007"/>
                    <a:pt x="833890" y="8007"/>
                  </a:cubicBezTo>
                  <a:lnTo>
                    <a:pt x="829150" y="8007"/>
                  </a:lnTo>
                  <a:lnTo>
                    <a:pt x="829150" y="13890"/>
                  </a:lnTo>
                  <a:lnTo>
                    <a:pt x="832255" y="13890"/>
                  </a:lnTo>
                  <a:moveTo>
                    <a:pt x="163" y="182694"/>
                  </a:moveTo>
                  <a:lnTo>
                    <a:pt x="36604" y="182694"/>
                  </a:lnTo>
                  <a:lnTo>
                    <a:pt x="36604" y="188087"/>
                  </a:lnTo>
                  <a:lnTo>
                    <a:pt x="21407" y="188087"/>
                  </a:lnTo>
                  <a:lnTo>
                    <a:pt x="21407" y="227632"/>
                  </a:lnTo>
                  <a:lnTo>
                    <a:pt x="15197" y="227632"/>
                  </a:lnTo>
                  <a:lnTo>
                    <a:pt x="15197" y="188087"/>
                  </a:lnTo>
                  <a:lnTo>
                    <a:pt x="0" y="188087"/>
                  </a:lnTo>
                  <a:lnTo>
                    <a:pt x="0" y="182694"/>
                  </a:lnTo>
                  <a:moveTo>
                    <a:pt x="82686" y="227632"/>
                  </a:moveTo>
                  <a:lnTo>
                    <a:pt x="82686" y="182694"/>
                  </a:lnTo>
                  <a:lnTo>
                    <a:pt x="115369" y="182694"/>
                  </a:lnTo>
                  <a:lnTo>
                    <a:pt x="115369" y="188250"/>
                  </a:lnTo>
                  <a:lnTo>
                    <a:pt x="88569" y="188250"/>
                  </a:lnTo>
                  <a:lnTo>
                    <a:pt x="88569" y="201977"/>
                  </a:lnTo>
                  <a:lnTo>
                    <a:pt x="113408" y="201977"/>
                  </a:lnTo>
                  <a:lnTo>
                    <a:pt x="113408" y="207206"/>
                  </a:lnTo>
                  <a:lnTo>
                    <a:pt x="88569" y="207206"/>
                  </a:lnTo>
                  <a:lnTo>
                    <a:pt x="88569" y="222403"/>
                  </a:lnTo>
                  <a:lnTo>
                    <a:pt x="115859" y="222403"/>
                  </a:lnTo>
                  <a:lnTo>
                    <a:pt x="115859" y="227796"/>
                  </a:lnTo>
                  <a:lnTo>
                    <a:pt x="82686" y="227796"/>
                  </a:lnTo>
                  <a:moveTo>
                    <a:pt x="182858" y="181550"/>
                  </a:moveTo>
                  <a:cubicBezTo>
                    <a:pt x="188577" y="181550"/>
                    <a:pt x="192989" y="183021"/>
                    <a:pt x="196094" y="185963"/>
                  </a:cubicBezTo>
                  <a:cubicBezTo>
                    <a:pt x="199199" y="188904"/>
                    <a:pt x="200996" y="192336"/>
                    <a:pt x="201323" y="196257"/>
                  </a:cubicBezTo>
                  <a:lnTo>
                    <a:pt x="195440" y="196257"/>
                  </a:lnTo>
                  <a:cubicBezTo>
                    <a:pt x="194786" y="193316"/>
                    <a:pt x="193479" y="191028"/>
                    <a:pt x="191355" y="189394"/>
                  </a:cubicBezTo>
                  <a:cubicBezTo>
                    <a:pt x="189394" y="187760"/>
                    <a:pt x="186616" y="186943"/>
                    <a:pt x="182858" y="186943"/>
                  </a:cubicBezTo>
                  <a:cubicBezTo>
                    <a:pt x="178445" y="186943"/>
                    <a:pt x="174850" y="188577"/>
                    <a:pt x="172072" y="191518"/>
                  </a:cubicBezTo>
                  <a:cubicBezTo>
                    <a:pt x="169294" y="194623"/>
                    <a:pt x="167987" y="199362"/>
                    <a:pt x="167987" y="205899"/>
                  </a:cubicBezTo>
                  <a:cubicBezTo>
                    <a:pt x="167987" y="211128"/>
                    <a:pt x="169294" y="215376"/>
                    <a:pt x="171745" y="218645"/>
                  </a:cubicBezTo>
                  <a:cubicBezTo>
                    <a:pt x="174197" y="221913"/>
                    <a:pt x="177792" y="223547"/>
                    <a:pt x="182694" y="223547"/>
                  </a:cubicBezTo>
                  <a:cubicBezTo>
                    <a:pt x="187270" y="223547"/>
                    <a:pt x="190538" y="221749"/>
                    <a:pt x="192989" y="218318"/>
                  </a:cubicBezTo>
                  <a:cubicBezTo>
                    <a:pt x="194296" y="216520"/>
                    <a:pt x="195114" y="214069"/>
                    <a:pt x="195767" y="211128"/>
                  </a:cubicBezTo>
                  <a:lnTo>
                    <a:pt x="201650" y="211128"/>
                  </a:lnTo>
                  <a:cubicBezTo>
                    <a:pt x="201160" y="215867"/>
                    <a:pt x="199362" y="219789"/>
                    <a:pt x="196421" y="223057"/>
                  </a:cubicBezTo>
                  <a:cubicBezTo>
                    <a:pt x="192826" y="226979"/>
                    <a:pt x="188086" y="228776"/>
                    <a:pt x="182040" y="228776"/>
                  </a:cubicBezTo>
                  <a:cubicBezTo>
                    <a:pt x="176811" y="228776"/>
                    <a:pt x="172399" y="227142"/>
                    <a:pt x="168804" y="224037"/>
                  </a:cubicBezTo>
                  <a:cubicBezTo>
                    <a:pt x="164065" y="219789"/>
                    <a:pt x="161777" y="213416"/>
                    <a:pt x="161777" y="204591"/>
                  </a:cubicBezTo>
                  <a:cubicBezTo>
                    <a:pt x="161777" y="197891"/>
                    <a:pt x="163575" y="192499"/>
                    <a:pt x="167007" y="188250"/>
                  </a:cubicBezTo>
                  <a:cubicBezTo>
                    <a:pt x="170765" y="183675"/>
                    <a:pt x="175994" y="181387"/>
                    <a:pt x="182694" y="181387"/>
                  </a:cubicBezTo>
                  <a:moveTo>
                    <a:pt x="249203" y="227632"/>
                  </a:moveTo>
                  <a:lnTo>
                    <a:pt x="249203" y="182694"/>
                  </a:lnTo>
                  <a:lnTo>
                    <a:pt x="255412" y="182694"/>
                  </a:lnTo>
                  <a:lnTo>
                    <a:pt x="255412" y="201323"/>
                  </a:lnTo>
                  <a:lnTo>
                    <a:pt x="278780" y="201323"/>
                  </a:lnTo>
                  <a:lnTo>
                    <a:pt x="278780" y="182694"/>
                  </a:lnTo>
                  <a:lnTo>
                    <a:pt x="284990" y="182694"/>
                  </a:lnTo>
                  <a:lnTo>
                    <a:pt x="284990" y="227632"/>
                  </a:lnTo>
                  <a:lnTo>
                    <a:pt x="278780" y="227632"/>
                  </a:lnTo>
                  <a:lnTo>
                    <a:pt x="278780" y="206552"/>
                  </a:lnTo>
                  <a:lnTo>
                    <a:pt x="255412" y="206552"/>
                  </a:lnTo>
                  <a:lnTo>
                    <a:pt x="255412" y="227632"/>
                  </a:lnTo>
                  <a:lnTo>
                    <a:pt x="249203" y="227632"/>
                  </a:lnTo>
                  <a:moveTo>
                    <a:pt x="360649" y="227632"/>
                  </a:moveTo>
                  <a:lnTo>
                    <a:pt x="360649" y="182694"/>
                  </a:lnTo>
                  <a:lnTo>
                    <a:pt x="367839" y="182694"/>
                  </a:lnTo>
                  <a:lnTo>
                    <a:pt x="390554" y="219135"/>
                  </a:lnTo>
                  <a:lnTo>
                    <a:pt x="390554" y="182694"/>
                  </a:lnTo>
                  <a:lnTo>
                    <a:pt x="396273" y="182694"/>
                  </a:lnTo>
                  <a:lnTo>
                    <a:pt x="396273" y="227632"/>
                  </a:lnTo>
                  <a:lnTo>
                    <a:pt x="389410" y="227632"/>
                  </a:lnTo>
                  <a:lnTo>
                    <a:pt x="366369" y="191192"/>
                  </a:lnTo>
                  <a:lnTo>
                    <a:pt x="366369" y="227632"/>
                  </a:lnTo>
                  <a:lnTo>
                    <a:pt x="360486" y="227632"/>
                  </a:lnTo>
                  <a:moveTo>
                    <a:pt x="458533" y="218318"/>
                  </a:moveTo>
                  <a:cubicBezTo>
                    <a:pt x="456082" y="214886"/>
                    <a:pt x="454774" y="210638"/>
                    <a:pt x="454774" y="205735"/>
                  </a:cubicBezTo>
                  <a:cubicBezTo>
                    <a:pt x="454774" y="199526"/>
                    <a:pt x="456245" y="194787"/>
                    <a:pt x="459187" y="191682"/>
                  </a:cubicBezTo>
                  <a:cubicBezTo>
                    <a:pt x="462128" y="188414"/>
                    <a:pt x="465886" y="186943"/>
                    <a:pt x="470462" y="186943"/>
                  </a:cubicBezTo>
                  <a:cubicBezTo>
                    <a:pt x="475201" y="186943"/>
                    <a:pt x="479123" y="188577"/>
                    <a:pt x="481737" y="191845"/>
                  </a:cubicBezTo>
                  <a:cubicBezTo>
                    <a:pt x="484515" y="195114"/>
                    <a:pt x="485822" y="199362"/>
                    <a:pt x="485822" y="204591"/>
                  </a:cubicBezTo>
                  <a:cubicBezTo>
                    <a:pt x="485822" y="209657"/>
                    <a:pt x="484679" y="214069"/>
                    <a:pt x="482227" y="217828"/>
                  </a:cubicBezTo>
                  <a:cubicBezTo>
                    <a:pt x="479776" y="221586"/>
                    <a:pt x="476018" y="223547"/>
                    <a:pt x="470625" y="223547"/>
                  </a:cubicBezTo>
                  <a:cubicBezTo>
                    <a:pt x="464906" y="223547"/>
                    <a:pt x="460820" y="221913"/>
                    <a:pt x="458369" y="218481"/>
                  </a:cubicBezTo>
                  <a:lnTo>
                    <a:pt x="458369" y="218481"/>
                  </a:lnTo>
                  <a:close/>
                  <a:moveTo>
                    <a:pt x="453140" y="189721"/>
                  </a:moveTo>
                  <a:cubicBezTo>
                    <a:pt x="450199" y="193970"/>
                    <a:pt x="448565" y="199199"/>
                    <a:pt x="448565" y="205408"/>
                  </a:cubicBezTo>
                  <a:cubicBezTo>
                    <a:pt x="448565" y="212108"/>
                    <a:pt x="450362" y="217664"/>
                    <a:pt x="453794" y="222076"/>
                  </a:cubicBezTo>
                  <a:cubicBezTo>
                    <a:pt x="457716" y="226652"/>
                    <a:pt x="463108" y="228940"/>
                    <a:pt x="470135" y="228940"/>
                  </a:cubicBezTo>
                  <a:cubicBezTo>
                    <a:pt x="477489" y="228940"/>
                    <a:pt x="483208" y="226325"/>
                    <a:pt x="487130" y="221096"/>
                  </a:cubicBezTo>
                  <a:cubicBezTo>
                    <a:pt x="490562" y="216684"/>
                    <a:pt x="492196" y="211128"/>
                    <a:pt x="492196" y="204428"/>
                  </a:cubicBezTo>
                  <a:cubicBezTo>
                    <a:pt x="492196" y="198218"/>
                    <a:pt x="490725" y="193152"/>
                    <a:pt x="487784" y="189231"/>
                  </a:cubicBezTo>
                  <a:cubicBezTo>
                    <a:pt x="484025" y="184165"/>
                    <a:pt x="478142" y="181550"/>
                    <a:pt x="470135" y="181550"/>
                  </a:cubicBezTo>
                  <a:cubicBezTo>
                    <a:pt x="462128" y="181550"/>
                    <a:pt x="456899" y="184328"/>
                    <a:pt x="452977" y="189884"/>
                  </a:cubicBezTo>
                  <a:moveTo>
                    <a:pt x="544651" y="227796"/>
                  </a:moveTo>
                  <a:lnTo>
                    <a:pt x="544651" y="182858"/>
                  </a:lnTo>
                  <a:lnTo>
                    <a:pt x="550697" y="182858"/>
                  </a:lnTo>
                  <a:lnTo>
                    <a:pt x="550697" y="222403"/>
                  </a:lnTo>
                  <a:lnTo>
                    <a:pt x="573411" y="222403"/>
                  </a:lnTo>
                  <a:lnTo>
                    <a:pt x="573411" y="227796"/>
                  </a:lnTo>
                  <a:lnTo>
                    <a:pt x="544651" y="227796"/>
                  </a:lnTo>
                  <a:moveTo>
                    <a:pt x="631096" y="218481"/>
                  </a:moveTo>
                  <a:cubicBezTo>
                    <a:pt x="628645" y="215050"/>
                    <a:pt x="627337" y="210801"/>
                    <a:pt x="627337" y="205899"/>
                  </a:cubicBezTo>
                  <a:cubicBezTo>
                    <a:pt x="627337" y="199689"/>
                    <a:pt x="628808" y="194950"/>
                    <a:pt x="631749" y="191845"/>
                  </a:cubicBezTo>
                  <a:cubicBezTo>
                    <a:pt x="634691" y="188577"/>
                    <a:pt x="638449" y="187106"/>
                    <a:pt x="643188" y="187106"/>
                  </a:cubicBezTo>
                  <a:cubicBezTo>
                    <a:pt x="647927" y="187106"/>
                    <a:pt x="651686" y="188740"/>
                    <a:pt x="654463" y="192009"/>
                  </a:cubicBezTo>
                  <a:cubicBezTo>
                    <a:pt x="657242" y="195277"/>
                    <a:pt x="658549" y="199526"/>
                    <a:pt x="658549" y="204755"/>
                  </a:cubicBezTo>
                  <a:cubicBezTo>
                    <a:pt x="658549" y="209820"/>
                    <a:pt x="657405" y="214233"/>
                    <a:pt x="654954" y="217991"/>
                  </a:cubicBezTo>
                  <a:cubicBezTo>
                    <a:pt x="652503" y="221749"/>
                    <a:pt x="648744" y="223711"/>
                    <a:pt x="643352" y="223711"/>
                  </a:cubicBezTo>
                  <a:cubicBezTo>
                    <a:pt x="637796" y="223711"/>
                    <a:pt x="633710" y="222076"/>
                    <a:pt x="631096" y="218645"/>
                  </a:cubicBezTo>
                  <a:lnTo>
                    <a:pt x="631096" y="218645"/>
                  </a:lnTo>
                  <a:close/>
                  <a:moveTo>
                    <a:pt x="625540" y="189884"/>
                  </a:moveTo>
                  <a:cubicBezTo>
                    <a:pt x="622598" y="194133"/>
                    <a:pt x="620964" y="199362"/>
                    <a:pt x="620964" y="205572"/>
                  </a:cubicBezTo>
                  <a:cubicBezTo>
                    <a:pt x="620964" y="212272"/>
                    <a:pt x="622761" y="217828"/>
                    <a:pt x="626193" y="222240"/>
                  </a:cubicBezTo>
                  <a:cubicBezTo>
                    <a:pt x="630115" y="226815"/>
                    <a:pt x="635508" y="229103"/>
                    <a:pt x="642534" y="229103"/>
                  </a:cubicBezTo>
                  <a:cubicBezTo>
                    <a:pt x="649888" y="229103"/>
                    <a:pt x="655607" y="226489"/>
                    <a:pt x="659693" y="221259"/>
                  </a:cubicBezTo>
                  <a:cubicBezTo>
                    <a:pt x="662961" y="216847"/>
                    <a:pt x="664758" y="211291"/>
                    <a:pt x="664758" y="204591"/>
                  </a:cubicBezTo>
                  <a:cubicBezTo>
                    <a:pt x="664758" y="198382"/>
                    <a:pt x="663288" y="193316"/>
                    <a:pt x="660346" y="189394"/>
                  </a:cubicBezTo>
                  <a:cubicBezTo>
                    <a:pt x="656588" y="184328"/>
                    <a:pt x="650705" y="181714"/>
                    <a:pt x="642861" y="181714"/>
                  </a:cubicBezTo>
                  <a:cubicBezTo>
                    <a:pt x="635017" y="181714"/>
                    <a:pt x="629461" y="184492"/>
                    <a:pt x="625703" y="190048"/>
                  </a:cubicBezTo>
                  <a:moveTo>
                    <a:pt x="736823" y="181714"/>
                  </a:moveTo>
                  <a:cubicBezTo>
                    <a:pt x="741072" y="181714"/>
                    <a:pt x="744666" y="182531"/>
                    <a:pt x="747771" y="184165"/>
                  </a:cubicBezTo>
                  <a:cubicBezTo>
                    <a:pt x="752184" y="186453"/>
                    <a:pt x="754961" y="190538"/>
                    <a:pt x="755942" y="196421"/>
                  </a:cubicBezTo>
                  <a:lnTo>
                    <a:pt x="749896" y="196421"/>
                  </a:lnTo>
                  <a:cubicBezTo>
                    <a:pt x="749242" y="193152"/>
                    <a:pt x="747608" y="190701"/>
                    <a:pt x="745320" y="189231"/>
                  </a:cubicBezTo>
                  <a:cubicBezTo>
                    <a:pt x="743033" y="187760"/>
                    <a:pt x="740091" y="186943"/>
                    <a:pt x="736659" y="186943"/>
                  </a:cubicBezTo>
                  <a:cubicBezTo>
                    <a:pt x="732574" y="186943"/>
                    <a:pt x="728979" y="188577"/>
                    <a:pt x="726201" y="191682"/>
                  </a:cubicBezTo>
                  <a:cubicBezTo>
                    <a:pt x="723423" y="194787"/>
                    <a:pt x="721952" y="199526"/>
                    <a:pt x="721952" y="205572"/>
                  </a:cubicBezTo>
                  <a:cubicBezTo>
                    <a:pt x="721952" y="210964"/>
                    <a:pt x="723096" y="215213"/>
                    <a:pt x="725384" y="218645"/>
                  </a:cubicBezTo>
                  <a:cubicBezTo>
                    <a:pt x="727672" y="222076"/>
                    <a:pt x="731594" y="223711"/>
                    <a:pt x="736823" y="223711"/>
                  </a:cubicBezTo>
                  <a:cubicBezTo>
                    <a:pt x="740908" y="223711"/>
                    <a:pt x="744176" y="222567"/>
                    <a:pt x="746791" y="220115"/>
                  </a:cubicBezTo>
                  <a:cubicBezTo>
                    <a:pt x="749405" y="217828"/>
                    <a:pt x="750713" y="213906"/>
                    <a:pt x="750876" y="208677"/>
                  </a:cubicBezTo>
                  <a:lnTo>
                    <a:pt x="736823" y="208677"/>
                  </a:lnTo>
                  <a:lnTo>
                    <a:pt x="736823" y="203611"/>
                  </a:lnTo>
                  <a:lnTo>
                    <a:pt x="756596" y="203611"/>
                  </a:lnTo>
                  <a:lnTo>
                    <a:pt x="756596" y="227632"/>
                  </a:lnTo>
                  <a:lnTo>
                    <a:pt x="752674" y="227632"/>
                  </a:lnTo>
                  <a:lnTo>
                    <a:pt x="751203" y="221913"/>
                  </a:lnTo>
                  <a:cubicBezTo>
                    <a:pt x="749079" y="224201"/>
                    <a:pt x="747281" y="225835"/>
                    <a:pt x="745810" y="226652"/>
                  </a:cubicBezTo>
                  <a:cubicBezTo>
                    <a:pt x="743196" y="228123"/>
                    <a:pt x="739764" y="228940"/>
                    <a:pt x="735679" y="228940"/>
                  </a:cubicBezTo>
                  <a:cubicBezTo>
                    <a:pt x="730287" y="228940"/>
                    <a:pt x="725711" y="227142"/>
                    <a:pt x="721952" y="223711"/>
                  </a:cubicBezTo>
                  <a:cubicBezTo>
                    <a:pt x="717867" y="219298"/>
                    <a:pt x="715743" y="213416"/>
                    <a:pt x="715743" y="205899"/>
                  </a:cubicBezTo>
                  <a:cubicBezTo>
                    <a:pt x="715743" y="198382"/>
                    <a:pt x="717704" y="192336"/>
                    <a:pt x="721789" y="187923"/>
                  </a:cubicBezTo>
                  <a:cubicBezTo>
                    <a:pt x="725711" y="183675"/>
                    <a:pt x="730613" y="181550"/>
                    <a:pt x="736823" y="181550"/>
                  </a:cubicBezTo>
                  <a:moveTo>
                    <a:pt x="823431" y="209494"/>
                  </a:moveTo>
                  <a:lnTo>
                    <a:pt x="806436" y="182694"/>
                  </a:lnTo>
                  <a:lnTo>
                    <a:pt x="813463" y="182694"/>
                  </a:lnTo>
                  <a:lnTo>
                    <a:pt x="826372" y="204265"/>
                  </a:lnTo>
                  <a:lnTo>
                    <a:pt x="839282" y="182694"/>
                  </a:lnTo>
                  <a:lnTo>
                    <a:pt x="846472" y="182694"/>
                  </a:lnTo>
                  <a:lnTo>
                    <a:pt x="829477" y="209494"/>
                  </a:lnTo>
                  <a:lnTo>
                    <a:pt x="829477" y="227632"/>
                  </a:lnTo>
                  <a:lnTo>
                    <a:pt x="823431" y="227632"/>
                  </a:lnTo>
                  <a:lnTo>
                    <a:pt x="823431" y="209494"/>
                  </a:lnTo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grpSp>
          <p:nvGrpSpPr>
            <p:cNvPr id="266" name="Gráfico 2">
              <a:extLst>
                <a:ext uri="{FF2B5EF4-FFF2-40B4-BE49-F238E27FC236}">
                  <a16:creationId xmlns:a16="http://schemas.microsoft.com/office/drawing/2014/main" id="{F5BF2CC3-1359-3203-F4C4-1F115253C096}"/>
                </a:ext>
              </a:extLst>
            </p:cNvPr>
            <p:cNvGrpSpPr/>
            <p:nvPr/>
          </p:nvGrpSpPr>
          <p:grpSpPr>
            <a:xfrm>
              <a:off x="6785269" y="3888151"/>
              <a:ext cx="184328" cy="253660"/>
              <a:chOff x="6785269" y="3888151"/>
              <a:chExt cx="184328" cy="253660"/>
            </a:xfrm>
            <a:solidFill>
              <a:srgbClr val="291752"/>
            </a:solidFill>
          </p:grpSpPr>
          <p:grpSp>
            <p:nvGrpSpPr>
              <p:cNvPr id="267" name="Gráfico 2">
                <a:extLst>
                  <a:ext uri="{FF2B5EF4-FFF2-40B4-BE49-F238E27FC236}">
                    <a16:creationId xmlns:a16="http://schemas.microsoft.com/office/drawing/2014/main" id="{DA97E206-9A6A-D1D3-8098-7C2D4CE79EB4}"/>
                  </a:ext>
                </a:extLst>
              </p:cNvPr>
              <p:cNvGrpSpPr/>
              <p:nvPr/>
            </p:nvGrpSpPr>
            <p:grpSpPr>
              <a:xfrm>
                <a:off x="6785269" y="3888151"/>
                <a:ext cx="184328" cy="253660"/>
                <a:chOff x="6785269" y="3888151"/>
                <a:chExt cx="184328" cy="253660"/>
              </a:xfrm>
              <a:solidFill>
                <a:srgbClr val="291752"/>
              </a:solidFill>
            </p:grpSpPr>
            <p:sp>
              <p:nvSpPr>
                <p:cNvPr id="268" name="Forma libre: forma 267">
                  <a:extLst>
                    <a:ext uri="{FF2B5EF4-FFF2-40B4-BE49-F238E27FC236}">
                      <a16:creationId xmlns:a16="http://schemas.microsoft.com/office/drawing/2014/main" id="{14108E62-4D24-65EA-F6F1-F1E123F8669F}"/>
                    </a:ext>
                  </a:extLst>
                </p:cNvPr>
                <p:cNvSpPr/>
                <p:nvPr/>
              </p:nvSpPr>
              <p:spPr>
                <a:xfrm>
                  <a:off x="6872858" y="3923269"/>
                  <a:ext cx="49350" cy="17207"/>
                </a:xfrm>
                <a:custGeom>
                  <a:avLst/>
                  <a:gdLst>
                    <a:gd name="connsiteX0" fmla="*/ 41833 w 49350"/>
                    <a:gd name="connsiteY0" fmla="*/ 388 h 17207"/>
                    <a:gd name="connsiteX1" fmla="*/ 23694 w 49350"/>
                    <a:gd name="connsiteY1" fmla="*/ 2185 h 17207"/>
                    <a:gd name="connsiteX2" fmla="*/ 0 w 49350"/>
                    <a:gd name="connsiteY2" fmla="*/ 12153 h 17207"/>
                    <a:gd name="connsiteX3" fmla="*/ 26309 w 49350"/>
                    <a:gd name="connsiteY3" fmla="*/ 17056 h 17207"/>
                    <a:gd name="connsiteX4" fmla="*/ 49350 w 49350"/>
                    <a:gd name="connsiteY4" fmla="*/ 12480 h 17207"/>
                    <a:gd name="connsiteX5" fmla="*/ 41670 w 49350"/>
                    <a:gd name="connsiteY5" fmla="*/ 225 h 17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350" h="17207">
                      <a:moveTo>
                        <a:pt x="41833" y="388"/>
                      </a:moveTo>
                      <a:cubicBezTo>
                        <a:pt x="38238" y="-593"/>
                        <a:pt x="31538" y="388"/>
                        <a:pt x="23694" y="2185"/>
                      </a:cubicBezTo>
                      <a:cubicBezTo>
                        <a:pt x="15851" y="3983"/>
                        <a:pt x="0" y="12153"/>
                        <a:pt x="0" y="12153"/>
                      </a:cubicBezTo>
                      <a:cubicBezTo>
                        <a:pt x="6046" y="14768"/>
                        <a:pt x="16668" y="16075"/>
                        <a:pt x="26309" y="17056"/>
                      </a:cubicBezTo>
                      <a:cubicBezTo>
                        <a:pt x="37584" y="18200"/>
                        <a:pt x="49350" y="12480"/>
                        <a:pt x="49350" y="12480"/>
                      </a:cubicBezTo>
                      <a:cubicBezTo>
                        <a:pt x="49187" y="10846"/>
                        <a:pt x="45265" y="1205"/>
                        <a:pt x="41670" y="225"/>
                      </a:cubicBezTo>
                      <a:close/>
                    </a:path>
                  </a:pathLst>
                </a:custGeom>
                <a:solidFill>
                  <a:srgbClr val="291752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269" name="Forma libre: forma 268">
                  <a:extLst>
                    <a:ext uri="{FF2B5EF4-FFF2-40B4-BE49-F238E27FC236}">
                      <a16:creationId xmlns:a16="http://schemas.microsoft.com/office/drawing/2014/main" id="{7615537D-578B-2B61-DE79-A56768C659BF}"/>
                    </a:ext>
                  </a:extLst>
                </p:cNvPr>
                <p:cNvSpPr/>
                <p:nvPr/>
              </p:nvSpPr>
              <p:spPr>
                <a:xfrm>
                  <a:off x="6850144" y="3907223"/>
                  <a:ext cx="82871" cy="28726"/>
                </a:xfrm>
                <a:custGeom>
                  <a:avLst/>
                  <a:gdLst>
                    <a:gd name="connsiteX0" fmla="*/ 63894 w 82871"/>
                    <a:gd name="connsiteY0" fmla="*/ 3525 h 28726"/>
                    <a:gd name="connsiteX1" fmla="*/ 39872 w 82871"/>
                    <a:gd name="connsiteY1" fmla="*/ 93 h 28726"/>
                    <a:gd name="connsiteX2" fmla="*/ 0 w 82871"/>
                    <a:gd name="connsiteY2" fmla="*/ 28363 h 28726"/>
                    <a:gd name="connsiteX3" fmla="*/ 6210 w 82871"/>
                    <a:gd name="connsiteY3" fmla="*/ 28363 h 28726"/>
                    <a:gd name="connsiteX4" fmla="*/ 42487 w 82871"/>
                    <a:gd name="connsiteY4" fmla="*/ 4505 h 28726"/>
                    <a:gd name="connsiteX5" fmla="*/ 82360 w 82871"/>
                    <a:gd name="connsiteY5" fmla="*/ 12185 h 28726"/>
                    <a:gd name="connsiteX6" fmla="*/ 82033 w 82871"/>
                    <a:gd name="connsiteY6" fmla="*/ 8917 h 28726"/>
                    <a:gd name="connsiteX7" fmla="*/ 64058 w 82871"/>
                    <a:gd name="connsiteY7" fmla="*/ 3525 h 28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2871" h="28726">
                      <a:moveTo>
                        <a:pt x="63894" y="3525"/>
                      </a:moveTo>
                      <a:cubicBezTo>
                        <a:pt x="44612" y="-888"/>
                        <a:pt x="39872" y="93"/>
                        <a:pt x="39872" y="93"/>
                      </a:cubicBezTo>
                      <a:cubicBezTo>
                        <a:pt x="17975" y="9244"/>
                        <a:pt x="0" y="28363"/>
                        <a:pt x="0" y="28363"/>
                      </a:cubicBezTo>
                      <a:cubicBezTo>
                        <a:pt x="1961" y="29180"/>
                        <a:pt x="6210" y="28363"/>
                        <a:pt x="6210" y="28363"/>
                      </a:cubicBezTo>
                      <a:cubicBezTo>
                        <a:pt x="25819" y="11368"/>
                        <a:pt x="42487" y="4505"/>
                        <a:pt x="42487" y="4505"/>
                      </a:cubicBezTo>
                      <a:cubicBezTo>
                        <a:pt x="56540" y="4178"/>
                        <a:pt x="81052" y="12512"/>
                        <a:pt x="82360" y="12185"/>
                      </a:cubicBezTo>
                      <a:cubicBezTo>
                        <a:pt x="83013" y="12022"/>
                        <a:pt x="83176" y="9244"/>
                        <a:pt x="82033" y="8917"/>
                      </a:cubicBezTo>
                      <a:cubicBezTo>
                        <a:pt x="79418" y="8100"/>
                        <a:pt x="74025" y="5812"/>
                        <a:pt x="64058" y="3525"/>
                      </a:cubicBezTo>
                      <a:close/>
                    </a:path>
                  </a:pathLst>
                </a:custGeom>
                <a:solidFill>
                  <a:srgbClr val="291752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270" name="Forma libre: forma 269">
                  <a:extLst>
                    <a:ext uri="{FF2B5EF4-FFF2-40B4-BE49-F238E27FC236}">
                      <a16:creationId xmlns:a16="http://schemas.microsoft.com/office/drawing/2014/main" id="{034ED80C-F5B5-B327-AF4C-E2AEC0E65990}"/>
                    </a:ext>
                  </a:extLst>
                </p:cNvPr>
                <p:cNvSpPr/>
                <p:nvPr/>
              </p:nvSpPr>
              <p:spPr>
                <a:xfrm>
                  <a:off x="6785269" y="3888151"/>
                  <a:ext cx="184328" cy="253660"/>
                </a:xfrm>
                <a:custGeom>
                  <a:avLst/>
                  <a:gdLst>
                    <a:gd name="connsiteX0" fmla="*/ 184165 w 184328"/>
                    <a:gd name="connsiteY0" fmla="*/ 41879 h 253660"/>
                    <a:gd name="connsiteX1" fmla="*/ 183021 w 184328"/>
                    <a:gd name="connsiteY1" fmla="*/ 25375 h 253660"/>
                    <a:gd name="connsiteX2" fmla="*/ 181060 w 184328"/>
                    <a:gd name="connsiteY2" fmla="*/ 14916 h 253660"/>
                    <a:gd name="connsiteX3" fmla="*/ 177792 w 184328"/>
                    <a:gd name="connsiteY3" fmla="*/ 9524 h 253660"/>
                    <a:gd name="connsiteX4" fmla="*/ 99518 w 184328"/>
                    <a:gd name="connsiteY4" fmla="*/ 209 h 253660"/>
                    <a:gd name="connsiteX5" fmla="*/ 9805 w 184328"/>
                    <a:gd name="connsiteY5" fmla="*/ 18184 h 253660"/>
                    <a:gd name="connsiteX6" fmla="*/ 8008 w 184328"/>
                    <a:gd name="connsiteY6" fmla="*/ 27172 h 253660"/>
                    <a:gd name="connsiteX7" fmla="*/ 10131 w 184328"/>
                    <a:gd name="connsiteY7" fmla="*/ 39428 h 253660"/>
                    <a:gd name="connsiteX8" fmla="*/ 10131 w 184328"/>
                    <a:gd name="connsiteY8" fmla="*/ 39428 h 253660"/>
                    <a:gd name="connsiteX9" fmla="*/ 10459 w 184328"/>
                    <a:gd name="connsiteY9" fmla="*/ 40899 h 253660"/>
                    <a:gd name="connsiteX10" fmla="*/ 3432 w 184328"/>
                    <a:gd name="connsiteY10" fmla="*/ 45964 h 253660"/>
                    <a:gd name="connsiteX11" fmla="*/ 3105 w 184328"/>
                    <a:gd name="connsiteY11" fmla="*/ 71947 h 253660"/>
                    <a:gd name="connsiteX12" fmla="*/ 10459 w 184328"/>
                    <a:gd name="connsiteY12" fmla="*/ 98583 h 253660"/>
                    <a:gd name="connsiteX13" fmla="*/ 22878 w 184328"/>
                    <a:gd name="connsiteY13" fmla="*/ 109695 h 253660"/>
                    <a:gd name="connsiteX14" fmla="*/ 25656 w 184328"/>
                    <a:gd name="connsiteY14" fmla="*/ 115087 h 253660"/>
                    <a:gd name="connsiteX15" fmla="*/ 0 w 184328"/>
                    <a:gd name="connsiteY15" fmla="*/ 253661 h 253660"/>
                    <a:gd name="connsiteX16" fmla="*/ 173053 w 184328"/>
                    <a:gd name="connsiteY16" fmla="*/ 253661 h 253660"/>
                    <a:gd name="connsiteX17" fmla="*/ 137593 w 184328"/>
                    <a:gd name="connsiteY17" fmla="*/ 174243 h 253660"/>
                    <a:gd name="connsiteX18" fmla="*/ 168477 w 184328"/>
                    <a:gd name="connsiteY18" fmla="*/ 154633 h 253660"/>
                    <a:gd name="connsiteX19" fmla="*/ 181223 w 184328"/>
                    <a:gd name="connsiteY19" fmla="*/ 88288 h 253660"/>
                    <a:gd name="connsiteX20" fmla="*/ 180570 w 184328"/>
                    <a:gd name="connsiteY20" fmla="*/ 52174 h 253660"/>
                    <a:gd name="connsiteX21" fmla="*/ 184328 w 184328"/>
                    <a:gd name="connsiteY21" fmla="*/ 42042 h 253660"/>
                    <a:gd name="connsiteX22" fmla="*/ 6373 w 184328"/>
                    <a:gd name="connsiteY22" fmla="*/ 248595 h 253660"/>
                    <a:gd name="connsiteX23" fmla="*/ 31375 w 184328"/>
                    <a:gd name="connsiteY23" fmla="*/ 115414 h 253660"/>
                    <a:gd name="connsiteX24" fmla="*/ 47389 w 184328"/>
                    <a:gd name="connsiteY24" fmla="*/ 126526 h 253660"/>
                    <a:gd name="connsiteX25" fmla="*/ 74025 w 184328"/>
                    <a:gd name="connsiteY25" fmla="*/ 248758 h 253660"/>
                    <a:gd name="connsiteX26" fmla="*/ 6210 w 184328"/>
                    <a:gd name="connsiteY26" fmla="*/ 248758 h 253660"/>
                    <a:gd name="connsiteX27" fmla="*/ 88242 w 184328"/>
                    <a:gd name="connsiteY27" fmla="*/ 248922 h 253660"/>
                    <a:gd name="connsiteX28" fmla="*/ 70430 w 184328"/>
                    <a:gd name="connsiteY28" fmla="*/ 175386 h 253660"/>
                    <a:gd name="connsiteX29" fmla="*/ 70430 w 184328"/>
                    <a:gd name="connsiteY29" fmla="*/ 175386 h 253660"/>
                    <a:gd name="connsiteX30" fmla="*/ 108669 w 184328"/>
                    <a:gd name="connsiteY30" fmla="*/ 203493 h 253660"/>
                    <a:gd name="connsiteX31" fmla="*/ 112101 w 184328"/>
                    <a:gd name="connsiteY31" fmla="*/ 248922 h 253660"/>
                    <a:gd name="connsiteX32" fmla="*/ 88079 w 184328"/>
                    <a:gd name="connsiteY32" fmla="*/ 248922 h 253660"/>
                    <a:gd name="connsiteX33" fmla="*/ 151646 w 184328"/>
                    <a:gd name="connsiteY33" fmla="*/ 248922 h 253660"/>
                    <a:gd name="connsiteX34" fmla="*/ 119291 w 184328"/>
                    <a:gd name="connsiteY34" fmla="*/ 248922 h 253660"/>
                    <a:gd name="connsiteX35" fmla="*/ 126644 w 184328"/>
                    <a:gd name="connsiteY35" fmla="*/ 217056 h 253660"/>
                    <a:gd name="connsiteX36" fmla="*/ 126644 w 184328"/>
                    <a:gd name="connsiteY36" fmla="*/ 217056 h 253660"/>
                    <a:gd name="connsiteX37" fmla="*/ 151646 w 184328"/>
                    <a:gd name="connsiteY37" fmla="*/ 248922 h 253660"/>
                    <a:gd name="connsiteX38" fmla="*/ 158509 w 184328"/>
                    <a:gd name="connsiteY38" fmla="*/ 142214 h 253660"/>
                    <a:gd name="connsiteX39" fmla="*/ 113571 w 184328"/>
                    <a:gd name="connsiteY39" fmla="*/ 155777 h 253660"/>
                    <a:gd name="connsiteX40" fmla="*/ 163902 w 184328"/>
                    <a:gd name="connsiteY40" fmla="*/ 131265 h 253660"/>
                    <a:gd name="connsiteX41" fmla="*/ 158509 w 184328"/>
                    <a:gd name="connsiteY41" fmla="*/ 142214 h 253660"/>
                    <a:gd name="connsiteX42" fmla="*/ 112754 w 184328"/>
                    <a:gd name="connsiteY42" fmla="*/ 115251 h 253660"/>
                    <a:gd name="connsiteX43" fmla="*/ 160307 w 184328"/>
                    <a:gd name="connsiteY43" fmla="*/ 117375 h 253660"/>
                    <a:gd name="connsiteX44" fmla="*/ 165046 w 184328"/>
                    <a:gd name="connsiteY44" fmla="*/ 125219 h 253660"/>
                    <a:gd name="connsiteX45" fmla="*/ 112754 w 184328"/>
                    <a:gd name="connsiteY45" fmla="*/ 115251 h 253660"/>
                    <a:gd name="connsiteX46" fmla="*/ 166680 w 184328"/>
                    <a:gd name="connsiteY46" fmla="*/ 85673 h 253660"/>
                    <a:gd name="connsiteX47" fmla="*/ 140371 w 184328"/>
                    <a:gd name="connsiteY47" fmla="*/ 86164 h 253660"/>
                    <a:gd name="connsiteX48" fmla="*/ 135632 w 184328"/>
                    <a:gd name="connsiteY48" fmla="*/ 82732 h 253660"/>
                    <a:gd name="connsiteX49" fmla="*/ 137756 w 184328"/>
                    <a:gd name="connsiteY49" fmla="*/ 76522 h 253660"/>
                    <a:gd name="connsiteX50" fmla="*/ 142495 w 184328"/>
                    <a:gd name="connsiteY50" fmla="*/ 76522 h 253660"/>
                    <a:gd name="connsiteX51" fmla="*/ 148705 w 184328"/>
                    <a:gd name="connsiteY51" fmla="*/ 75215 h 253660"/>
                    <a:gd name="connsiteX52" fmla="*/ 148705 w 184328"/>
                    <a:gd name="connsiteY52" fmla="*/ 75215 h 253660"/>
                    <a:gd name="connsiteX53" fmla="*/ 137756 w 184328"/>
                    <a:gd name="connsiteY53" fmla="*/ 72601 h 253660"/>
                    <a:gd name="connsiteX54" fmla="*/ 134161 w 184328"/>
                    <a:gd name="connsiteY54" fmla="*/ 74071 h 253660"/>
                    <a:gd name="connsiteX55" fmla="*/ 131220 w 184328"/>
                    <a:gd name="connsiteY55" fmla="*/ 84039 h 253660"/>
                    <a:gd name="connsiteX56" fmla="*/ 131710 w 184328"/>
                    <a:gd name="connsiteY56" fmla="*/ 85183 h 253660"/>
                    <a:gd name="connsiteX57" fmla="*/ 158836 w 184328"/>
                    <a:gd name="connsiteY57" fmla="*/ 104956 h 253660"/>
                    <a:gd name="connsiteX58" fmla="*/ 129585 w 184328"/>
                    <a:gd name="connsiteY58" fmla="*/ 104466 h 253660"/>
                    <a:gd name="connsiteX59" fmla="*/ 99845 w 184328"/>
                    <a:gd name="connsiteY59" fmla="*/ 114924 h 253660"/>
                    <a:gd name="connsiteX60" fmla="*/ 55723 w 184328"/>
                    <a:gd name="connsiteY60" fmla="*/ 120153 h 253660"/>
                    <a:gd name="connsiteX61" fmla="*/ 42651 w 184328"/>
                    <a:gd name="connsiteY61" fmla="*/ 63286 h 253660"/>
                    <a:gd name="connsiteX62" fmla="*/ 26473 w 184328"/>
                    <a:gd name="connsiteY62" fmla="*/ 49723 h 253660"/>
                    <a:gd name="connsiteX63" fmla="*/ 13400 w 184328"/>
                    <a:gd name="connsiteY63" fmla="*/ 54135 h 253660"/>
                    <a:gd name="connsiteX64" fmla="*/ 13400 w 184328"/>
                    <a:gd name="connsiteY64" fmla="*/ 58547 h 253660"/>
                    <a:gd name="connsiteX65" fmla="*/ 49351 w 184328"/>
                    <a:gd name="connsiteY65" fmla="*/ 119336 h 253660"/>
                    <a:gd name="connsiteX66" fmla="*/ 15688 w 184328"/>
                    <a:gd name="connsiteY66" fmla="*/ 94824 h 253660"/>
                    <a:gd name="connsiteX67" fmla="*/ 9151 w 184328"/>
                    <a:gd name="connsiteY67" fmla="*/ 48415 h 253660"/>
                    <a:gd name="connsiteX68" fmla="*/ 40200 w 184328"/>
                    <a:gd name="connsiteY68" fmla="*/ 40081 h 253660"/>
                    <a:gd name="connsiteX69" fmla="*/ 50331 w 184328"/>
                    <a:gd name="connsiteY69" fmla="*/ 47599 h 253660"/>
                    <a:gd name="connsiteX70" fmla="*/ 52128 w 184328"/>
                    <a:gd name="connsiteY70" fmla="*/ 48906 h 253660"/>
                    <a:gd name="connsiteX71" fmla="*/ 41670 w 184328"/>
                    <a:gd name="connsiteY71" fmla="*/ 35343 h 253660"/>
                    <a:gd name="connsiteX72" fmla="*/ 16668 w 184328"/>
                    <a:gd name="connsiteY72" fmla="*/ 38774 h 253660"/>
                    <a:gd name="connsiteX73" fmla="*/ 15197 w 184328"/>
                    <a:gd name="connsiteY73" fmla="*/ 37304 h 253660"/>
                    <a:gd name="connsiteX74" fmla="*/ 13236 w 184328"/>
                    <a:gd name="connsiteY74" fmla="*/ 24067 h 253660"/>
                    <a:gd name="connsiteX75" fmla="*/ 15688 w 184328"/>
                    <a:gd name="connsiteY75" fmla="*/ 20799 h 253660"/>
                    <a:gd name="connsiteX76" fmla="*/ 100498 w 184328"/>
                    <a:gd name="connsiteY76" fmla="*/ 5111 h 253660"/>
                    <a:gd name="connsiteX77" fmla="*/ 176975 w 184328"/>
                    <a:gd name="connsiteY77" fmla="*/ 14262 h 253660"/>
                    <a:gd name="connsiteX78" fmla="*/ 176648 w 184328"/>
                    <a:gd name="connsiteY78" fmla="*/ 27826 h 253660"/>
                    <a:gd name="connsiteX79" fmla="*/ 172726 w 184328"/>
                    <a:gd name="connsiteY79" fmla="*/ 31911 h 253660"/>
                    <a:gd name="connsiteX80" fmla="*/ 167824 w 184328"/>
                    <a:gd name="connsiteY80" fmla="*/ 35669 h 253660"/>
                    <a:gd name="connsiteX81" fmla="*/ 173053 w 184328"/>
                    <a:gd name="connsiteY81" fmla="*/ 82895 h 253660"/>
                    <a:gd name="connsiteX82" fmla="*/ 167007 w 184328"/>
                    <a:gd name="connsiteY82" fmla="*/ 85347 h 253660"/>
                    <a:gd name="connsiteX83" fmla="*/ 172400 w 184328"/>
                    <a:gd name="connsiteY83" fmla="*/ 40245 h 253660"/>
                    <a:gd name="connsiteX84" fmla="*/ 177465 w 184328"/>
                    <a:gd name="connsiteY84" fmla="*/ 34362 h 253660"/>
                    <a:gd name="connsiteX85" fmla="*/ 180897 w 184328"/>
                    <a:gd name="connsiteY85" fmla="*/ 35996 h 253660"/>
                    <a:gd name="connsiteX86" fmla="*/ 180897 w 184328"/>
                    <a:gd name="connsiteY86" fmla="*/ 40899 h 253660"/>
                    <a:gd name="connsiteX87" fmla="*/ 172236 w 184328"/>
                    <a:gd name="connsiteY87" fmla="*/ 40245 h 253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184328" h="253660">
                      <a:moveTo>
                        <a:pt x="184165" y="41879"/>
                      </a:moveTo>
                      <a:cubicBezTo>
                        <a:pt x="184328" y="37630"/>
                        <a:pt x="184165" y="33055"/>
                        <a:pt x="183021" y="25375"/>
                      </a:cubicBezTo>
                      <a:cubicBezTo>
                        <a:pt x="182531" y="22106"/>
                        <a:pt x="182041" y="18675"/>
                        <a:pt x="181060" y="14916"/>
                      </a:cubicBezTo>
                      <a:cubicBezTo>
                        <a:pt x="180243" y="11975"/>
                        <a:pt x="179753" y="10341"/>
                        <a:pt x="177792" y="9524"/>
                      </a:cubicBezTo>
                      <a:cubicBezTo>
                        <a:pt x="147398" y="-771"/>
                        <a:pt x="117003" y="-281"/>
                        <a:pt x="99518" y="209"/>
                      </a:cubicBezTo>
                      <a:cubicBezTo>
                        <a:pt x="41343" y="1680"/>
                        <a:pt x="9805" y="18184"/>
                        <a:pt x="9805" y="18184"/>
                      </a:cubicBezTo>
                      <a:cubicBezTo>
                        <a:pt x="9805" y="18184"/>
                        <a:pt x="6373" y="20145"/>
                        <a:pt x="8008" y="27172"/>
                      </a:cubicBezTo>
                      <a:cubicBezTo>
                        <a:pt x="8008" y="27172"/>
                        <a:pt x="9151" y="35833"/>
                        <a:pt x="10131" y="39428"/>
                      </a:cubicBezTo>
                      <a:lnTo>
                        <a:pt x="10131" y="39428"/>
                      </a:lnTo>
                      <a:lnTo>
                        <a:pt x="10459" y="40899"/>
                      </a:lnTo>
                      <a:cubicBezTo>
                        <a:pt x="9151" y="41552"/>
                        <a:pt x="5066" y="43677"/>
                        <a:pt x="3432" y="45964"/>
                      </a:cubicBezTo>
                      <a:cubicBezTo>
                        <a:pt x="-327" y="50703"/>
                        <a:pt x="3105" y="71947"/>
                        <a:pt x="3105" y="71947"/>
                      </a:cubicBezTo>
                      <a:cubicBezTo>
                        <a:pt x="7027" y="94661"/>
                        <a:pt x="10459" y="98583"/>
                        <a:pt x="10459" y="98583"/>
                      </a:cubicBezTo>
                      <a:cubicBezTo>
                        <a:pt x="10459" y="98583"/>
                        <a:pt x="16015" y="105446"/>
                        <a:pt x="22878" y="109695"/>
                      </a:cubicBezTo>
                      <a:cubicBezTo>
                        <a:pt x="25982" y="111656"/>
                        <a:pt x="25656" y="115087"/>
                        <a:pt x="25656" y="115087"/>
                      </a:cubicBezTo>
                      <a:lnTo>
                        <a:pt x="0" y="253661"/>
                      </a:lnTo>
                      <a:lnTo>
                        <a:pt x="173053" y="253661"/>
                      </a:lnTo>
                      <a:cubicBezTo>
                        <a:pt x="173053" y="253661"/>
                        <a:pt x="137593" y="174243"/>
                        <a:pt x="137593" y="174243"/>
                      </a:cubicBezTo>
                      <a:cubicBezTo>
                        <a:pt x="145110" y="174243"/>
                        <a:pt x="159817" y="178001"/>
                        <a:pt x="168477" y="154633"/>
                      </a:cubicBezTo>
                      <a:cubicBezTo>
                        <a:pt x="176648" y="132409"/>
                        <a:pt x="180570" y="98420"/>
                        <a:pt x="181223" y="88288"/>
                      </a:cubicBezTo>
                      <a:cubicBezTo>
                        <a:pt x="182041" y="78156"/>
                        <a:pt x="180080" y="57403"/>
                        <a:pt x="180570" y="52174"/>
                      </a:cubicBezTo>
                      <a:cubicBezTo>
                        <a:pt x="180570" y="50703"/>
                        <a:pt x="184165" y="45147"/>
                        <a:pt x="184328" y="42042"/>
                      </a:cubicBezTo>
                      <a:close/>
                      <a:moveTo>
                        <a:pt x="6373" y="248595"/>
                      </a:moveTo>
                      <a:lnTo>
                        <a:pt x="31375" y="115414"/>
                      </a:lnTo>
                      <a:lnTo>
                        <a:pt x="47389" y="126526"/>
                      </a:lnTo>
                      <a:lnTo>
                        <a:pt x="74025" y="248758"/>
                      </a:lnTo>
                      <a:lnTo>
                        <a:pt x="6210" y="248758"/>
                      </a:lnTo>
                      <a:close/>
                      <a:moveTo>
                        <a:pt x="88242" y="248922"/>
                      </a:moveTo>
                      <a:lnTo>
                        <a:pt x="70430" y="175386"/>
                      </a:lnTo>
                      <a:lnTo>
                        <a:pt x="70430" y="175386"/>
                      </a:lnTo>
                      <a:cubicBezTo>
                        <a:pt x="70430" y="175386"/>
                        <a:pt x="103440" y="195976"/>
                        <a:pt x="108669" y="203493"/>
                      </a:cubicBezTo>
                      <a:lnTo>
                        <a:pt x="112101" y="248922"/>
                      </a:lnTo>
                      <a:lnTo>
                        <a:pt x="88079" y="248922"/>
                      </a:lnTo>
                      <a:close/>
                      <a:moveTo>
                        <a:pt x="151646" y="248922"/>
                      </a:moveTo>
                      <a:lnTo>
                        <a:pt x="119291" y="248922"/>
                      </a:lnTo>
                      <a:lnTo>
                        <a:pt x="126644" y="217056"/>
                      </a:lnTo>
                      <a:lnTo>
                        <a:pt x="126644" y="217056"/>
                      </a:lnTo>
                      <a:cubicBezTo>
                        <a:pt x="126644" y="217056"/>
                        <a:pt x="145926" y="235032"/>
                        <a:pt x="151646" y="248922"/>
                      </a:cubicBezTo>
                      <a:close/>
                      <a:moveTo>
                        <a:pt x="158509" y="142214"/>
                      </a:moveTo>
                      <a:cubicBezTo>
                        <a:pt x="148378" y="152345"/>
                        <a:pt x="129912" y="160026"/>
                        <a:pt x="113571" y="155777"/>
                      </a:cubicBezTo>
                      <a:cubicBezTo>
                        <a:pt x="113571" y="155777"/>
                        <a:pt x="120108" y="127343"/>
                        <a:pt x="163902" y="131265"/>
                      </a:cubicBezTo>
                      <a:cubicBezTo>
                        <a:pt x="163902" y="131265"/>
                        <a:pt x="167007" y="133716"/>
                        <a:pt x="158509" y="142214"/>
                      </a:cubicBezTo>
                      <a:close/>
                      <a:moveTo>
                        <a:pt x="112754" y="115251"/>
                      </a:moveTo>
                      <a:cubicBezTo>
                        <a:pt x="112754" y="115251"/>
                        <a:pt x="135959" y="111002"/>
                        <a:pt x="160307" y="117375"/>
                      </a:cubicBezTo>
                      <a:cubicBezTo>
                        <a:pt x="160307" y="117375"/>
                        <a:pt x="165536" y="121624"/>
                        <a:pt x="165046" y="125219"/>
                      </a:cubicBezTo>
                      <a:cubicBezTo>
                        <a:pt x="165046" y="125219"/>
                        <a:pt x="127624" y="127343"/>
                        <a:pt x="112754" y="115251"/>
                      </a:cubicBezTo>
                      <a:close/>
                      <a:moveTo>
                        <a:pt x="166680" y="85673"/>
                      </a:moveTo>
                      <a:cubicBezTo>
                        <a:pt x="164556" y="85673"/>
                        <a:pt x="140371" y="86164"/>
                        <a:pt x="140371" y="86164"/>
                      </a:cubicBezTo>
                      <a:cubicBezTo>
                        <a:pt x="140371" y="86164"/>
                        <a:pt x="135305" y="85673"/>
                        <a:pt x="135632" y="82732"/>
                      </a:cubicBezTo>
                      <a:cubicBezTo>
                        <a:pt x="135632" y="80608"/>
                        <a:pt x="136449" y="76522"/>
                        <a:pt x="137756" y="76522"/>
                      </a:cubicBezTo>
                      <a:lnTo>
                        <a:pt x="142495" y="76522"/>
                      </a:lnTo>
                      <a:cubicBezTo>
                        <a:pt x="142495" y="76522"/>
                        <a:pt x="152300" y="76522"/>
                        <a:pt x="148705" y="75215"/>
                      </a:cubicBezTo>
                      <a:lnTo>
                        <a:pt x="148705" y="75215"/>
                      </a:lnTo>
                      <a:cubicBezTo>
                        <a:pt x="148705" y="75215"/>
                        <a:pt x="137756" y="72601"/>
                        <a:pt x="137756" y="72601"/>
                      </a:cubicBezTo>
                      <a:cubicBezTo>
                        <a:pt x="137756" y="72601"/>
                        <a:pt x="134978" y="72601"/>
                        <a:pt x="134161" y="74071"/>
                      </a:cubicBezTo>
                      <a:cubicBezTo>
                        <a:pt x="133344" y="75542"/>
                        <a:pt x="131220" y="84039"/>
                        <a:pt x="131220" y="84039"/>
                      </a:cubicBezTo>
                      <a:cubicBezTo>
                        <a:pt x="131220" y="84039"/>
                        <a:pt x="131220" y="84693"/>
                        <a:pt x="131710" y="85183"/>
                      </a:cubicBezTo>
                      <a:cubicBezTo>
                        <a:pt x="132200" y="85673"/>
                        <a:pt x="158836" y="104956"/>
                        <a:pt x="158836" y="104956"/>
                      </a:cubicBezTo>
                      <a:cubicBezTo>
                        <a:pt x="158836" y="104956"/>
                        <a:pt x="136449" y="102832"/>
                        <a:pt x="129585" y="104466"/>
                      </a:cubicBezTo>
                      <a:cubicBezTo>
                        <a:pt x="122722" y="106100"/>
                        <a:pt x="108832" y="113453"/>
                        <a:pt x="99845" y="114924"/>
                      </a:cubicBezTo>
                      <a:cubicBezTo>
                        <a:pt x="90857" y="116395"/>
                        <a:pt x="57684" y="119990"/>
                        <a:pt x="55723" y="120153"/>
                      </a:cubicBezTo>
                      <a:lnTo>
                        <a:pt x="42651" y="63286"/>
                      </a:lnTo>
                      <a:cubicBezTo>
                        <a:pt x="42651" y="63286"/>
                        <a:pt x="40853" y="49233"/>
                        <a:pt x="26473" y="49723"/>
                      </a:cubicBezTo>
                      <a:cubicBezTo>
                        <a:pt x="15524" y="50050"/>
                        <a:pt x="13890" y="52828"/>
                        <a:pt x="13400" y="54135"/>
                      </a:cubicBezTo>
                      <a:cubicBezTo>
                        <a:pt x="12256" y="56423"/>
                        <a:pt x="13400" y="58547"/>
                        <a:pt x="13400" y="58547"/>
                      </a:cubicBezTo>
                      <a:lnTo>
                        <a:pt x="49351" y="119336"/>
                      </a:lnTo>
                      <a:cubicBezTo>
                        <a:pt x="49351" y="119336"/>
                        <a:pt x="25166" y="107571"/>
                        <a:pt x="15688" y="94824"/>
                      </a:cubicBezTo>
                      <a:cubicBezTo>
                        <a:pt x="10459" y="87798"/>
                        <a:pt x="5556" y="54135"/>
                        <a:pt x="9151" y="48415"/>
                      </a:cubicBezTo>
                      <a:cubicBezTo>
                        <a:pt x="12256" y="43350"/>
                        <a:pt x="31865" y="39264"/>
                        <a:pt x="40200" y="40081"/>
                      </a:cubicBezTo>
                      <a:cubicBezTo>
                        <a:pt x="44285" y="40899"/>
                        <a:pt x="47879" y="44657"/>
                        <a:pt x="50331" y="47599"/>
                      </a:cubicBezTo>
                      <a:cubicBezTo>
                        <a:pt x="51148" y="48415"/>
                        <a:pt x="51475" y="47925"/>
                        <a:pt x="52128" y="48906"/>
                      </a:cubicBezTo>
                      <a:cubicBezTo>
                        <a:pt x="52128" y="48906"/>
                        <a:pt x="50004" y="35833"/>
                        <a:pt x="41670" y="35343"/>
                      </a:cubicBezTo>
                      <a:cubicBezTo>
                        <a:pt x="29577" y="34526"/>
                        <a:pt x="16668" y="38774"/>
                        <a:pt x="16668" y="38774"/>
                      </a:cubicBezTo>
                      <a:cubicBezTo>
                        <a:pt x="16668" y="38774"/>
                        <a:pt x="15688" y="38774"/>
                        <a:pt x="15197" y="37304"/>
                      </a:cubicBezTo>
                      <a:cubicBezTo>
                        <a:pt x="14544" y="35343"/>
                        <a:pt x="13236" y="24067"/>
                        <a:pt x="13236" y="24067"/>
                      </a:cubicBezTo>
                      <a:cubicBezTo>
                        <a:pt x="13236" y="24067"/>
                        <a:pt x="13727" y="21779"/>
                        <a:pt x="15688" y="20799"/>
                      </a:cubicBezTo>
                      <a:cubicBezTo>
                        <a:pt x="15688" y="20799"/>
                        <a:pt x="49514" y="4785"/>
                        <a:pt x="100498" y="5111"/>
                      </a:cubicBezTo>
                      <a:cubicBezTo>
                        <a:pt x="106545" y="5111"/>
                        <a:pt x="154424" y="4294"/>
                        <a:pt x="176975" y="14262"/>
                      </a:cubicBezTo>
                      <a:cubicBezTo>
                        <a:pt x="178936" y="15897"/>
                        <a:pt x="177628" y="23577"/>
                        <a:pt x="176648" y="27826"/>
                      </a:cubicBezTo>
                      <a:cubicBezTo>
                        <a:pt x="175831" y="31094"/>
                        <a:pt x="172726" y="31911"/>
                        <a:pt x="172726" y="31911"/>
                      </a:cubicBezTo>
                      <a:cubicBezTo>
                        <a:pt x="169295" y="32728"/>
                        <a:pt x="167824" y="35669"/>
                        <a:pt x="167824" y="35669"/>
                      </a:cubicBezTo>
                      <a:cubicBezTo>
                        <a:pt x="167824" y="35669"/>
                        <a:pt x="172726" y="81098"/>
                        <a:pt x="173053" y="82895"/>
                      </a:cubicBezTo>
                      <a:cubicBezTo>
                        <a:pt x="173380" y="84693"/>
                        <a:pt x="171746" y="85020"/>
                        <a:pt x="167007" y="85347"/>
                      </a:cubicBezTo>
                      <a:close/>
                      <a:moveTo>
                        <a:pt x="172400" y="40245"/>
                      </a:moveTo>
                      <a:cubicBezTo>
                        <a:pt x="172400" y="40245"/>
                        <a:pt x="175504" y="34035"/>
                        <a:pt x="177465" y="34362"/>
                      </a:cubicBezTo>
                      <a:cubicBezTo>
                        <a:pt x="179590" y="34689"/>
                        <a:pt x="179426" y="34852"/>
                        <a:pt x="180897" y="35996"/>
                      </a:cubicBezTo>
                      <a:cubicBezTo>
                        <a:pt x="182204" y="37140"/>
                        <a:pt x="181877" y="39918"/>
                        <a:pt x="180897" y="40899"/>
                      </a:cubicBezTo>
                      <a:cubicBezTo>
                        <a:pt x="179916" y="41879"/>
                        <a:pt x="179100" y="40081"/>
                        <a:pt x="172236" y="40245"/>
                      </a:cubicBezTo>
                      <a:close/>
                    </a:path>
                  </a:pathLst>
                </a:custGeom>
                <a:solidFill>
                  <a:srgbClr val="291752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</p:grpSp>
          <p:sp>
            <p:nvSpPr>
              <p:cNvPr id="271" name="Forma libre: forma 270">
                <a:extLst>
                  <a:ext uri="{FF2B5EF4-FFF2-40B4-BE49-F238E27FC236}">
                    <a16:creationId xmlns:a16="http://schemas.microsoft.com/office/drawing/2014/main" id="{54F08755-9271-FA79-10C0-D141A8505D1E}"/>
                  </a:ext>
                </a:extLst>
              </p:cNvPr>
              <p:cNvSpPr/>
              <p:nvPr/>
            </p:nvSpPr>
            <p:spPr>
              <a:xfrm>
                <a:off x="6826653" y="3893753"/>
                <a:ext cx="120556" cy="72584"/>
              </a:xfrm>
              <a:custGeom>
                <a:avLst/>
                <a:gdLst>
                  <a:gd name="connsiteX0" fmla="*/ 112386 w 120556"/>
                  <a:gd name="connsiteY0" fmla="*/ 32355 h 72584"/>
                  <a:gd name="connsiteX1" fmla="*/ 115001 w 120556"/>
                  <a:gd name="connsiteY1" fmla="*/ 33990 h 72584"/>
                  <a:gd name="connsiteX2" fmla="*/ 120557 w 120556"/>
                  <a:gd name="connsiteY2" fmla="*/ 70921 h 72584"/>
                  <a:gd name="connsiteX3" fmla="*/ 116962 w 120556"/>
                  <a:gd name="connsiteY3" fmla="*/ 71411 h 72584"/>
                  <a:gd name="connsiteX4" fmla="*/ 112386 w 120556"/>
                  <a:gd name="connsiteY4" fmla="*/ 32355 h 72584"/>
                  <a:gd name="connsiteX5" fmla="*/ 43100 w 120556"/>
                  <a:gd name="connsiteY5" fmla="*/ 163 h 72584"/>
                  <a:gd name="connsiteX6" fmla="*/ 45224 w 120556"/>
                  <a:gd name="connsiteY6" fmla="*/ 0 h 72584"/>
                  <a:gd name="connsiteX7" fmla="*/ 55846 w 120556"/>
                  <a:gd name="connsiteY7" fmla="*/ 17322 h 72584"/>
                  <a:gd name="connsiteX8" fmla="*/ 51597 w 120556"/>
                  <a:gd name="connsiteY8" fmla="*/ 19773 h 72584"/>
                  <a:gd name="connsiteX9" fmla="*/ 43263 w 120556"/>
                  <a:gd name="connsiteY9" fmla="*/ 163 h 72584"/>
                  <a:gd name="connsiteX10" fmla="*/ 939 w 120556"/>
                  <a:gd name="connsiteY10" fmla="*/ 57848 h 72584"/>
                  <a:gd name="connsiteX11" fmla="*/ 4698 w 120556"/>
                  <a:gd name="connsiteY11" fmla="*/ 45102 h 72584"/>
                  <a:gd name="connsiteX12" fmla="*/ 33622 w 120556"/>
                  <a:gd name="connsiteY12" fmla="*/ 42814 h 72584"/>
                  <a:gd name="connsiteX13" fmla="*/ 8783 w 120556"/>
                  <a:gd name="connsiteY13" fmla="*/ 48860 h 72584"/>
                  <a:gd name="connsiteX14" fmla="*/ 939 w 120556"/>
                  <a:gd name="connsiteY14" fmla="*/ 58011 h 7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0556" h="72584">
                    <a:moveTo>
                      <a:pt x="112386" y="32355"/>
                    </a:moveTo>
                    <a:cubicBezTo>
                      <a:pt x="112386" y="32355"/>
                      <a:pt x="114511" y="31702"/>
                      <a:pt x="115001" y="33990"/>
                    </a:cubicBezTo>
                    <a:cubicBezTo>
                      <a:pt x="117452" y="44938"/>
                      <a:pt x="120557" y="68960"/>
                      <a:pt x="120557" y="70921"/>
                    </a:cubicBezTo>
                    <a:cubicBezTo>
                      <a:pt x="120557" y="74352"/>
                      <a:pt x="116962" y="71411"/>
                      <a:pt x="116962" y="71411"/>
                    </a:cubicBezTo>
                    <a:lnTo>
                      <a:pt x="112386" y="32355"/>
                    </a:lnTo>
                    <a:moveTo>
                      <a:pt x="43100" y="163"/>
                    </a:moveTo>
                    <a:cubicBezTo>
                      <a:pt x="43100" y="163"/>
                      <a:pt x="43917" y="0"/>
                      <a:pt x="45224" y="0"/>
                    </a:cubicBezTo>
                    <a:cubicBezTo>
                      <a:pt x="45551" y="0"/>
                      <a:pt x="55846" y="17322"/>
                      <a:pt x="55846" y="17322"/>
                    </a:cubicBezTo>
                    <a:cubicBezTo>
                      <a:pt x="55682" y="17485"/>
                      <a:pt x="52087" y="19446"/>
                      <a:pt x="51597" y="19773"/>
                    </a:cubicBezTo>
                    <a:lnTo>
                      <a:pt x="43263" y="163"/>
                    </a:lnTo>
                    <a:moveTo>
                      <a:pt x="939" y="57848"/>
                    </a:moveTo>
                    <a:cubicBezTo>
                      <a:pt x="939" y="57848"/>
                      <a:pt x="-2819" y="46736"/>
                      <a:pt x="4698" y="45102"/>
                    </a:cubicBezTo>
                    <a:cubicBezTo>
                      <a:pt x="12215" y="43304"/>
                      <a:pt x="22020" y="42160"/>
                      <a:pt x="33622" y="42814"/>
                    </a:cubicBezTo>
                    <a:cubicBezTo>
                      <a:pt x="33622" y="42814"/>
                      <a:pt x="14503" y="46409"/>
                      <a:pt x="8783" y="48860"/>
                    </a:cubicBezTo>
                    <a:cubicBezTo>
                      <a:pt x="3064" y="51148"/>
                      <a:pt x="939" y="58011"/>
                      <a:pt x="939" y="58011"/>
                    </a:cubicBezTo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  <p:sp>
          <p:nvSpPr>
            <p:cNvPr id="272" name="Forma libre: forma 271">
              <a:extLst>
                <a:ext uri="{FF2B5EF4-FFF2-40B4-BE49-F238E27FC236}">
                  <a16:creationId xmlns:a16="http://schemas.microsoft.com/office/drawing/2014/main" id="{428F8C96-720F-5641-77A6-12E54F5F6036}"/>
                </a:ext>
              </a:extLst>
            </p:cNvPr>
            <p:cNvSpPr/>
            <p:nvPr/>
          </p:nvSpPr>
          <p:spPr>
            <a:xfrm>
              <a:off x="6782654" y="4201130"/>
              <a:ext cx="1300593" cy="46899"/>
            </a:xfrm>
            <a:custGeom>
              <a:avLst/>
              <a:gdLst>
                <a:gd name="connsiteX0" fmla="*/ 42324 w 1300593"/>
                <a:gd name="connsiteY0" fmla="*/ 42487 h 46899"/>
                <a:gd name="connsiteX1" fmla="*/ 25329 w 1300593"/>
                <a:gd name="connsiteY1" fmla="*/ 46736 h 46899"/>
                <a:gd name="connsiteX2" fmla="*/ 0 w 1300593"/>
                <a:gd name="connsiteY2" fmla="*/ 24512 h 46899"/>
                <a:gd name="connsiteX3" fmla="*/ 26146 w 1300593"/>
                <a:gd name="connsiteY3" fmla="*/ 2124 h 46899"/>
                <a:gd name="connsiteX4" fmla="*/ 41833 w 1300593"/>
                <a:gd name="connsiteY4" fmla="*/ 5883 h 46899"/>
                <a:gd name="connsiteX5" fmla="*/ 41833 w 1300593"/>
                <a:gd name="connsiteY5" fmla="*/ 15524 h 46899"/>
                <a:gd name="connsiteX6" fmla="*/ 26800 w 1300593"/>
                <a:gd name="connsiteY6" fmla="*/ 11112 h 46899"/>
                <a:gd name="connsiteX7" fmla="*/ 11112 w 1300593"/>
                <a:gd name="connsiteY7" fmla="*/ 24348 h 46899"/>
                <a:gd name="connsiteX8" fmla="*/ 26636 w 1300593"/>
                <a:gd name="connsiteY8" fmla="*/ 37585 h 46899"/>
                <a:gd name="connsiteX9" fmla="*/ 42324 w 1300593"/>
                <a:gd name="connsiteY9" fmla="*/ 32846 h 46899"/>
                <a:gd name="connsiteX10" fmla="*/ 42324 w 1300593"/>
                <a:gd name="connsiteY10" fmla="*/ 42324 h 46899"/>
                <a:gd name="connsiteX11" fmla="*/ 98374 w 1300593"/>
                <a:gd name="connsiteY11" fmla="*/ 46572 h 46899"/>
                <a:gd name="connsiteX12" fmla="*/ 73535 w 1300593"/>
                <a:gd name="connsiteY12" fmla="*/ 24348 h 46899"/>
                <a:gd name="connsiteX13" fmla="*/ 98374 w 1300593"/>
                <a:gd name="connsiteY13" fmla="*/ 2124 h 46899"/>
                <a:gd name="connsiteX14" fmla="*/ 123213 w 1300593"/>
                <a:gd name="connsiteY14" fmla="*/ 24348 h 46899"/>
                <a:gd name="connsiteX15" fmla="*/ 98374 w 1300593"/>
                <a:gd name="connsiteY15" fmla="*/ 46572 h 46899"/>
                <a:gd name="connsiteX16" fmla="*/ 98374 w 1300593"/>
                <a:gd name="connsiteY16" fmla="*/ 11112 h 46899"/>
                <a:gd name="connsiteX17" fmla="*/ 84648 w 1300593"/>
                <a:gd name="connsiteY17" fmla="*/ 24348 h 46899"/>
                <a:gd name="connsiteX18" fmla="*/ 98374 w 1300593"/>
                <a:gd name="connsiteY18" fmla="*/ 37585 h 46899"/>
                <a:gd name="connsiteX19" fmla="*/ 112101 w 1300593"/>
                <a:gd name="connsiteY19" fmla="*/ 24348 h 46899"/>
                <a:gd name="connsiteX20" fmla="*/ 98374 w 1300593"/>
                <a:gd name="connsiteY20" fmla="*/ 11112 h 46899"/>
                <a:gd name="connsiteX21" fmla="*/ 192826 w 1300593"/>
                <a:gd name="connsiteY21" fmla="*/ 2615 h 46899"/>
                <a:gd name="connsiteX22" fmla="*/ 202304 w 1300593"/>
                <a:gd name="connsiteY22" fmla="*/ 2615 h 46899"/>
                <a:gd name="connsiteX23" fmla="*/ 202304 w 1300593"/>
                <a:gd name="connsiteY23" fmla="*/ 46082 h 46899"/>
                <a:gd name="connsiteX24" fmla="*/ 191518 w 1300593"/>
                <a:gd name="connsiteY24" fmla="*/ 46082 h 46899"/>
                <a:gd name="connsiteX25" fmla="*/ 191518 w 1300593"/>
                <a:gd name="connsiteY25" fmla="*/ 18956 h 46899"/>
                <a:gd name="connsiteX26" fmla="*/ 179753 w 1300593"/>
                <a:gd name="connsiteY26" fmla="*/ 32519 h 46899"/>
                <a:gd name="connsiteX27" fmla="*/ 178119 w 1300593"/>
                <a:gd name="connsiteY27" fmla="*/ 32519 h 46899"/>
                <a:gd name="connsiteX28" fmla="*/ 166353 w 1300593"/>
                <a:gd name="connsiteY28" fmla="*/ 18956 h 46899"/>
                <a:gd name="connsiteX29" fmla="*/ 166353 w 1300593"/>
                <a:gd name="connsiteY29" fmla="*/ 46082 h 46899"/>
                <a:gd name="connsiteX30" fmla="*/ 155568 w 1300593"/>
                <a:gd name="connsiteY30" fmla="*/ 46082 h 46899"/>
                <a:gd name="connsiteX31" fmla="*/ 155568 w 1300593"/>
                <a:gd name="connsiteY31" fmla="*/ 2615 h 46899"/>
                <a:gd name="connsiteX32" fmla="*/ 165046 w 1300593"/>
                <a:gd name="connsiteY32" fmla="*/ 2615 h 46899"/>
                <a:gd name="connsiteX33" fmla="*/ 178936 w 1300593"/>
                <a:gd name="connsiteY33" fmla="*/ 18629 h 46899"/>
                <a:gd name="connsiteX34" fmla="*/ 192826 w 1300593"/>
                <a:gd name="connsiteY34" fmla="*/ 2615 h 46899"/>
                <a:gd name="connsiteX35" fmla="*/ 273714 w 1300593"/>
                <a:gd name="connsiteY35" fmla="*/ 2615 h 46899"/>
                <a:gd name="connsiteX36" fmla="*/ 283193 w 1300593"/>
                <a:gd name="connsiteY36" fmla="*/ 2615 h 46899"/>
                <a:gd name="connsiteX37" fmla="*/ 283193 w 1300593"/>
                <a:gd name="connsiteY37" fmla="*/ 46082 h 46899"/>
                <a:gd name="connsiteX38" fmla="*/ 272407 w 1300593"/>
                <a:gd name="connsiteY38" fmla="*/ 46082 h 46899"/>
                <a:gd name="connsiteX39" fmla="*/ 272407 w 1300593"/>
                <a:gd name="connsiteY39" fmla="*/ 18956 h 46899"/>
                <a:gd name="connsiteX40" fmla="*/ 260642 w 1300593"/>
                <a:gd name="connsiteY40" fmla="*/ 32519 h 46899"/>
                <a:gd name="connsiteX41" fmla="*/ 259008 w 1300593"/>
                <a:gd name="connsiteY41" fmla="*/ 32519 h 46899"/>
                <a:gd name="connsiteX42" fmla="*/ 247242 w 1300593"/>
                <a:gd name="connsiteY42" fmla="*/ 18956 h 46899"/>
                <a:gd name="connsiteX43" fmla="*/ 247242 w 1300593"/>
                <a:gd name="connsiteY43" fmla="*/ 46082 h 46899"/>
                <a:gd name="connsiteX44" fmla="*/ 236457 w 1300593"/>
                <a:gd name="connsiteY44" fmla="*/ 46082 h 46899"/>
                <a:gd name="connsiteX45" fmla="*/ 236457 w 1300593"/>
                <a:gd name="connsiteY45" fmla="*/ 2615 h 46899"/>
                <a:gd name="connsiteX46" fmla="*/ 245935 w 1300593"/>
                <a:gd name="connsiteY46" fmla="*/ 2615 h 46899"/>
                <a:gd name="connsiteX47" fmla="*/ 259825 w 1300593"/>
                <a:gd name="connsiteY47" fmla="*/ 18629 h 46899"/>
                <a:gd name="connsiteX48" fmla="*/ 273714 w 1300593"/>
                <a:gd name="connsiteY48" fmla="*/ 2615 h 46899"/>
                <a:gd name="connsiteX49" fmla="*/ 317672 w 1300593"/>
                <a:gd name="connsiteY49" fmla="*/ 2615 h 46899"/>
                <a:gd name="connsiteX50" fmla="*/ 328457 w 1300593"/>
                <a:gd name="connsiteY50" fmla="*/ 2615 h 46899"/>
                <a:gd name="connsiteX51" fmla="*/ 328457 w 1300593"/>
                <a:gd name="connsiteY51" fmla="*/ 46082 h 46899"/>
                <a:gd name="connsiteX52" fmla="*/ 317672 w 1300593"/>
                <a:gd name="connsiteY52" fmla="*/ 46082 h 46899"/>
                <a:gd name="connsiteX53" fmla="*/ 317672 w 1300593"/>
                <a:gd name="connsiteY53" fmla="*/ 2615 h 46899"/>
                <a:gd name="connsiteX54" fmla="*/ 402156 w 1300593"/>
                <a:gd name="connsiteY54" fmla="*/ 10622 h 46899"/>
                <a:gd name="connsiteX55" fmla="*/ 386469 w 1300593"/>
                <a:gd name="connsiteY55" fmla="*/ 10622 h 46899"/>
                <a:gd name="connsiteX56" fmla="*/ 386469 w 1300593"/>
                <a:gd name="connsiteY56" fmla="*/ 46082 h 46899"/>
                <a:gd name="connsiteX57" fmla="*/ 375684 w 1300593"/>
                <a:gd name="connsiteY57" fmla="*/ 46082 h 46899"/>
                <a:gd name="connsiteX58" fmla="*/ 375684 w 1300593"/>
                <a:gd name="connsiteY58" fmla="*/ 10622 h 46899"/>
                <a:gd name="connsiteX59" fmla="*/ 359996 w 1300593"/>
                <a:gd name="connsiteY59" fmla="*/ 10622 h 46899"/>
                <a:gd name="connsiteX60" fmla="*/ 359996 w 1300593"/>
                <a:gd name="connsiteY60" fmla="*/ 2615 h 46899"/>
                <a:gd name="connsiteX61" fmla="*/ 402320 w 1300593"/>
                <a:gd name="connsiteY61" fmla="*/ 2615 h 46899"/>
                <a:gd name="connsiteX62" fmla="*/ 402320 w 1300593"/>
                <a:gd name="connsiteY62" fmla="*/ 10622 h 46899"/>
                <a:gd name="connsiteX63" fmla="*/ 472587 w 1300593"/>
                <a:gd name="connsiteY63" fmla="*/ 10622 h 46899"/>
                <a:gd name="connsiteX64" fmla="*/ 456899 w 1300593"/>
                <a:gd name="connsiteY64" fmla="*/ 10622 h 46899"/>
                <a:gd name="connsiteX65" fmla="*/ 456899 w 1300593"/>
                <a:gd name="connsiteY65" fmla="*/ 46082 h 46899"/>
                <a:gd name="connsiteX66" fmla="*/ 446114 w 1300593"/>
                <a:gd name="connsiteY66" fmla="*/ 46082 h 46899"/>
                <a:gd name="connsiteX67" fmla="*/ 446114 w 1300593"/>
                <a:gd name="connsiteY67" fmla="*/ 10622 h 46899"/>
                <a:gd name="connsiteX68" fmla="*/ 430426 w 1300593"/>
                <a:gd name="connsiteY68" fmla="*/ 10622 h 46899"/>
                <a:gd name="connsiteX69" fmla="*/ 430426 w 1300593"/>
                <a:gd name="connsiteY69" fmla="*/ 2615 h 46899"/>
                <a:gd name="connsiteX70" fmla="*/ 472750 w 1300593"/>
                <a:gd name="connsiteY70" fmla="*/ 2615 h 46899"/>
                <a:gd name="connsiteX71" fmla="*/ 472750 w 1300593"/>
                <a:gd name="connsiteY71" fmla="*/ 10622 h 46899"/>
                <a:gd name="connsiteX72" fmla="*/ 535990 w 1300593"/>
                <a:gd name="connsiteY72" fmla="*/ 46082 h 46899"/>
                <a:gd name="connsiteX73" fmla="*/ 503961 w 1300593"/>
                <a:gd name="connsiteY73" fmla="*/ 46082 h 46899"/>
                <a:gd name="connsiteX74" fmla="*/ 503961 w 1300593"/>
                <a:gd name="connsiteY74" fmla="*/ 2615 h 46899"/>
                <a:gd name="connsiteX75" fmla="*/ 535500 w 1300593"/>
                <a:gd name="connsiteY75" fmla="*/ 2615 h 46899"/>
                <a:gd name="connsiteX76" fmla="*/ 535500 w 1300593"/>
                <a:gd name="connsiteY76" fmla="*/ 10622 h 46899"/>
                <a:gd name="connsiteX77" fmla="*/ 514747 w 1300593"/>
                <a:gd name="connsiteY77" fmla="*/ 10622 h 46899"/>
                <a:gd name="connsiteX78" fmla="*/ 514747 w 1300593"/>
                <a:gd name="connsiteY78" fmla="*/ 19773 h 46899"/>
                <a:gd name="connsiteX79" fmla="*/ 534520 w 1300593"/>
                <a:gd name="connsiteY79" fmla="*/ 19773 h 46899"/>
                <a:gd name="connsiteX80" fmla="*/ 534520 w 1300593"/>
                <a:gd name="connsiteY80" fmla="*/ 27780 h 46899"/>
                <a:gd name="connsiteX81" fmla="*/ 514747 w 1300593"/>
                <a:gd name="connsiteY81" fmla="*/ 27780 h 46899"/>
                <a:gd name="connsiteX82" fmla="*/ 514747 w 1300593"/>
                <a:gd name="connsiteY82" fmla="*/ 38239 h 46899"/>
                <a:gd name="connsiteX83" fmla="*/ 535990 w 1300593"/>
                <a:gd name="connsiteY83" fmla="*/ 38239 h 46899"/>
                <a:gd name="connsiteX84" fmla="*/ 535990 w 1300593"/>
                <a:gd name="connsiteY84" fmla="*/ 46246 h 46899"/>
                <a:gd name="connsiteX85" fmla="*/ 587792 w 1300593"/>
                <a:gd name="connsiteY85" fmla="*/ 2778 h 46899"/>
                <a:gd name="connsiteX86" fmla="*/ 611813 w 1300593"/>
                <a:gd name="connsiteY86" fmla="*/ 24512 h 46899"/>
                <a:gd name="connsiteX87" fmla="*/ 586648 w 1300593"/>
                <a:gd name="connsiteY87" fmla="*/ 46082 h 46899"/>
                <a:gd name="connsiteX88" fmla="*/ 568673 w 1300593"/>
                <a:gd name="connsiteY88" fmla="*/ 46082 h 46899"/>
                <a:gd name="connsiteX89" fmla="*/ 568673 w 1300593"/>
                <a:gd name="connsiteY89" fmla="*/ 2615 h 46899"/>
                <a:gd name="connsiteX90" fmla="*/ 587792 w 1300593"/>
                <a:gd name="connsiteY90" fmla="*/ 2615 h 46899"/>
                <a:gd name="connsiteX91" fmla="*/ 579458 w 1300593"/>
                <a:gd name="connsiteY91" fmla="*/ 38239 h 46899"/>
                <a:gd name="connsiteX92" fmla="*/ 586485 w 1300593"/>
                <a:gd name="connsiteY92" fmla="*/ 38239 h 46899"/>
                <a:gd name="connsiteX93" fmla="*/ 600538 w 1300593"/>
                <a:gd name="connsiteY93" fmla="*/ 24512 h 46899"/>
                <a:gd name="connsiteX94" fmla="*/ 586321 w 1300593"/>
                <a:gd name="connsiteY94" fmla="*/ 10785 h 46899"/>
                <a:gd name="connsiteX95" fmla="*/ 579294 w 1300593"/>
                <a:gd name="connsiteY95" fmla="*/ 10785 h 46899"/>
                <a:gd name="connsiteX96" fmla="*/ 579294 w 1300593"/>
                <a:gd name="connsiteY96" fmla="*/ 38239 h 46899"/>
                <a:gd name="connsiteX97" fmla="*/ 715906 w 1300593"/>
                <a:gd name="connsiteY97" fmla="*/ 10785 h 46899"/>
                <a:gd name="connsiteX98" fmla="*/ 700219 w 1300593"/>
                <a:gd name="connsiteY98" fmla="*/ 10785 h 46899"/>
                <a:gd name="connsiteX99" fmla="*/ 700219 w 1300593"/>
                <a:gd name="connsiteY99" fmla="*/ 46246 h 46899"/>
                <a:gd name="connsiteX100" fmla="*/ 689434 w 1300593"/>
                <a:gd name="connsiteY100" fmla="*/ 46246 h 46899"/>
                <a:gd name="connsiteX101" fmla="*/ 689434 w 1300593"/>
                <a:gd name="connsiteY101" fmla="*/ 10785 h 46899"/>
                <a:gd name="connsiteX102" fmla="*/ 673746 w 1300593"/>
                <a:gd name="connsiteY102" fmla="*/ 10785 h 46899"/>
                <a:gd name="connsiteX103" fmla="*/ 673746 w 1300593"/>
                <a:gd name="connsiteY103" fmla="*/ 2778 h 46899"/>
                <a:gd name="connsiteX104" fmla="*/ 716070 w 1300593"/>
                <a:gd name="connsiteY104" fmla="*/ 2778 h 46899"/>
                <a:gd name="connsiteX105" fmla="*/ 716070 w 1300593"/>
                <a:gd name="connsiteY105" fmla="*/ 10785 h 46899"/>
                <a:gd name="connsiteX106" fmla="*/ 766074 w 1300593"/>
                <a:gd name="connsiteY106" fmla="*/ 46736 h 46899"/>
                <a:gd name="connsiteX107" fmla="*/ 741235 w 1300593"/>
                <a:gd name="connsiteY107" fmla="*/ 24512 h 46899"/>
                <a:gd name="connsiteX108" fmla="*/ 766074 w 1300593"/>
                <a:gd name="connsiteY108" fmla="*/ 2288 h 46899"/>
                <a:gd name="connsiteX109" fmla="*/ 790913 w 1300593"/>
                <a:gd name="connsiteY109" fmla="*/ 24512 h 46899"/>
                <a:gd name="connsiteX110" fmla="*/ 766074 w 1300593"/>
                <a:gd name="connsiteY110" fmla="*/ 46736 h 46899"/>
                <a:gd name="connsiteX111" fmla="*/ 766074 w 1300593"/>
                <a:gd name="connsiteY111" fmla="*/ 11275 h 46899"/>
                <a:gd name="connsiteX112" fmla="*/ 752347 w 1300593"/>
                <a:gd name="connsiteY112" fmla="*/ 24512 h 46899"/>
                <a:gd name="connsiteX113" fmla="*/ 766074 w 1300593"/>
                <a:gd name="connsiteY113" fmla="*/ 37748 h 46899"/>
                <a:gd name="connsiteX114" fmla="*/ 779800 w 1300593"/>
                <a:gd name="connsiteY114" fmla="*/ 24512 h 46899"/>
                <a:gd name="connsiteX115" fmla="*/ 766074 w 1300593"/>
                <a:gd name="connsiteY115" fmla="*/ 11275 h 46899"/>
                <a:gd name="connsiteX116" fmla="*/ 902686 w 1300593"/>
                <a:gd name="connsiteY116" fmla="*/ 2778 h 46899"/>
                <a:gd name="connsiteX117" fmla="*/ 912000 w 1300593"/>
                <a:gd name="connsiteY117" fmla="*/ 2778 h 46899"/>
                <a:gd name="connsiteX118" fmla="*/ 912000 w 1300593"/>
                <a:gd name="connsiteY118" fmla="*/ 46246 h 46899"/>
                <a:gd name="connsiteX119" fmla="*/ 901216 w 1300593"/>
                <a:gd name="connsiteY119" fmla="*/ 46246 h 46899"/>
                <a:gd name="connsiteX120" fmla="*/ 901216 w 1300593"/>
                <a:gd name="connsiteY120" fmla="*/ 19119 h 46899"/>
                <a:gd name="connsiteX121" fmla="*/ 889450 w 1300593"/>
                <a:gd name="connsiteY121" fmla="*/ 32682 h 46899"/>
                <a:gd name="connsiteX122" fmla="*/ 887816 w 1300593"/>
                <a:gd name="connsiteY122" fmla="*/ 32682 h 46899"/>
                <a:gd name="connsiteX123" fmla="*/ 876050 w 1300593"/>
                <a:gd name="connsiteY123" fmla="*/ 19119 h 46899"/>
                <a:gd name="connsiteX124" fmla="*/ 876050 w 1300593"/>
                <a:gd name="connsiteY124" fmla="*/ 46246 h 46899"/>
                <a:gd name="connsiteX125" fmla="*/ 865265 w 1300593"/>
                <a:gd name="connsiteY125" fmla="*/ 46246 h 46899"/>
                <a:gd name="connsiteX126" fmla="*/ 865265 w 1300593"/>
                <a:gd name="connsiteY126" fmla="*/ 2778 h 46899"/>
                <a:gd name="connsiteX127" fmla="*/ 874742 w 1300593"/>
                <a:gd name="connsiteY127" fmla="*/ 2778 h 46899"/>
                <a:gd name="connsiteX128" fmla="*/ 888633 w 1300593"/>
                <a:gd name="connsiteY128" fmla="*/ 18792 h 46899"/>
                <a:gd name="connsiteX129" fmla="*/ 902523 w 1300593"/>
                <a:gd name="connsiteY129" fmla="*/ 2778 h 46899"/>
                <a:gd name="connsiteX130" fmla="*/ 978182 w 1300593"/>
                <a:gd name="connsiteY130" fmla="*/ 46246 h 46899"/>
                <a:gd name="connsiteX131" fmla="*/ 946154 w 1300593"/>
                <a:gd name="connsiteY131" fmla="*/ 46246 h 46899"/>
                <a:gd name="connsiteX132" fmla="*/ 946154 w 1300593"/>
                <a:gd name="connsiteY132" fmla="*/ 2778 h 46899"/>
                <a:gd name="connsiteX133" fmla="*/ 977692 w 1300593"/>
                <a:gd name="connsiteY133" fmla="*/ 2778 h 46899"/>
                <a:gd name="connsiteX134" fmla="*/ 977692 w 1300593"/>
                <a:gd name="connsiteY134" fmla="*/ 10785 h 46899"/>
                <a:gd name="connsiteX135" fmla="*/ 956938 w 1300593"/>
                <a:gd name="connsiteY135" fmla="*/ 10785 h 46899"/>
                <a:gd name="connsiteX136" fmla="*/ 956938 w 1300593"/>
                <a:gd name="connsiteY136" fmla="*/ 19936 h 46899"/>
                <a:gd name="connsiteX137" fmla="*/ 976712 w 1300593"/>
                <a:gd name="connsiteY137" fmla="*/ 19936 h 46899"/>
                <a:gd name="connsiteX138" fmla="*/ 976712 w 1300593"/>
                <a:gd name="connsiteY138" fmla="*/ 27943 h 46899"/>
                <a:gd name="connsiteX139" fmla="*/ 956938 w 1300593"/>
                <a:gd name="connsiteY139" fmla="*/ 27943 h 46899"/>
                <a:gd name="connsiteX140" fmla="*/ 956938 w 1300593"/>
                <a:gd name="connsiteY140" fmla="*/ 38402 h 46899"/>
                <a:gd name="connsiteX141" fmla="*/ 978182 w 1300593"/>
                <a:gd name="connsiteY141" fmla="*/ 38402 h 46899"/>
                <a:gd name="connsiteX142" fmla="*/ 978182 w 1300593"/>
                <a:gd name="connsiteY142" fmla="*/ 46409 h 46899"/>
                <a:gd name="connsiteX143" fmla="*/ 1048286 w 1300593"/>
                <a:gd name="connsiteY143" fmla="*/ 2942 h 46899"/>
                <a:gd name="connsiteX144" fmla="*/ 1057600 w 1300593"/>
                <a:gd name="connsiteY144" fmla="*/ 2942 h 46899"/>
                <a:gd name="connsiteX145" fmla="*/ 1057600 w 1300593"/>
                <a:gd name="connsiteY145" fmla="*/ 46409 h 46899"/>
                <a:gd name="connsiteX146" fmla="*/ 1046815 w 1300593"/>
                <a:gd name="connsiteY146" fmla="*/ 46409 h 46899"/>
                <a:gd name="connsiteX147" fmla="*/ 1046815 w 1300593"/>
                <a:gd name="connsiteY147" fmla="*/ 19283 h 46899"/>
                <a:gd name="connsiteX148" fmla="*/ 1035049 w 1300593"/>
                <a:gd name="connsiteY148" fmla="*/ 32846 h 46899"/>
                <a:gd name="connsiteX149" fmla="*/ 1033415 w 1300593"/>
                <a:gd name="connsiteY149" fmla="*/ 32846 h 46899"/>
                <a:gd name="connsiteX150" fmla="*/ 1021650 w 1300593"/>
                <a:gd name="connsiteY150" fmla="*/ 19283 h 46899"/>
                <a:gd name="connsiteX151" fmla="*/ 1021650 w 1300593"/>
                <a:gd name="connsiteY151" fmla="*/ 46409 h 46899"/>
                <a:gd name="connsiteX152" fmla="*/ 1010865 w 1300593"/>
                <a:gd name="connsiteY152" fmla="*/ 46409 h 46899"/>
                <a:gd name="connsiteX153" fmla="*/ 1010865 w 1300593"/>
                <a:gd name="connsiteY153" fmla="*/ 2942 h 46899"/>
                <a:gd name="connsiteX154" fmla="*/ 1020179 w 1300593"/>
                <a:gd name="connsiteY154" fmla="*/ 2942 h 46899"/>
                <a:gd name="connsiteX155" fmla="*/ 1034069 w 1300593"/>
                <a:gd name="connsiteY155" fmla="*/ 18956 h 46899"/>
                <a:gd name="connsiteX156" fmla="*/ 1047959 w 1300593"/>
                <a:gd name="connsiteY156" fmla="*/ 2942 h 46899"/>
                <a:gd name="connsiteX157" fmla="*/ 1114468 w 1300593"/>
                <a:gd name="connsiteY157" fmla="*/ 46899 h 46899"/>
                <a:gd name="connsiteX158" fmla="*/ 1089629 w 1300593"/>
                <a:gd name="connsiteY158" fmla="*/ 24675 h 46899"/>
                <a:gd name="connsiteX159" fmla="*/ 1114468 w 1300593"/>
                <a:gd name="connsiteY159" fmla="*/ 2451 h 46899"/>
                <a:gd name="connsiteX160" fmla="*/ 1139306 w 1300593"/>
                <a:gd name="connsiteY160" fmla="*/ 24675 h 46899"/>
                <a:gd name="connsiteX161" fmla="*/ 1114468 w 1300593"/>
                <a:gd name="connsiteY161" fmla="*/ 46899 h 46899"/>
                <a:gd name="connsiteX162" fmla="*/ 1114468 w 1300593"/>
                <a:gd name="connsiteY162" fmla="*/ 11439 h 46899"/>
                <a:gd name="connsiteX163" fmla="*/ 1100741 w 1300593"/>
                <a:gd name="connsiteY163" fmla="*/ 24675 h 46899"/>
                <a:gd name="connsiteX164" fmla="*/ 1114468 w 1300593"/>
                <a:gd name="connsiteY164" fmla="*/ 37912 h 46899"/>
                <a:gd name="connsiteX165" fmla="*/ 1128030 w 1300593"/>
                <a:gd name="connsiteY165" fmla="*/ 24675 h 46899"/>
                <a:gd name="connsiteX166" fmla="*/ 1114468 w 1300593"/>
                <a:gd name="connsiteY166" fmla="*/ 11439 h 46899"/>
                <a:gd name="connsiteX167" fmla="*/ 1190944 w 1300593"/>
                <a:gd name="connsiteY167" fmla="*/ 2942 h 46899"/>
                <a:gd name="connsiteX168" fmla="*/ 1205161 w 1300593"/>
                <a:gd name="connsiteY168" fmla="*/ 15361 h 46899"/>
                <a:gd name="connsiteX169" fmla="*/ 1197808 w 1300593"/>
                <a:gd name="connsiteY169" fmla="*/ 25983 h 46899"/>
                <a:gd name="connsiteX170" fmla="*/ 1209736 w 1300593"/>
                <a:gd name="connsiteY170" fmla="*/ 46246 h 46899"/>
                <a:gd name="connsiteX171" fmla="*/ 1197808 w 1300593"/>
                <a:gd name="connsiteY171" fmla="*/ 46246 h 46899"/>
                <a:gd name="connsiteX172" fmla="*/ 1185552 w 1300593"/>
                <a:gd name="connsiteY172" fmla="*/ 28597 h 46899"/>
                <a:gd name="connsiteX173" fmla="*/ 1182447 w 1300593"/>
                <a:gd name="connsiteY173" fmla="*/ 28597 h 46899"/>
                <a:gd name="connsiteX174" fmla="*/ 1182447 w 1300593"/>
                <a:gd name="connsiteY174" fmla="*/ 46246 h 46899"/>
                <a:gd name="connsiteX175" fmla="*/ 1171662 w 1300593"/>
                <a:gd name="connsiteY175" fmla="*/ 46246 h 46899"/>
                <a:gd name="connsiteX176" fmla="*/ 1171662 w 1300593"/>
                <a:gd name="connsiteY176" fmla="*/ 2778 h 46899"/>
                <a:gd name="connsiteX177" fmla="*/ 1191108 w 1300593"/>
                <a:gd name="connsiteY177" fmla="*/ 2778 h 46899"/>
                <a:gd name="connsiteX178" fmla="*/ 1191108 w 1300593"/>
                <a:gd name="connsiteY178" fmla="*/ 2778 h 46899"/>
                <a:gd name="connsiteX179" fmla="*/ 1182447 w 1300593"/>
                <a:gd name="connsiteY179" fmla="*/ 20753 h 46899"/>
                <a:gd name="connsiteX180" fmla="*/ 1188166 w 1300593"/>
                <a:gd name="connsiteY180" fmla="*/ 20753 h 46899"/>
                <a:gd name="connsiteX181" fmla="*/ 1194049 w 1300593"/>
                <a:gd name="connsiteY181" fmla="*/ 15851 h 46899"/>
                <a:gd name="connsiteX182" fmla="*/ 1187839 w 1300593"/>
                <a:gd name="connsiteY182" fmla="*/ 10949 h 46899"/>
                <a:gd name="connsiteX183" fmla="*/ 1182447 w 1300593"/>
                <a:gd name="connsiteY183" fmla="*/ 10949 h 46899"/>
                <a:gd name="connsiteX184" fmla="*/ 1182447 w 1300593"/>
                <a:gd name="connsiteY184" fmla="*/ 20753 h 46899"/>
                <a:gd name="connsiteX185" fmla="*/ 1245033 w 1300593"/>
                <a:gd name="connsiteY185" fmla="*/ 25983 h 46899"/>
                <a:gd name="connsiteX186" fmla="*/ 1227875 w 1300593"/>
                <a:gd name="connsiteY186" fmla="*/ 2942 h 46899"/>
                <a:gd name="connsiteX187" fmla="*/ 1240948 w 1300593"/>
                <a:gd name="connsiteY187" fmla="*/ 2942 h 46899"/>
                <a:gd name="connsiteX188" fmla="*/ 1250263 w 1300593"/>
                <a:gd name="connsiteY188" fmla="*/ 16505 h 46899"/>
                <a:gd name="connsiteX189" fmla="*/ 1259740 w 1300593"/>
                <a:gd name="connsiteY189" fmla="*/ 2942 h 46899"/>
                <a:gd name="connsiteX190" fmla="*/ 1272813 w 1300593"/>
                <a:gd name="connsiteY190" fmla="*/ 2942 h 46899"/>
                <a:gd name="connsiteX191" fmla="*/ 1255655 w 1300593"/>
                <a:gd name="connsiteY191" fmla="*/ 25983 h 46899"/>
                <a:gd name="connsiteX192" fmla="*/ 1255655 w 1300593"/>
                <a:gd name="connsiteY192" fmla="*/ 46246 h 46899"/>
                <a:gd name="connsiteX193" fmla="*/ 1244870 w 1300593"/>
                <a:gd name="connsiteY193" fmla="*/ 46246 h 46899"/>
                <a:gd name="connsiteX194" fmla="*/ 1244870 w 1300593"/>
                <a:gd name="connsiteY194" fmla="*/ 25983 h 46899"/>
                <a:gd name="connsiteX195" fmla="*/ 1276899 w 1300593"/>
                <a:gd name="connsiteY195" fmla="*/ 11929 h 46899"/>
                <a:gd name="connsiteX196" fmla="*/ 1288828 w 1300593"/>
                <a:gd name="connsiteY196" fmla="*/ 0 h 46899"/>
                <a:gd name="connsiteX197" fmla="*/ 1300593 w 1300593"/>
                <a:gd name="connsiteY197" fmla="*/ 11929 h 46899"/>
                <a:gd name="connsiteX198" fmla="*/ 1288828 w 1300593"/>
                <a:gd name="connsiteY198" fmla="*/ 23858 h 46899"/>
                <a:gd name="connsiteX199" fmla="*/ 1276899 w 1300593"/>
                <a:gd name="connsiteY199" fmla="*/ 11929 h 46899"/>
                <a:gd name="connsiteX200" fmla="*/ 1298796 w 1300593"/>
                <a:gd name="connsiteY200" fmla="*/ 11929 h 46899"/>
                <a:gd name="connsiteX201" fmla="*/ 1288828 w 1300593"/>
                <a:gd name="connsiteY201" fmla="*/ 1634 h 46899"/>
                <a:gd name="connsiteX202" fmla="*/ 1278696 w 1300593"/>
                <a:gd name="connsiteY202" fmla="*/ 11929 h 46899"/>
                <a:gd name="connsiteX203" fmla="*/ 1288828 w 1300593"/>
                <a:gd name="connsiteY203" fmla="*/ 22388 h 46899"/>
                <a:gd name="connsiteX204" fmla="*/ 1298796 w 1300593"/>
                <a:gd name="connsiteY204" fmla="*/ 11929 h 46899"/>
                <a:gd name="connsiteX205" fmla="*/ 1294711 w 1300593"/>
                <a:gd name="connsiteY205" fmla="*/ 18629 h 46899"/>
                <a:gd name="connsiteX206" fmla="*/ 1292750 w 1300593"/>
                <a:gd name="connsiteY206" fmla="*/ 18629 h 46899"/>
                <a:gd name="connsiteX207" fmla="*/ 1288991 w 1300593"/>
                <a:gd name="connsiteY207" fmla="*/ 12583 h 46899"/>
                <a:gd name="connsiteX208" fmla="*/ 1286050 w 1300593"/>
                <a:gd name="connsiteY208" fmla="*/ 12583 h 46899"/>
                <a:gd name="connsiteX209" fmla="*/ 1286050 w 1300593"/>
                <a:gd name="connsiteY209" fmla="*/ 18629 h 46899"/>
                <a:gd name="connsiteX210" fmla="*/ 1284416 w 1300593"/>
                <a:gd name="connsiteY210" fmla="*/ 18629 h 46899"/>
                <a:gd name="connsiteX211" fmla="*/ 1284416 w 1300593"/>
                <a:gd name="connsiteY211" fmla="*/ 5229 h 46899"/>
                <a:gd name="connsiteX212" fmla="*/ 1290135 w 1300593"/>
                <a:gd name="connsiteY212" fmla="*/ 5229 h 46899"/>
                <a:gd name="connsiteX213" fmla="*/ 1294874 w 1300593"/>
                <a:gd name="connsiteY213" fmla="*/ 8824 h 46899"/>
                <a:gd name="connsiteX214" fmla="*/ 1290789 w 1300593"/>
                <a:gd name="connsiteY214" fmla="*/ 12583 h 46899"/>
                <a:gd name="connsiteX215" fmla="*/ 1294711 w 1300593"/>
                <a:gd name="connsiteY215" fmla="*/ 18629 h 46899"/>
                <a:gd name="connsiteX216" fmla="*/ 1294711 w 1300593"/>
                <a:gd name="connsiteY216" fmla="*/ 18629 h 46899"/>
                <a:gd name="connsiteX217" fmla="*/ 1288501 w 1300593"/>
                <a:gd name="connsiteY217" fmla="*/ 11275 h 46899"/>
                <a:gd name="connsiteX218" fmla="*/ 1293076 w 1300593"/>
                <a:gd name="connsiteY218" fmla="*/ 8824 h 46899"/>
                <a:gd name="connsiteX219" fmla="*/ 1289808 w 1300593"/>
                <a:gd name="connsiteY219" fmla="*/ 6537 h 46899"/>
                <a:gd name="connsiteX220" fmla="*/ 1286050 w 1300593"/>
                <a:gd name="connsiteY220" fmla="*/ 6537 h 46899"/>
                <a:gd name="connsiteX221" fmla="*/ 1286050 w 1300593"/>
                <a:gd name="connsiteY221" fmla="*/ 11275 h 46899"/>
                <a:gd name="connsiteX222" fmla="*/ 1288501 w 1300593"/>
                <a:gd name="connsiteY222" fmla="*/ 11275 h 46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</a:cxnLst>
              <a:rect l="l" t="t" r="r" b="b"/>
              <a:pathLst>
                <a:path w="1300593" h="46899">
                  <a:moveTo>
                    <a:pt x="42324" y="42487"/>
                  </a:moveTo>
                  <a:cubicBezTo>
                    <a:pt x="36277" y="45592"/>
                    <a:pt x="31702" y="46736"/>
                    <a:pt x="25329" y="46736"/>
                  </a:cubicBezTo>
                  <a:cubicBezTo>
                    <a:pt x="8498" y="46736"/>
                    <a:pt x="0" y="35787"/>
                    <a:pt x="0" y="24512"/>
                  </a:cubicBezTo>
                  <a:cubicBezTo>
                    <a:pt x="0" y="13236"/>
                    <a:pt x="9478" y="2124"/>
                    <a:pt x="26146" y="2124"/>
                  </a:cubicBezTo>
                  <a:cubicBezTo>
                    <a:pt x="32192" y="2124"/>
                    <a:pt x="37585" y="3432"/>
                    <a:pt x="41833" y="5883"/>
                  </a:cubicBezTo>
                  <a:lnTo>
                    <a:pt x="41833" y="15524"/>
                  </a:lnTo>
                  <a:cubicBezTo>
                    <a:pt x="37095" y="12910"/>
                    <a:pt x="32192" y="11112"/>
                    <a:pt x="26800" y="11112"/>
                  </a:cubicBezTo>
                  <a:cubicBezTo>
                    <a:pt x="17649" y="11112"/>
                    <a:pt x="11112" y="16668"/>
                    <a:pt x="11112" y="24348"/>
                  </a:cubicBezTo>
                  <a:cubicBezTo>
                    <a:pt x="11112" y="32029"/>
                    <a:pt x="17485" y="37585"/>
                    <a:pt x="26636" y="37585"/>
                  </a:cubicBezTo>
                  <a:cubicBezTo>
                    <a:pt x="32356" y="37585"/>
                    <a:pt x="36114" y="35787"/>
                    <a:pt x="42324" y="32846"/>
                  </a:cubicBezTo>
                  <a:lnTo>
                    <a:pt x="42324" y="42324"/>
                  </a:lnTo>
                  <a:moveTo>
                    <a:pt x="98374" y="46572"/>
                  </a:moveTo>
                  <a:cubicBezTo>
                    <a:pt x="82523" y="46572"/>
                    <a:pt x="73535" y="35297"/>
                    <a:pt x="73535" y="24348"/>
                  </a:cubicBezTo>
                  <a:cubicBezTo>
                    <a:pt x="73535" y="13890"/>
                    <a:pt x="82033" y="2124"/>
                    <a:pt x="98374" y="2124"/>
                  </a:cubicBezTo>
                  <a:cubicBezTo>
                    <a:pt x="114715" y="2124"/>
                    <a:pt x="123213" y="13890"/>
                    <a:pt x="123213" y="24348"/>
                  </a:cubicBezTo>
                  <a:cubicBezTo>
                    <a:pt x="123213" y="35460"/>
                    <a:pt x="114061" y="46572"/>
                    <a:pt x="98374" y="46572"/>
                  </a:cubicBezTo>
                  <a:close/>
                  <a:moveTo>
                    <a:pt x="98374" y="11112"/>
                  </a:moveTo>
                  <a:cubicBezTo>
                    <a:pt x="90040" y="11112"/>
                    <a:pt x="84648" y="16341"/>
                    <a:pt x="84648" y="24348"/>
                  </a:cubicBezTo>
                  <a:cubicBezTo>
                    <a:pt x="84648" y="32356"/>
                    <a:pt x="90040" y="37585"/>
                    <a:pt x="98374" y="37585"/>
                  </a:cubicBezTo>
                  <a:cubicBezTo>
                    <a:pt x="106708" y="37585"/>
                    <a:pt x="112101" y="32356"/>
                    <a:pt x="112101" y="24348"/>
                  </a:cubicBezTo>
                  <a:cubicBezTo>
                    <a:pt x="112101" y="16341"/>
                    <a:pt x="106545" y="11112"/>
                    <a:pt x="98374" y="11112"/>
                  </a:cubicBezTo>
                  <a:moveTo>
                    <a:pt x="192826" y="2615"/>
                  </a:moveTo>
                  <a:lnTo>
                    <a:pt x="202304" y="2615"/>
                  </a:lnTo>
                  <a:lnTo>
                    <a:pt x="202304" y="46082"/>
                  </a:lnTo>
                  <a:lnTo>
                    <a:pt x="191518" y="46082"/>
                  </a:lnTo>
                  <a:lnTo>
                    <a:pt x="191518" y="18956"/>
                  </a:lnTo>
                  <a:lnTo>
                    <a:pt x="179753" y="32519"/>
                  </a:lnTo>
                  <a:lnTo>
                    <a:pt x="178119" y="32519"/>
                  </a:lnTo>
                  <a:lnTo>
                    <a:pt x="166353" y="18956"/>
                  </a:lnTo>
                  <a:lnTo>
                    <a:pt x="166353" y="46082"/>
                  </a:lnTo>
                  <a:lnTo>
                    <a:pt x="155568" y="46082"/>
                  </a:lnTo>
                  <a:lnTo>
                    <a:pt x="155568" y="2615"/>
                  </a:lnTo>
                  <a:lnTo>
                    <a:pt x="165046" y="2615"/>
                  </a:lnTo>
                  <a:lnTo>
                    <a:pt x="178936" y="18629"/>
                  </a:lnTo>
                  <a:lnTo>
                    <a:pt x="192826" y="2615"/>
                  </a:lnTo>
                  <a:moveTo>
                    <a:pt x="273714" y="2615"/>
                  </a:moveTo>
                  <a:lnTo>
                    <a:pt x="283193" y="2615"/>
                  </a:lnTo>
                  <a:lnTo>
                    <a:pt x="283193" y="46082"/>
                  </a:lnTo>
                  <a:lnTo>
                    <a:pt x="272407" y="46082"/>
                  </a:lnTo>
                  <a:lnTo>
                    <a:pt x="272407" y="18956"/>
                  </a:lnTo>
                  <a:lnTo>
                    <a:pt x="260642" y="32519"/>
                  </a:lnTo>
                  <a:lnTo>
                    <a:pt x="259008" y="32519"/>
                  </a:lnTo>
                  <a:lnTo>
                    <a:pt x="247242" y="18956"/>
                  </a:lnTo>
                  <a:lnTo>
                    <a:pt x="247242" y="46082"/>
                  </a:lnTo>
                  <a:lnTo>
                    <a:pt x="236457" y="46082"/>
                  </a:lnTo>
                  <a:lnTo>
                    <a:pt x="236457" y="2615"/>
                  </a:lnTo>
                  <a:lnTo>
                    <a:pt x="245935" y="2615"/>
                  </a:lnTo>
                  <a:lnTo>
                    <a:pt x="259825" y="18629"/>
                  </a:lnTo>
                  <a:lnTo>
                    <a:pt x="273714" y="2615"/>
                  </a:lnTo>
                  <a:moveTo>
                    <a:pt x="317672" y="2615"/>
                  </a:moveTo>
                  <a:lnTo>
                    <a:pt x="328457" y="2615"/>
                  </a:lnTo>
                  <a:lnTo>
                    <a:pt x="328457" y="46082"/>
                  </a:lnTo>
                  <a:lnTo>
                    <a:pt x="317672" y="46082"/>
                  </a:lnTo>
                  <a:lnTo>
                    <a:pt x="317672" y="2615"/>
                  </a:lnTo>
                  <a:close/>
                  <a:moveTo>
                    <a:pt x="402156" y="10622"/>
                  </a:moveTo>
                  <a:lnTo>
                    <a:pt x="386469" y="10622"/>
                  </a:lnTo>
                  <a:lnTo>
                    <a:pt x="386469" y="46082"/>
                  </a:lnTo>
                  <a:lnTo>
                    <a:pt x="375684" y="46082"/>
                  </a:lnTo>
                  <a:lnTo>
                    <a:pt x="375684" y="10622"/>
                  </a:lnTo>
                  <a:lnTo>
                    <a:pt x="359996" y="10622"/>
                  </a:lnTo>
                  <a:lnTo>
                    <a:pt x="359996" y="2615"/>
                  </a:lnTo>
                  <a:lnTo>
                    <a:pt x="402320" y="2615"/>
                  </a:lnTo>
                  <a:lnTo>
                    <a:pt x="402320" y="10622"/>
                  </a:lnTo>
                  <a:moveTo>
                    <a:pt x="472587" y="10622"/>
                  </a:moveTo>
                  <a:lnTo>
                    <a:pt x="456899" y="10622"/>
                  </a:lnTo>
                  <a:lnTo>
                    <a:pt x="456899" y="46082"/>
                  </a:lnTo>
                  <a:lnTo>
                    <a:pt x="446114" y="46082"/>
                  </a:lnTo>
                  <a:lnTo>
                    <a:pt x="446114" y="10622"/>
                  </a:lnTo>
                  <a:lnTo>
                    <a:pt x="430426" y="10622"/>
                  </a:lnTo>
                  <a:lnTo>
                    <a:pt x="430426" y="2615"/>
                  </a:lnTo>
                  <a:lnTo>
                    <a:pt x="472750" y="2615"/>
                  </a:lnTo>
                  <a:lnTo>
                    <a:pt x="472750" y="10622"/>
                  </a:lnTo>
                  <a:moveTo>
                    <a:pt x="535990" y="46082"/>
                  </a:moveTo>
                  <a:lnTo>
                    <a:pt x="503961" y="46082"/>
                  </a:lnTo>
                  <a:lnTo>
                    <a:pt x="503961" y="2615"/>
                  </a:lnTo>
                  <a:lnTo>
                    <a:pt x="535500" y="2615"/>
                  </a:lnTo>
                  <a:lnTo>
                    <a:pt x="535500" y="10622"/>
                  </a:lnTo>
                  <a:lnTo>
                    <a:pt x="514747" y="10622"/>
                  </a:lnTo>
                  <a:lnTo>
                    <a:pt x="514747" y="19773"/>
                  </a:lnTo>
                  <a:lnTo>
                    <a:pt x="534520" y="19773"/>
                  </a:lnTo>
                  <a:lnTo>
                    <a:pt x="534520" y="27780"/>
                  </a:lnTo>
                  <a:lnTo>
                    <a:pt x="514747" y="27780"/>
                  </a:lnTo>
                  <a:lnTo>
                    <a:pt x="514747" y="38239"/>
                  </a:lnTo>
                  <a:lnTo>
                    <a:pt x="535990" y="38239"/>
                  </a:lnTo>
                  <a:lnTo>
                    <a:pt x="535990" y="46246"/>
                  </a:lnTo>
                  <a:moveTo>
                    <a:pt x="587792" y="2778"/>
                  </a:moveTo>
                  <a:cubicBezTo>
                    <a:pt x="603643" y="2778"/>
                    <a:pt x="611813" y="12583"/>
                    <a:pt x="611813" y="24512"/>
                  </a:cubicBezTo>
                  <a:cubicBezTo>
                    <a:pt x="611813" y="36931"/>
                    <a:pt x="603970" y="46082"/>
                    <a:pt x="586648" y="46082"/>
                  </a:cubicBezTo>
                  <a:lnTo>
                    <a:pt x="568673" y="46082"/>
                  </a:lnTo>
                  <a:lnTo>
                    <a:pt x="568673" y="2615"/>
                  </a:lnTo>
                  <a:lnTo>
                    <a:pt x="587792" y="2615"/>
                  </a:lnTo>
                  <a:close/>
                  <a:moveTo>
                    <a:pt x="579458" y="38239"/>
                  </a:moveTo>
                  <a:lnTo>
                    <a:pt x="586485" y="38239"/>
                  </a:lnTo>
                  <a:cubicBezTo>
                    <a:pt x="597433" y="38239"/>
                    <a:pt x="600538" y="30885"/>
                    <a:pt x="600538" y="24512"/>
                  </a:cubicBezTo>
                  <a:cubicBezTo>
                    <a:pt x="600538" y="16995"/>
                    <a:pt x="596452" y="10785"/>
                    <a:pt x="586321" y="10785"/>
                  </a:cubicBezTo>
                  <a:lnTo>
                    <a:pt x="579294" y="10785"/>
                  </a:lnTo>
                  <a:lnTo>
                    <a:pt x="579294" y="38239"/>
                  </a:lnTo>
                  <a:moveTo>
                    <a:pt x="715906" y="10785"/>
                  </a:moveTo>
                  <a:lnTo>
                    <a:pt x="700219" y="10785"/>
                  </a:lnTo>
                  <a:lnTo>
                    <a:pt x="700219" y="46246"/>
                  </a:lnTo>
                  <a:lnTo>
                    <a:pt x="689434" y="46246"/>
                  </a:lnTo>
                  <a:lnTo>
                    <a:pt x="689434" y="10785"/>
                  </a:lnTo>
                  <a:lnTo>
                    <a:pt x="673746" y="10785"/>
                  </a:lnTo>
                  <a:lnTo>
                    <a:pt x="673746" y="2778"/>
                  </a:lnTo>
                  <a:lnTo>
                    <a:pt x="716070" y="2778"/>
                  </a:lnTo>
                  <a:lnTo>
                    <a:pt x="716070" y="10785"/>
                  </a:lnTo>
                  <a:moveTo>
                    <a:pt x="766074" y="46736"/>
                  </a:moveTo>
                  <a:cubicBezTo>
                    <a:pt x="750223" y="46736"/>
                    <a:pt x="741235" y="35460"/>
                    <a:pt x="741235" y="24512"/>
                  </a:cubicBezTo>
                  <a:cubicBezTo>
                    <a:pt x="741235" y="14053"/>
                    <a:pt x="749733" y="2288"/>
                    <a:pt x="766074" y="2288"/>
                  </a:cubicBezTo>
                  <a:cubicBezTo>
                    <a:pt x="782415" y="2288"/>
                    <a:pt x="790913" y="14053"/>
                    <a:pt x="790913" y="24512"/>
                  </a:cubicBezTo>
                  <a:cubicBezTo>
                    <a:pt x="790913" y="35624"/>
                    <a:pt x="781761" y="46736"/>
                    <a:pt x="766074" y="46736"/>
                  </a:cubicBezTo>
                  <a:close/>
                  <a:moveTo>
                    <a:pt x="766074" y="11275"/>
                  </a:moveTo>
                  <a:cubicBezTo>
                    <a:pt x="757740" y="11275"/>
                    <a:pt x="752347" y="16505"/>
                    <a:pt x="752347" y="24512"/>
                  </a:cubicBezTo>
                  <a:cubicBezTo>
                    <a:pt x="752347" y="32519"/>
                    <a:pt x="757903" y="37748"/>
                    <a:pt x="766074" y="37748"/>
                  </a:cubicBezTo>
                  <a:cubicBezTo>
                    <a:pt x="774244" y="37748"/>
                    <a:pt x="779800" y="32519"/>
                    <a:pt x="779800" y="24512"/>
                  </a:cubicBezTo>
                  <a:cubicBezTo>
                    <a:pt x="779800" y="16505"/>
                    <a:pt x="774244" y="11275"/>
                    <a:pt x="766074" y="11275"/>
                  </a:cubicBezTo>
                  <a:moveTo>
                    <a:pt x="902686" y="2778"/>
                  </a:moveTo>
                  <a:lnTo>
                    <a:pt x="912000" y="2778"/>
                  </a:lnTo>
                  <a:lnTo>
                    <a:pt x="912000" y="46246"/>
                  </a:lnTo>
                  <a:lnTo>
                    <a:pt x="901216" y="46246"/>
                  </a:lnTo>
                  <a:lnTo>
                    <a:pt x="901216" y="19119"/>
                  </a:lnTo>
                  <a:lnTo>
                    <a:pt x="889450" y="32682"/>
                  </a:lnTo>
                  <a:lnTo>
                    <a:pt x="887816" y="32682"/>
                  </a:lnTo>
                  <a:lnTo>
                    <a:pt x="876050" y="19119"/>
                  </a:lnTo>
                  <a:lnTo>
                    <a:pt x="876050" y="46246"/>
                  </a:lnTo>
                  <a:lnTo>
                    <a:pt x="865265" y="46246"/>
                  </a:lnTo>
                  <a:lnTo>
                    <a:pt x="865265" y="2778"/>
                  </a:lnTo>
                  <a:lnTo>
                    <a:pt x="874742" y="2778"/>
                  </a:lnTo>
                  <a:lnTo>
                    <a:pt x="888633" y="18792"/>
                  </a:lnTo>
                  <a:lnTo>
                    <a:pt x="902523" y="2778"/>
                  </a:lnTo>
                  <a:moveTo>
                    <a:pt x="978182" y="46246"/>
                  </a:moveTo>
                  <a:lnTo>
                    <a:pt x="946154" y="46246"/>
                  </a:lnTo>
                  <a:lnTo>
                    <a:pt x="946154" y="2778"/>
                  </a:lnTo>
                  <a:lnTo>
                    <a:pt x="977692" y="2778"/>
                  </a:lnTo>
                  <a:lnTo>
                    <a:pt x="977692" y="10785"/>
                  </a:lnTo>
                  <a:lnTo>
                    <a:pt x="956938" y="10785"/>
                  </a:lnTo>
                  <a:lnTo>
                    <a:pt x="956938" y="19936"/>
                  </a:lnTo>
                  <a:lnTo>
                    <a:pt x="976712" y="19936"/>
                  </a:lnTo>
                  <a:lnTo>
                    <a:pt x="976712" y="27943"/>
                  </a:lnTo>
                  <a:lnTo>
                    <a:pt x="956938" y="27943"/>
                  </a:lnTo>
                  <a:lnTo>
                    <a:pt x="956938" y="38402"/>
                  </a:lnTo>
                  <a:lnTo>
                    <a:pt x="978182" y="38402"/>
                  </a:lnTo>
                  <a:lnTo>
                    <a:pt x="978182" y="46409"/>
                  </a:lnTo>
                  <a:moveTo>
                    <a:pt x="1048286" y="2942"/>
                  </a:moveTo>
                  <a:lnTo>
                    <a:pt x="1057600" y="2942"/>
                  </a:lnTo>
                  <a:lnTo>
                    <a:pt x="1057600" y="46409"/>
                  </a:lnTo>
                  <a:lnTo>
                    <a:pt x="1046815" y="46409"/>
                  </a:lnTo>
                  <a:lnTo>
                    <a:pt x="1046815" y="19283"/>
                  </a:lnTo>
                  <a:lnTo>
                    <a:pt x="1035049" y="32846"/>
                  </a:lnTo>
                  <a:lnTo>
                    <a:pt x="1033415" y="32846"/>
                  </a:lnTo>
                  <a:lnTo>
                    <a:pt x="1021650" y="19283"/>
                  </a:lnTo>
                  <a:lnTo>
                    <a:pt x="1021650" y="46409"/>
                  </a:lnTo>
                  <a:lnTo>
                    <a:pt x="1010865" y="46409"/>
                  </a:lnTo>
                  <a:lnTo>
                    <a:pt x="1010865" y="2942"/>
                  </a:lnTo>
                  <a:lnTo>
                    <a:pt x="1020179" y="2942"/>
                  </a:lnTo>
                  <a:lnTo>
                    <a:pt x="1034069" y="18956"/>
                  </a:lnTo>
                  <a:lnTo>
                    <a:pt x="1047959" y="2942"/>
                  </a:lnTo>
                  <a:moveTo>
                    <a:pt x="1114468" y="46899"/>
                  </a:moveTo>
                  <a:cubicBezTo>
                    <a:pt x="1098617" y="46899"/>
                    <a:pt x="1089629" y="35624"/>
                    <a:pt x="1089629" y="24675"/>
                  </a:cubicBezTo>
                  <a:cubicBezTo>
                    <a:pt x="1089629" y="14217"/>
                    <a:pt x="1098126" y="2451"/>
                    <a:pt x="1114468" y="2451"/>
                  </a:cubicBezTo>
                  <a:cubicBezTo>
                    <a:pt x="1130809" y="2451"/>
                    <a:pt x="1139306" y="14217"/>
                    <a:pt x="1139306" y="24675"/>
                  </a:cubicBezTo>
                  <a:cubicBezTo>
                    <a:pt x="1139306" y="35787"/>
                    <a:pt x="1130155" y="46899"/>
                    <a:pt x="1114468" y="46899"/>
                  </a:cubicBezTo>
                  <a:close/>
                  <a:moveTo>
                    <a:pt x="1114468" y="11439"/>
                  </a:moveTo>
                  <a:cubicBezTo>
                    <a:pt x="1106133" y="11439"/>
                    <a:pt x="1100741" y="16668"/>
                    <a:pt x="1100741" y="24675"/>
                  </a:cubicBezTo>
                  <a:cubicBezTo>
                    <a:pt x="1100741" y="32682"/>
                    <a:pt x="1106133" y="37912"/>
                    <a:pt x="1114468" y="37912"/>
                  </a:cubicBezTo>
                  <a:cubicBezTo>
                    <a:pt x="1122802" y="37912"/>
                    <a:pt x="1128030" y="32682"/>
                    <a:pt x="1128030" y="24675"/>
                  </a:cubicBezTo>
                  <a:cubicBezTo>
                    <a:pt x="1128030" y="16668"/>
                    <a:pt x="1122638" y="11439"/>
                    <a:pt x="1114468" y="11439"/>
                  </a:cubicBezTo>
                  <a:moveTo>
                    <a:pt x="1190944" y="2942"/>
                  </a:moveTo>
                  <a:cubicBezTo>
                    <a:pt x="1199768" y="2942"/>
                    <a:pt x="1205161" y="8988"/>
                    <a:pt x="1205161" y="15361"/>
                  </a:cubicBezTo>
                  <a:cubicBezTo>
                    <a:pt x="1205161" y="20100"/>
                    <a:pt x="1202710" y="23695"/>
                    <a:pt x="1197808" y="25983"/>
                  </a:cubicBezTo>
                  <a:cubicBezTo>
                    <a:pt x="1202219" y="28270"/>
                    <a:pt x="1203527" y="33499"/>
                    <a:pt x="1209736" y="46246"/>
                  </a:cubicBezTo>
                  <a:lnTo>
                    <a:pt x="1197808" y="46246"/>
                  </a:lnTo>
                  <a:cubicBezTo>
                    <a:pt x="1193232" y="36931"/>
                    <a:pt x="1191434" y="28597"/>
                    <a:pt x="1185552" y="28597"/>
                  </a:cubicBezTo>
                  <a:lnTo>
                    <a:pt x="1182447" y="28597"/>
                  </a:lnTo>
                  <a:lnTo>
                    <a:pt x="1182447" y="46246"/>
                  </a:lnTo>
                  <a:lnTo>
                    <a:pt x="1171662" y="46246"/>
                  </a:lnTo>
                  <a:lnTo>
                    <a:pt x="1171662" y="2778"/>
                  </a:lnTo>
                  <a:lnTo>
                    <a:pt x="1191108" y="2778"/>
                  </a:lnTo>
                  <a:lnTo>
                    <a:pt x="1191108" y="2778"/>
                  </a:lnTo>
                  <a:close/>
                  <a:moveTo>
                    <a:pt x="1182447" y="20753"/>
                  </a:moveTo>
                  <a:lnTo>
                    <a:pt x="1188166" y="20753"/>
                  </a:lnTo>
                  <a:cubicBezTo>
                    <a:pt x="1191108" y="20753"/>
                    <a:pt x="1194049" y="19446"/>
                    <a:pt x="1194049" y="15851"/>
                  </a:cubicBezTo>
                  <a:cubicBezTo>
                    <a:pt x="1194049" y="12583"/>
                    <a:pt x="1191924" y="10949"/>
                    <a:pt x="1187839" y="10949"/>
                  </a:cubicBezTo>
                  <a:lnTo>
                    <a:pt x="1182447" y="10949"/>
                  </a:lnTo>
                  <a:lnTo>
                    <a:pt x="1182447" y="20753"/>
                  </a:lnTo>
                  <a:moveTo>
                    <a:pt x="1245033" y="25983"/>
                  </a:moveTo>
                  <a:lnTo>
                    <a:pt x="1227875" y="2942"/>
                  </a:lnTo>
                  <a:lnTo>
                    <a:pt x="1240948" y="2942"/>
                  </a:lnTo>
                  <a:lnTo>
                    <a:pt x="1250263" y="16505"/>
                  </a:lnTo>
                  <a:lnTo>
                    <a:pt x="1259740" y="2942"/>
                  </a:lnTo>
                  <a:lnTo>
                    <a:pt x="1272813" y="2942"/>
                  </a:lnTo>
                  <a:lnTo>
                    <a:pt x="1255655" y="25983"/>
                  </a:lnTo>
                  <a:lnTo>
                    <a:pt x="1255655" y="46246"/>
                  </a:lnTo>
                  <a:lnTo>
                    <a:pt x="1244870" y="46246"/>
                  </a:lnTo>
                  <a:lnTo>
                    <a:pt x="1244870" y="25983"/>
                  </a:lnTo>
                  <a:moveTo>
                    <a:pt x="1276899" y="11929"/>
                  </a:moveTo>
                  <a:cubicBezTo>
                    <a:pt x="1276899" y="5393"/>
                    <a:pt x="1282128" y="0"/>
                    <a:pt x="1288828" y="0"/>
                  </a:cubicBezTo>
                  <a:cubicBezTo>
                    <a:pt x="1295527" y="0"/>
                    <a:pt x="1300593" y="5393"/>
                    <a:pt x="1300593" y="11929"/>
                  </a:cubicBezTo>
                  <a:cubicBezTo>
                    <a:pt x="1300593" y="18466"/>
                    <a:pt x="1295364" y="23858"/>
                    <a:pt x="1288828" y="23858"/>
                  </a:cubicBezTo>
                  <a:cubicBezTo>
                    <a:pt x="1282128" y="23858"/>
                    <a:pt x="1276899" y="18466"/>
                    <a:pt x="1276899" y="11929"/>
                  </a:cubicBezTo>
                  <a:close/>
                  <a:moveTo>
                    <a:pt x="1298796" y="11929"/>
                  </a:moveTo>
                  <a:cubicBezTo>
                    <a:pt x="1298796" y="6210"/>
                    <a:pt x="1294711" y="1634"/>
                    <a:pt x="1288828" y="1634"/>
                  </a:cubicBezTo>
                  <a:cubicBezTo>
                    <a:pt x="1282945" y="1634"/>
                    <a:pt x="1278696" y="6210"/>
                    <a:pt x="1278696" y="11929"/>
                  </a:cubicBezTo>
                  <a:cubicBezTo>
                    <a:pt x="1278696" y="17648"/>
                    <a:pt x="1282945" y="22388"/>
                    <a:pt x="1288828" y="22388"/>
                  </a:cubicBezTo>
                  <a:cubicBezTo>
                    <a:pt x="1294711" y="22388"/>
                    <a:pt x="1298796" y="17812"/>
                    <a:pt x="1298796" y="11929"/>
                  </a:cubicBezTo>
                  <a:close/>
                  <a:moveTo>
                    <a:pt x="1294711" y="18629"/>
                  </a:moveTo>
                  <a:lnTo>
                    <a:pt x="1292750" y="18629"/>
                  </a:lnTo>
                  <a:lnTo>
                    <a:pt x="1288991" y="12583"/>
                  </a:lnTo>
                  <a:lnTo>
                    <a:pt x="1286050" y="12583"/>
                  </a:lnTo>
                  <a:lnTo>
                    <a:pt x="1286050" y="18629"/>
                  </a:lnTo>
                  <a:lnTo>
                    <a:pt x="1284416" y="18629"/>
                  </a:lnTo>
                  <a:lnTo>
                    <a:pt x="1284416" y="5229"/>
                  </a:lnTo>
                  <a:lnTo>
                    <a:pt x="1290135" y="5229"/>
                  </a:lnTo>
                  <a:cubicBezTo>
                    <a:pt x="1293730" y="5229"/>
                    <a:pt x="1294874" y="6537"/>
                    <a:pt x="1294874" y="8824"/>
                  </a:cubicBezTo>
                  <a:cubicBezTo>
                    <a:pt x="1294874" y="11439"/>
                    <a:pt x="1293076" y="12419"/>
                    <a:pt x="1290789" y="12583"/>
                  </a:cubicBezTo>
                  <a:lnTo>
                    <a:pt x="1294711" y="18629"/>
                  </a:lnTo>
                  <a:lnTo>
                    <a:pt x="1294711" y="18629"/>
                  </a:lnTo>
                  <a:close/>
                  <a:moveTo>
                    <a:pt x="1288501" y="11275"/>
                  </a:moveTo>
                  <a:cubicBezTo>
                    <a:pt x="1290299" y="11275"/>
                    <a:pt x="1293076" y="11602"/>
                    <a:pt x="1293076" y="8824"/>
                  </a:cubicBezTo>
                  <a:cubicBezTo>
                    <a:pt x="1293076" y="6700"/>
                    <a:pt x="1291442" y="6537"/>
                    <a:pt x="1289808" y="6537"/>
                  </a:cubicBezTo>
                  <a:lnTo>
                    <a:pt x="1286050" y="6537"/>
                  </a:lnTo>
                  <a:lnTo>
                    <a:pt x="1286050" y="11275"/>
                  </a:lnTo>
                  <a:lnTo>
                    <a:pt x="1288501" y="11275"/>
                  </a:lnTo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grpSp>
        <p:nvGrpSpPr>
          <p:cNvPr id="273" name="Gráfico 2">
            <a:extLst>
              <a:ext uri="{FF2B5EF4-FFF2-40B4-BE49-F238E27FC236}">
                <a16:creationId xmlns:a16="http://schemas.microsoft.com/office/drawing/2014/main" id="{A3E428BC-BBC4-3183-AE69-E20670E6852C}"/>
              </a:ext>
            </a:extLst>
          </p:cNvPr>
          <p:cNvGrpSpPr/>
          <p:nvPr/>
        </p:nvGrpSpPr>
        <p:grpSpPr>
          <a:xfrm>
            <a:off x="9569967" y="2226954"/>
            <a:ext cx="1176563" cy="392187"/>
            <a:chOff x="9569967" y="2226954"/>
            <a:chExt cx="1176563" cy="392187"/>
          </a:xfrm>
          <a:solidFill>
            <a:srgbClr val="291752"/>
          </a:solidFill>
        </p:grpSpPr>
        <p:sp>
          <p:nvSpPr>
            <p:cNvPr id="274" name="Forma libre: forma 273">
              <a:extLst>
                <a:ext uri="{FF2B5EF4-FFF2-40B4-BE49-F238E27FC236}">
                  <a16:creationId xmlns:a16="http://schemas.microsoft.com/office/drawing/2014/main" id="{2E2652D3-19F1-39EC-3029-9BD1AAA072C9}"/>
                </a:ext>
              </a:extLst>
            </p:cNvPr>
            <p:cNvSpPr/>
            <p:nvPr/>
          </p:nvSpPr>
          <p:spPr>
            <a:xfrm>
              <a:off x="10519878" y="2394778"/>
              <a:ext cx="80124" cy="84320"/>
            </a:xfrm>
            <a:custGeom>
              <a:avLst/>
              <a:gdLst>
                <a:gd name="connsiteX0" fmla="*/ 40036 w 80124"/>
                <a:gd name="connsiteY0" fmla="*/ 0 h 84320"/>
                <a:gd name="connsiteX1" fmla="*/ 0 w 80124"/>
                <a:gd name="connsiteY1" fmla="*/ 42160 h 84320"/>
                <a:gd name="connsiteX2" fmla="*/ 40036 w 80124"/>
                <a:gd name="connsiteY2" fmla="*/ 84320 h 84320"/>
                <a:gd name="connsiteX3" fmla="*/ 80072 w 80124"/>
                <a:gd name="connsiteY3" fmla="*/ 42160 h 84320"/>
                <a:gd name="connsiteX4" fmla="*/ 40036 w 80124"/>
                <a:gd name="connsiteY4" fmla="*/ 0 h 8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24" h="84320">
                  <a:moveTo>
                    <a:pt x="40036" y="0"/>
                  </a:moveTo>
                  <a:cubicBezTo>
                    <a:pt x="16668" y="0"/>
                    <a:pt x="0" y="17812"/>
                    <a:pt x="0" y="42160"/>
                  </a:cubicBezTo>
                  <a:cubicBezTo>
                    <a:pt x="0" y="66509"/>
                    <a:pt x="17812" y="84320"/>
                    <a:pt x="40036" y="84320"/>
                  </a:cubicBezTo>
                  <a:cubicBezTo>
                    <a:pt x="63404" y="84320"/>
                    <a:pt x="80072" y="66509"/>
                    <a:pt x="80072" y="42160"/>
                  </a:cubicBezTo>
                  <a:cubicBezTo>
                    <a:pt x="81216" y="18792"/>
                    <a:pt x="63404" y="0"/>
                    <a:pt x="40036" y="0"/>
                  </a:cubicBez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75" name="Forma libre: forma 274">
              <a:extLst>
                <a:ext uri="{FF2B5EF4-FFF2-40B4-BE49-F238E27FC236}">
                  <a16:creationId xmlns:a16="http://schemas.microsoft.com/office/drawing/2014/main" id="{19218A00-A123-20C2-14F6-0CFB7BC444B6}"/>
                </a:ext>
              </a:extLst>
            </p:cNvPr>
            <p:cNvSpPr/>
            <p:nvPr/>
          </p:nvSpPr>
          <p:spPr>
            <a:xfrm>
              <a:off x="9859315" y="2391346"/>
              <a:ext cx="72771" cy="51147"/>
            </a:xfrm>
            <a:custGeom>
              <a:avLst/>
              <a:gdLst>
                <a:gd name="connsiteX0" fmla="*/ 40580 w 72771"/>
                <a:gd name="connsiteY0" fmla="*/ 0 h 51147"/>
                <a:gd name="connsiteX1" fmla="*/ 8387 w 72771"/>
                <a:gd name="connsiteY1" fmla="*/ 15524 h 51147"/>
                <a:gd name="connsiteX2" fmla="*/ 544 w 72771"/>
                <a:gd name="connsiteY2" fmla="*/ 51148 h 51147"/>
                <a:gd name="connsiteX3" fmla="*/ 72771 w 72771"/>
                <a:gd name="connsiteY3" fmla="*/ 21080 h 51147"/>
                <a:gd name="connsiteX4" fmla="*/ 40580 w 72771"/>
                <a:gd name="connsiteY4" fmla="*/ 0 h 51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771" h="51147">
                  <a:moveTo>
                    <a:pt x="40580" y="0"/>
                  </a:moveTo>
                  <a:cubicBezTo>
                    <a:pt x="26199" y="0"/>
                    <a:pt x="15087" y="5556"/>
                    <a:pt x="8387" y="15524"/>
                  </a:cubicBezTo>
                  <a:cubicBezTo>
                    <a:pt x="2831" y="24348"/>
                    <a:pt x="-1581" y="36604"/>
                    <a:pt x="544" y="51148"/>
                  </a:cubicBezTo>
                  <a:lnTo>
                    <a:pt x="72771" y="21080"/>
                  </a:lnTo>
                  <a:cubicBezTo>
                    <a:pt x="67215" y="8824"/>
                    <a:pt x="54959" y="0"/>
                    <a:pt x="40580" y="0"/>
                  </a:cubicBez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76" name="Forma libre: forma 275">
              <a:extLst>
                <a:ext uri="{FF2B5EF4-FFF2-40B4-BE49-F238E27FC236}">
                  <a16:creationId xmlns:a16="http://schemas.microsoft.com/office/drawing/2014/main" id="{35FEE5DF-C321-DC51-101A-2112C8DAC3A9}"/>
                </a:ext>
              </a:extLst>
            </p:cNvPr>
            <p:cNvSpPr/>
            <p:nvPr/>
          </p:nvSpPr>
          <p:spPr>
            <a:xfrm>
              <a:off x="10201063" y="2394778"/>
              <a:ext cx="80123" cy="84320"/>
            </a:xfrm>
            <a:custGeom>
              <a:avLst/>
              <a:gdLst>
                <a:gd name="connsiteX0" fmla="*/ 40035 w 80123"/>
                <a:gd name="connsiteY0" fmla="*/ 0 h 84320"/>
                <a:gd name="connsiteX1" fmla="*/ 0 w 80123"/>
                <a:gd name="connsiteY1" fmla="*/ 42160 h 84320"/>
                <a:gd name="connsiteX2" fmla="*/ 40035 w 80123"/>
                <a:gd name="connsiteY2" fmla="*/ 84320 h 84320"/>
                <a:gd name="connsiteX3" fmla="*/ 80071 w 80123"/>
                <a:gd name="connsiteY3" fmla="*/ 42160 h 84320"/>
                <a:gd name="connsiteX4" fmla="*/ 40035 w 80123"/>
                <a:gd name="connsiteY4" fmla="*/ 0 h 8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23" h="84320">
                  <a:moveTo>
                    <a:pt x="40035" y="0"/>
                  </a:moveTo>
                  <a:cubicBezTo>
                    <a:pt x="16667" y="0"/>
                    <a:pt x="0" y="17812"/>
                    <a:pt x="0" y="42160"/>
                  </a:cubicBezTo>
                  <a:cubicBezTo>
                    <a:pt x="0" y="66509"/>
                    <a:pt x="17811" y="84320"/>
                    <a:pt x="40035" y="84320"/>
                  </a:cubicBezTo>
                  <a:cubicBezTo>
                    <a:pt x="63404" y="84320"/>
                    <a:pt x="80071" y="66509"/>
                    <a:pt x="80071" y="42160"/>
                  </a:cubicBezTo>
                  <a:cubicBezTo>
                    <a:pt x="81215" y="18792"/>
                    <a:pt x="63404" y="0"/>
                    <a:pt x="40035" y="0"/>
                  </a:cubicBez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77" name="Forma libre: forma 276">
              <a:extLst>
                <a:ext uri="{FF2B5EF4-FFF2-40B4-BE49-F238E27FC236}">
                  <a16:creationId xmlns:a16="http://schemas.microsoft.com/office/drawing/2014/main" id="{48211AD9-72B2-A229-7C4F-54203CCA3181}"/>
                </a:ext>
              </a:extLst>
            </p:cNvPr>
            <p:cNvSpPr/>
            <p:nvPr/>
          </p:nvSpPr>
          <p:spPr>
            <a:xfrm>
              <a:off x="9569967" y="2226954"/>
              <a:ext cx="1176563" cy="392187"/>
            </a:xfrm>
            <a:custGeom>
              <a:avLst/>
              <a:gdLst>
                <a:gd name="connsiteX0" fmla="*/ 0 w 1176563"/>
                <a:gd name="connsiteY0" fmla="*/ 0 h 392187"/>
                <a:gd name="connsiteX1" fmla="*/ 0 w 1176563"/>
                <a:gd name="connsiteY1" fmla="*/ 392188 h 392187"/>
                <a:gd name="connsiteX2" fmla="*/ 1176564 w 1176563"/>
                <a:gd name="connsiteY2" fmla="*/ 392188 h 392187"/>
                <a:gd name="connsiteX3" fmla="*/ 1176564 w 1176563"/>
                <a:gd name="connsiteY3" fmla="*/ 0 h 392187"/>
                <a:gd name="connsiteX4" fmla="*/ 0 w 1176563"/>
                <a:gd name="connsiteY4" fmla="*/ 0 h 392187"/>
                <a:gd name="connsiteX5" fmla="*/ 245607 w 1176563"/>
                <a:gd name="connsiteY5" fmla="*/ 285480 h 392187"/>
                <a:gd name="connsiteX6" fmla="*/ 108995 w 1176563"/>
                <a:gd name="connsiteY6" fmla="*/ 285480 h 392187"/>
                <a:gd name="connsiteX7" fmla="*/ 108995 w 1176563"/>
                <a:gd name="connsiteY7" fmla="*/ 89876 h 392187"/>
                <a:gd name="connsiteX8" fmla="*/ 151156 w 1176563"/>
                <a:gd name="connsiteY8" fmla="*/ 89876 h 392187"/>
                <a:gd name="connsiteX9" fmla="*/ 151156 w 1176563"/>
                <a:gd name="connsiteY9" fmla="*/ 247569 h 392187"/>
                <a:gd name="connsiteX10" fmla="*/ 245607 w 1176563"/>
                <a:gd name="connsiteY10" fmla="*/ 247569 h 392187"/>
                <a:gd name="connsiteX11" fmla="*/ 245607 w 1176563"/>
                <a:gd name="connsiteY11" fmla="*/ 285317 h 392187"/>
                <a:gd name="connsiteX12" fmla="*/ 334503 w 1176563"/>
                <a:gd name="connsiteY12" fmla="*/ 254432 h 392187"/>
                <a:gd name="connsiteX13" fmla="*/ 377808 w 1176563"/>
                <a:gd name="connsiteY13" fmla="*/ 238908 h 392187"/>
                <a:gd name="connsiteX14" fmla="*/ 403300 w 1176563"/>
                <a:gd name="connsiteY14" fmla="*/ 257864 h 392187"/>
                <a:gd name="connsiteX15" fmla="*/ 333359 w 1176563"/>
                <a:gd name="connsiteY15" fmla="*/ 286787 h 392187"/>
                <a:gd name="connsiteX16" fmla="*/ 248876 w 1176563"/>
                <a:gd name="connsiteY16" fmla="*/ 209003 h 392187"/>
                <a:gd name="connsiteX17" fmla="*/ 328947 w 1176563"/>
                <a:gd name="connsiteY17" fmla="*/ 131220 h 392187"/>
                <a:gd name="connsiteX18" fmla="*/ 388919 w 1176563"/>
                <a:gd name="connsiteY18" fmla="*/ 155731 h 392187"/>
                <a:gd name="connsiteX19" fmla="*/ 406731 w 1176563"/>
                <a:gd name="connsiteY19" fmla="*/ 197891 h 392187"/>
                <a:gd name="connsiteX20" fmla="*/ 301168 w 1176563"/>
                <a:gd name="connsiteY20" fmla="*/ 242339 h 392187"/>
                <a:gd name="connsiteX21" fmla="*/ 334503 w 1176563"/>
                <a:gd name="connsiteY21" fmla="*/ 254595 h 392187"/>
                <a:gd name="connsiteX22" fmla="*/ 573411 w 1176563"/>
                <a:gd name="connsiteY22" fmla="*/ 285480 h 392187"/>
                <a:gd name="connsiteX23" fmla="*/ 532231 w 1176563"/>
                <a:gd name="connsiteY23" fmla="*/ 285480 h 392187"/>
                <a:gd name="connsiteX24" fmla="*/ 532231 w 1176563"/>
                <a:gd name="connsiteY24" fmla="*/ 199852 h 392187"/>
                <a:gd name="connsiteX25" fmla="*/ 497751 w 1176563"/>
                <a:gd name="connsiteY25" fmla="*/ 167660 h 392187"/>
                <a:gd name="connsiteX26" fmla="*/ 463272 w 1176563"/>
                <a:gd name="connsiteY26" fmla="*/ 199852 h 392187"/>
                <a:gd name="connsiteX27" fmla="*/ 463272 w 1176563"/>
                <a:gd name="connsiteY27" fmla="*/ 286461 h 392187"/>
                <a:gd name="connsiteX28" fmla="*/ 422092 w 1176563"/>
                <a:gd name="connsiteY28" fmla="*/ 286461 h 392187"/>
                <a:gd name="connsiteX29" fmla="*/ 422092 w 1176563"/>
                <a:gd name="connsiteY29" fmla="*/ 135305 h 392187"/>
                <a:gd name="connsiteX30" fmla="*/ 463272 w 1176563"/>
                <a:gd name="connsiteY30" fmla="*/ 135305 h 392187"/>
                <a:gd name="connsiteX31" fmla="*/ 463272 w 1176563"/>
                <a:gd name="connsiteY31" fmla="*/ 156385 h 392187"/>
                <a:gd name="connsiteX32" fmla="*/ 512131 w 1176563"/>
                <a:gd name="connsiteY32" fmla="*/ 131873 h 392187"/>
                <a:gd name="connsiteX33" fmla="*/ 573247 w 1176563"/>
                <a:gd name="connsiteY33" fmla="*/ 191845 h 392187"/>
                <a:gd name="connsiteX34" fmla="*/ 573247 w 1176563"/>
                <a:gd name="connsiteY34" fmla="*/ 285153 h 392187"/>
                <a:gd name="connsiteX35" fmla="*/ 671131 w 1176563"/>
                <a:gd name="connsiteY35" fmla="*/ 287768 h 392187"/>
                <a:gd name="connsiteX36" fmla="*/ 590079 w 1176563"/>
                <a:gd name="connsiteY36" fmla="*/ 209984 h 392187"/>
                <a:gd name="connsiteX37" fmla="*/ 671131 w 1176563"/>
                <a:gd name="connsiteY37" fmla="*/ 132200 h 392187"/>
                <a:gd name="connsiteX38" fmla="*/ 752183 w 1176563"/>
                <a:gd name="connsiteY38" fmla="*/ 209984 h 392187"/>
                <a:gd name="connsiteX39" fmla="*/ 671131 w 1176563"/>
                <a:gd name="connsiteY39" fmla="*/ 287768 h 392187"/>
                <a:gd name="connsiteX40" fmla="*/ 808888 w 1176563"/>
                <a:gd name="connsiteY40" fmla="*/ 285480 h 392187"/>
                <a:gd name="connsiteX41" fmla="*/ 746628 w 1176563"/>
                <a:gd name="connsiteY41" fmla="*/ 134324 h 392187"/>
                <a:gd name="connsiteX42" fmla="*/ 793363 w 1176563"/>
                <a:gd name="connsiteY42" fmla="*/ 134324 h 392187"/>
                <a:gd name="connsiteX43" fmla="*/ 831111 w 1176563"/>
                <a:gd name="connsiteY43" fmla="*/ 237600 h 392187"/>
                <a:gd name="connsiteX44" fmla="*/ 868859 w 1176563"/>
                <a:gd name="connsiteY44" fmla="*/ 134324 h 392187"/>
                <a:gd name="connsiteX45" fmla="*/ 915595 w 1176563"/>
                <a:gd name="connsiteY45" fmla="*/ 134324 h 392187"/>
                <a:gd name="connsiteX46" fmla="*/ 854479 w 1176563"/>
                <a:gd name="connsiteY46" fmla="*/ 285480 h 392187"/>
                <a:gd name="connsiteX47" fmla="*/ 808888 w 1176563"/>
                <a:gd name="connsiteY47" fmla="*/ 285480 h 392187"/>
                <a:gd name="connsiteX48" fmla="*/ 989947 w 1176563"/>
                <a:gd name="connsiteY48" fmla="*/ 287768 h 392187"/>
                <a:gd name="connsiteX49" fmla="*/ 908895 w 1176563"/>
                <a:gd name="connsiteY49" fmla="*/ 209984 h 392187"/>
                <a:gd name="connsiteX50" fmla="*/ 989947 w 1176563"/>
                <a:gd name="connsiteY50" fmla="*/ 132200 h 392187"/>
                <a:gd name="connsiteX51" fmla="*/ 1070999 w 1176563"/>
                <a:gd name="connsiteY51" fmla="*/ 209984 h 392187"/>
                <a:gd name="connsiteX52" fmla="*/ 989947 w 1176563"/>
                <a:gd name="connsiteY52" fmla="*/ 287768 h 392187"/>
                <a:gd name="connsiteX53" fmla="*/ 1088811 w 1176563"/>
                <a:gd name="connsiteY53" fmla="*/ 267832 h 392187"/>
                <a:gd name="connsiteX54" fmla="*/ 1082111 w 1176563"/>
                <a:gd name="connsiteY54" fmla="*/ 267832 h 392187"/>
                <a:gd name="connsiteX55" fmla="*/ 1082111 w 1176563"/>
                <a:gd name="connsiteY55" fmla="*/ 285644 h 392187"/>
                <a:gd name="connsiteX56" fmla="*/ 1077699 w 1176563"/>
                <a:gd name="connsiteY56" fmla="*/ 285644 h 392187"/>
                <a:gd name="connsiteX57" fmla="*/ 1077699 w 1176563"/>
                <a:gd name="connsiteY57" fmla="*/ 267832 h 392187"/>
                <a:gd name="connsiteX58" fmla="*/ 1070999 w 1176563"/>
                <a:gd name="connsiteY58" fmla="*/ 267832 h 392187"/>
                <a:gd name="connsiteX59" fmla="*/ 1070999 w 1176563"/>
                <a:gd name="connsiteY59" fmla="*/ 264563 h 392187"/>
                <a:gd name="connsiteX60" fmla="*/ 1088811 w 1176563"/>
                <a:gd name="connsiteY60" fmla="*/ 264563 h 392187"/>
                <a:gd name="connsiteX61" fmla="*/ 1088811 w 1176563"/>
                <a:gd name="connsiteY61" fmla="*/ 267832 h 392187"/>
                <a:gd name="connsiteX62" fmla="*/ 1115447 w 1176563"/>
                <a:gd name="connsiteY62" fmla="*/ 286787 h 392187"/>
                <a:gd name="connsiteX63" fmla="*/ 1111036 w 1176563"/>
                <a:gd name="connsiteY63" fmla="*/ 286787 h 392187"/>
                <a:gd name="connsiteX64" fmla="*/ 1111036 w 1176563"/>
                <a:gd name="connsiteY64" fmla="*/ 271263 h 392187"/>
                <a:gd name="connsiteX65" fmla="*/ 1104335 w 1176563"/>
                <a:gd name="connsiteY65" fmla="*/ 281231 h 392187"/>
                <a:gd name="connsiteX66" fmla="*/ 1097636 w 1176563"/>
                <a:gd name="connsiteY66" fmla="*/ 271263 h 392187"/>
                <a:gd name="connsiteX67" fmla="*/ 1097636 w 1176563"/>
                <a:gd name="connsiteY67" fmla="*/ 286787 h 392187"/>
                <a:gd name="connsiteX68" fmla="*/ 1093223 w 1176563"/>
                <a:gd name="connsiteY68" fmla="*/ 286787 h 392187"/>
                <a:gd name="connsiteX69" fmla="*/ 1093223 w 1176563"/>
                <a:gd name="connsiteY69" fmla="*/ 264563 h 392187"/>
                <a:gd name="connsiteX70" fmla="*/ 1097636 w 1176563"/>
                <a:gd name="connsiteY70" fmla="*/ 264563 h 392187"/>
                <a:gd name="connsiteX71" fmla="*/ 1104335 w 1176563"/>
                <a:gd name="connsiteY71" fmla="*/ 274532 h 392187"/>
                <a:gd name="connsiteX72" fmla="*/ 1111036 w 1176563"/>
                <a:gd name="connsiteY72" fmla="*/ 264563 h 392187"/>
                <a:gd name="connsiteX73" fmla="*/ 1115447 w 1176563"/>
                <a:gd name="connsiteY73" fmla="*/ 264563 h 392187"/>
                <a:gd name="connsiteX74" fmla="*/ 1115447 w 1176563"/>
                <a:gd name="connsiteY74" fmla="*/ 286787 h 39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176563" h="392187">
                  <a:moveTo>
                    <a:pt x="0" y="0"/>
                  </a:moveTo>
                  <a:lnTo>
                    <a:pt x="0" y="392188"/>
                  </a:lnTo>
                  <a:lnTo>
                    <a:pt x="1176564" y="392188"/>
                  </a:lnTo>
                  <a:lnTo>
                    <a:pt x="1176564" y="0"/>
                  </a:lnTo>
                  <a:lnTo>
                    <a:pt x="0" y="0"/>
                  </a:lnTo>
                  <a:close/>
                  <a:moveTo>
                    <a:pt x="245607" y="285480"/>
                  </a:moveTo>
                  <a:lnTo>
                    <a:pt x="108995" y="285480"/>
                  </a:lnTo>
                  <a:lnTo>
                    <a:pt x="108995" y="89876"/>
                  </a:lnTo>
                  <a:lnTo>
                    <a:pt x="151156" y="89876"/>
                  </a:lnTo>
                  <a:lnTo>
                    <a:pt x="151156" y="247569"/>
                  </a:lnTo>
                  <a:lnTo>
                    <a:pt x="245607" y="247569"/>
                  </a:lnTo>
                  <a:lnTo>
                    <a:pt x="245607" y="285317"/>
                  </a:lnTo>
                  <a:close/>
                  <a:moveTo>
                    <a:pt x="334503" y="254432"/>
                  </a:moveTo>
                  <a:cubicBezTo>
                    <a:pt x="350027" y="254432"/>
                    <a:pt x="359995" y="252144"/>
                    <a:pt x="377808" y="238908"/>
                  </a:cubicBezTo>
                  <a:lnTo>
                    <a:pt x="403300" y="257864"/>
                  </a:lnTo>
                  <a:cubicBezTo>
                    <a:pt x="389900" y="273388"/>
                    <a:pt x="361139" y="286787"/>
                    <a:pt x="333359" y="286787"/>
                  </a:cubicBezTo>
                  <a:cubicBezTo>
                    <a:pt x="283355" y="286787"/>
                    <a:pt x="248876" y="254595"/>
                    <a:pt x="248876" y="209003"/>
                  </a:cubicBezTo>
                  <a:cubicBezTo>
                    <a:pt x="248876" y="163412"/>
                    <a:pt x="283355" y="131220"/>
                    <a:pt x="328947" y="131220"/>
                  </a:cubicBezTo>
                  <a:cubicBezTo>
                    <a:pt x="354440" y="131220"/>
                    <a:pt x="374539" y="139063"/>
                    <a:pt x="388919" y="155731"/>
                  </a:cubicBezTo>
                  <a:cubicBezTo>
                    <a:pt x="397743" y="166843"/>
                    <a:pt x="404444" y="181223"/>
                    <a:pt x="406731" y="197891"/>
                  </a:cubicBezTo>
                  <a:lnTo>
                    <a:pt x="301168" y="242339"/>
                  </a:lnTo>
                  <a:cubicBezTo>
                    <a:pt x="309011" y="250183"/>
                    <a:pt x="320123" y="254595"/>
                    <a:pt x="334503" y="254595"/>
                  </a:cubicBezTo>
                  <a:close/>
                  <a:moveTo>
                    <a:pt x="573411" y="285480"/>
                  </a:moveTo>
                  <a:lnTo>
                    <a:pt x="532231" y="285480"/>
                  </a:lnTo>
                  <a:lnTo>
                    <a:pt x="532231" y="199852"/>
                  </a:lnTo>
                  <a:cubicBezTo>
                    <a:pt x="532231" y="179916"/>
                    <a:pt x="514419" y="167660"/>
                    <a:pt x="497751" y="167660"/>
                  </a:cubicBezTo>
                  <a:cubicBezTo>
                    <a:pt x="475527" y="167660"/>
                    <a:pt x="463272" y="184328"/>
                    <a:pt x="463272" y="199852"/>
                  </a:cubicBezTo>
                  <a:lnTo>
                    <a:pt x="463272" y="286461"/>
                  </a:lnTo>
                  <a:lnTo>
                    <a:pt x="422092" y="286461"/>
                  </a:lnTo>
                  <a:lnTo>
                    <a:pt x="422092" y="135305"/>
                  </a:lnTo>
                  <a:lnTo>
                    <a:pt x="463272" y="135305"/>
                  </a:lnTo>
                  <a:lnTo>
                    <a:pt x="463272" y="156385"/>
                  </a:lnTo>
                  <a:cubicBezTo>
                    <a:pt x="475527" y="139717"/>
                    <a:pt x="494320" y="131873"/>
                    <a:pt x="512131" y="131873"/>
                  </a:cubicBezTo>
                  <a:cubicBezTo>
                    <a:pt x="548736" y="131873"/>
                    <a:pt x="574391" y="157365"/>
                    <a:pt x="573247" y="191845"/>
                  </a:cubicBezTo>
                  <a:lnTo>
                    <a:pt x="573247" y="285153"/>
                  </a:lnTo>
                  <a:close/>
                  <a:moveTo>
                    <a:pt x="671131" y="287768"/>
                  </a:moveTo>
                  <a:cubicBezTo>
                    <a:pt x="625539" y="287768"/>
                    <a:pt x="590079" y="254432"/>
                    <a:pt x="590079" y="209984"/>
                  </a:cubicBezTo>
                  <a:cubicBezTo>
                    <a:pt x="590079" y="165536"/>
                    <a:pt x="625703" y="132200"/>
                    <a:pt x="671131" y="132200"/>
                  </a:cubicBezTo>
                  <a:cubicBezTo>
                    <a:pt x="716560" y="132200"/>
                    <a:pt x="752183" y="165536"/>
                    <a:pt x="752183" y="209984"/>
                  </a:cubicBezTo>
                  <a:cubicBezTo>
                    <a:pt x="752183" y="254432"/>
                    <a:pt x="716560" y="287768"/>
                    <a:pt x="671131" y="287768"/>
                  </a:cubicBezTo>
                  <a:close/>
                  <a:moveTo>
                    <a:pt x="808888" y="285480"/>
                  </a:moveTo>
                  <a:lnTo>
                    <a:pt x="746628" y="134324"/>
                  </a:lnTo>
                  <a:lnTo>
                    <a:pt x="793363" y="134324"/>
                  </a:lnTo>
                  <a:lnTo>
                    <a:pt x="831111" y="237600"/>
                  </a:lnTo>
                  <a:lnTo>
                    <a:pt x="868859" y="134324"/>
                  </a:lnTo>
                  <a:lnTo>
                    <a:pt x="915595" y="134324"/>
                  </a:lnTo>
                  <a:lnTo>
                    <a:pt x="854479" y="285480"/>
                  </a:lnTo>
                  <a:lnTo>
                    <a:pt x="808888" y="285480"/>
                  </a:lnTo>
                  <a:close/>
                  <a:moveTo>
                    <a:pt x="989947" y="287768"/>
                  </a:moveTo>
                  <a:cubicBezTo>
                    <a:pt x="944355" y="287768"/>
                    <a:pt x="908895" y="254432"/>
                    <a:pt x="908895" y="209984"/>
                  </a:cubicBezTo>
                  <a:cubicBezTo>
                    <a:pt x="908895" y="165536"/>
                    <a:pt x="944519" y="132200"/>
                    <a:pt x="989947" y="132200"/>
                  </a:cubicBezTo>
                  <a:cubicBezTo>
                    <a:pt x="1035376" y="132200"/>
                    <a:pt x="1070999" y="165536"/>
                    <a:pt x="1070999" y="209984"/>
                  </a:cubicBezTo>
                  <a:cubicBezTo>
                    <a:pt x="1072143" y="254432"/>
                    <a:pt x="1036520" y="287768"/>
                    <a:pt x="989947" y="287768"/>
                  </a:cubicBezTo>
                  <a:close/>
                  <a:moveTo>
                    <a:pt x="1088811" y="267832"/>
                  </a:moveTo>
                  <a:lnTo>
                    <a:pt x="1082111" y="267832"/>
                  </a:lnTo>
                  <a:lnTo>
                    <a:pt x="1082111" y="285644"/>
                  </a:lnTo>
                  <a:lnTo>
                    <a:pt x="1077699" y="285644"/>
                  </a:lnTo>
                  <a:lnTo>
                    <a:pt x="1077699" y="267832"/>
                  </a:lnTo>
                  <a:lnTo>
                    <a:pt x="1070999" y="267832"/>
                  </a:lnTo>
                  <a:lnTo>
                    <a:pt x="1070999" y="264563"/>
                  </a:lnTo>
                  <a:lnTo>
                    <a:pt x="1088811" y="264563"/>
                  </a:lnTo>
                  <a:lnTo>
                    <a:pt x="1088811" y="267832"/>
                  </a:lnTo>
                  <a:close/>
                  <a:moveTo>
                    <a:pt x="1115447" y="286787"/>
                  </a:moveTo>
                  <a:lnTo>
                    <a:pt x="1111036" y="286787"/>
                  </a:lnTo>
                  <a:lnTo>
                    <a:pt x="1111036" y="271263"/>
                  </a:lnTo>
                  <a:lnTo>
                    <a:pt x="1104335" y="281231"/>
                  </a:lnTo>
                  <a:lnTo>
                    <a:pt x="1097636" y="271263"/>
                  </a:lnTo>
                  <a:lnTo>
                    <a:pt x="1097636" y="286787"/>
                  </a:lnTo>
                  <a:lnTo>
                    <a:pt x="1093223" y="286787"/>
                  </a:lnTo>
                  <a:lnTo>
                    <a:pt x="1093223" y="264563"/>
                  </a:lnTo>
                  <a:lnTo>
                    <a:pt x="1097636" y="264563"/>
                  </a:lnTo>
                  <a:lnTo>
                    <a:pt x="1104335" y="274532"/>
                  </a:lnTo>
                  <a:lnTo>
                    <a:pt x="1111036" y="264563"/>
                  </a:lnTo>
                  <a:lnTo>
                    <a:pt x="1115447" y="264563"/>
                  </a:lnTo>
                  <a:lnTo>
                    <a:pt x="1115447" y="286787"/>
                  </a:ln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278" name="Forma libre: forma 277">
            <a:extLst>
              <a:ext uri="{FF2B5EF4-FFF2-40B4-BE49-F238E27FC236}">
                <a16:creationId xmlns:a16="http://schemas.microsoft.com/office/drawing/2014/main" id="{FB8DC129-1C6B-71E3-584D-D04BB2E52745}"/>
              </a:ext>
            </a:extLst>
          </p:cNvPr>
          <p:cNvSpPr/>
          <p:nvPr/>
        </p:nvSpPr>
        <p:spPr>
          <a:xfrm>
            <a:off x="1520310" y="3753055"/>
            <a:ext cx="1038480" cy="628481"/>
          </a:xfrm>
          <a:custGeom>
            <a:avLst/>
            <a:gdLst>
              <a:gd name="connsiteX0" fmla="*/ 314404 w 1038480"/>
              <a:gd name="connsiteY0" fmla="*/ 0 h 628481"/>
              <a:gd name="connsiteX1" fmla="*/ 0 w 1038480"/>
              <a:gd name="connsiteY1" fmla="*/ 314404 h 628481"/>
              <a:gd name="connsiteX2" fmla="*/ 314404 w 1038480"/>
              <a:gd name="connsiteY2" fmla="*/ 628481 h 628481"/>
              <a:gd name="connsiteX3" fmla="*/ 628481 w 1038480"/>
              <a:gd name="connsiteY3" fmla="*/ 314404 h 628481"/>
              <a:gd name="connsiteX4" fmla="*/ 314404 w 1038480"/>
              <a:gd name="connsiteY4" fmla="*/ 0 h 628481"/>
              <a:gd name="connsiteX5" fmla="*/ 314404 w 1038480"/>
              <a:gd name="connsiteY5" fmla="*/ 0 h 628481"/>
              <a:gd name="connsiteX6" fmla="*/ 198709 w 1038480"/>
              <a:gd name="connsiteY6" fmla="*/ 161614 h 628481"/>
              <a:gd name="connsiteX7" fmla="*/ 236293 w 1038480"/>
              <a:gd name="connsiteY7" fmla="*/ 199199 h 628481"/>
              <a:gd name="connsiteX8" fmla="*/ 198709 w 1038480"/>
              <a:gd name="connsiteY8" fmla="*/ 237274 h 628481"/>
              <a:gd name="connsiteX9" fmla="*/ 160634 w 1038480"/>
              <a:gd name="connsiteY9" fmla="*/ 199199 h 628481"/>
              <a:gd name="connsiteX10" fmla="*/ 198709 w 1038480"/>
              <a:gd name="connsiteY10" fmla="*/ 161614 h 628481"/>
              <a:gd name="connsiteX11" fmla="*/ 346759 w 1038480"/>
              <a:gd name="connsiteY11" fmla="*/ 465723 h 628481"/>
              <a:gd name="connsiteX12" fmla="*/ 302475 w 1038480"/>
              <a:gd name="connsiteY12" fmla="*/ 465723 h 628481"/>
              <a:gd name="connsiteX13" fmla="*/ 302475 w 1038480"/>
              <a:gd name="connsiteY13" fmla="*/ 169458 h 628481"/>
              <a:gd name="connsiteX14" fmla="*/ 331726 w 1038480"/>
              <a:gd name="connsiteY14" fmla="*/ 169458 h 628481"/>
              <a:gd name="connsiteX15" fmla="*/ 331726 w 1038480"/>
              <a:gd name="connsiteY15" fmla="*/ 435982 h 628481"/>
              <a:gd name="connsiteX16" fmla="*/ 391044 w 1038480"/>
              <a:gd name="connsiteY16" fmla="*/ 435982 h 628481"/>
              <a:gd name="connsiteX17" fmla="*/ 391044 w 1038480"/>
              <a:gd name="connsiteY17" fmla="*/ 465723 h 628481"/>
              <a:gd name="connsiteX18" fmla="*/ 346759 w 1038480"/>
              <a:gd name="connsiteY18" fmla="*/ 465723 h 628481"/>
              <a:gd name="connsiteX19" fmla="*/ 346759 w 1038480"/>
              <a:gd name="connsiteY19" fmla="*/ 465723 h 628481"/>
              <a:gd name="connsiteX20" fmla="*/ 346759 w 1038480"/>
              <a:gd name="connsiteY20" fmla="*/ 559521 h 628481"/>
              <a:gd name="connsiteX21" fmla="*/ 559358 w 1038480"/>
              <a:gd name="connsiteY21" fmla="*/ 344145 h 628481"/>
              <a:gd name="connsiteX22" fmla="*/ 391044 w 1038480"/>
              <a:gd name="connsiteY22" fmla="*/ 344145 h 628481"/>
              <a:gd name="connsiteX23" fmla="*/ 391044 w 1038480"/>
              <a:gd name="connsiteY23" fmla="*/ 313260 h 628481"/>
              <a:gd name="connsiteX24" fmla="*/ 586321 w 1038480"/>
              <a:gd name="connsiteY24" fmla="*/ 313260 h 628481"/>
              <a:gd name="connsiteX25" fmla="*/ 346759 w 1038480"/>
              <a:gd name="connsiteY25" fmla="*/ 584850 h 628481"/>
              <a:gd name="connsiteX26" fmla="*/ 314241 w 1038480"/>
              <a:gd name="connsiteY26" fmla="*/ 586484 h 628481"/>
              <a:gd name="connsiteX27" fmla="*/ 198545 w 1038480"/>
              <a:gd name="connsiteY27" fmla="*/ 561155 h 628481"/>
              <a:gd name="connsiteX28" fmla="*/ 41343 w 1038480"/>
              <a:gd name="connsiteY28" fmla="*/ 314404 h 628481"/>
              <a:gd name="connsiteX29" fmla="*/ 198545 w 1038480"/>
              <a:gd name="connsiteY29" fmla="*/ 67652 h 628481"/>
              <a:gd name="connsiteX30" fmla="*/ 308194 w 1038480"/>
              <a:gd name="connsiteY30" fmla="*/ 41833 h 628481"/>
              <a:gd name="connsiteX31" fmla="*/ 308194 w 1038480"/>
              <a:gd name="connsiteY31" fmla="*/ 67162 h 628481"/>
              <a:gd name="connsiteX32" fmla="*/ 198545 w 1038480"/>
              <a:gd name="connsiteY32" fmla="*/ 95596 h 628481"/>
              <a:gd name="connsiteX33" fmla="*/ 66672 w 1038480"/>
              <a:gd name="connsiteY33" fmla="*/ 314240 h 628481"/>
              <a:gd name="connsiteX34" fmla="*/ 198545 w 1038480"/>
              <a:gd name="connsiteY34" fmla="*/ 532885 h 628481"/>
              <a:gd name="connsiteX35" fmla="*/ 314241 w 1038480"/>
              <a:gd name="connsiteY35" fmla="*/ 561319 h 628481"/>
              <a:gd name="connsiteX36" fmla="*/ 346759 w 1038480"/>
              <a:gd name="connsiteY36" fmla="*/ 559358 h 628481"/>
              <a:gd name="connsiteX37" fmla="*/ 346759 w 1038480"/>
              <a:gd name="connsiteY37" fmla="*/ 559358 h 628481"/>
              <a:gd name="connsiteX38" fmla="*/ 649234 w 1038480"/>
              <a:gd name="connsiteY38" fmla="*/ 432060 h 628481"/>
              <a:gd name="connsiteX39" fmla="*/ 649234 w 1038480"/>
              <a:gd name="connsiteY39" fmla="*/ 216684 h 628481"/>
              <a:gd name="connsiteX40" fmla="*/ 720155 w 1038480"/>
              <a:gd name="connsiteY40" fmla="*/ 216684 h 628481"/>
              <a:gd name="connsiteX41" fmla="*/ 720155 w 1038480"/>
              <a:gd name="connsiteY41" fmla="*/ 381893 h 628481"/>
              <a:gd name="connsiteX42" fmla="*/ 817222 w 1038480"/>
              <a:gd name="connsiteY42" fmla="*/ 381893 h 628481"/>
              <a:gd name="connsiteX43" fmla="*/ 817222 w 1038480"/>
              <a:gd name="connsiteY43" fmla="*/ 432224 h 628481"/>
              <a:gd name="connsiteX44" fmla="*/ 649234 w 1038480"/>
              <a:gd name="connsiteY44" fmla="*/ 432224 h 628481"/>
              <a:gd name="connsiteX45" fmla="*/ 1038481 w 1038480"/>
              <a:gd name="connsiteY45" fmla="*/ 432877 h 628481"/>
              <a:gd name="connsiteX46" fmla="*/ 992562 w 1038480"/>
              <a:gd name="connsiteY46" fmla="*/ 432877 h 628481"/>
              <a:gd name="connsiteX47" fmla="*/ 990111 w 1038480"/>
              <a:gd name="connsiteY47" fmla="*/ 411471 h 628481"/>
              <a:gd name="connsiteX48" fmla="*/ 924746 w 1038480"/>
              <a:gd name="connsiteY48" fmla="*/ 437943 h 628481"/>
              <a:gd name="connsiteX49" fmla="*/ 820163 w 1038480"/>
              <a:gd name="connsiteY49" fmla="*/ 326987 h 628481"/>
              <a:gd name="connsiteX50" fmla="*/ 933407 w 1038480"/>
              <a:gd name="connsiteY50" fmla="*/ 210964 h 628481"/>
              <a:gd name="connsiteX51" fmla="*/ 1035539 w 1038480"/>
              <a:gd name="connsiteY51" fmla="*/ 291036 h 628481"/>
              <a:gd name="connsiteX52" fmla="*/ 968214 w 1038480"/>
              <a:gd name="connsiteY52" fmla="*/ 291036 h 628481"/>
              <a:gd name="connsiteX53" fmla="*/ 931773 w 1038480"/>
              <a:gd name="connsiteY53" fmla="*/ 263746 h 628481"/>
              <a:gd name="connsiteX54" fmla="*/ 890920 w 1038480"/>
              <a:gd name="connsiteY54" fmla="*/ 326660 h 628481"/>
              <a:gd name="connsiteX55" fmla="*/ 936022 w 1038480"/>
              <a:gd name="connsiteY55" fmla="*/ 385325 h 628481"/>
              <a:gd name="connsiteX56" fmla="*/ 972463 w 1038480"/>
              <a:gd name="connsiteY56" fmla="*/ 360323 h 628481"/>
              <a:gd name="connsiteX57" fmla="*/ 941251 w 1038480"/>
              <a:gd name="connsiteY57" fmla="*/ 360323 h 628481"/>
              <a:gd name="connsiteX58" fmla="*/ 941251 w 1038480"/>
              <a:gd name="connsiteY58" fmla="*/ 313914 h 628481"/>
              <a:gd name="connsiteX59" fmla="*/ 1038317 w 1038480"/>
              <a:gd name="connsiteY59" fmla="*/ 313914 h 628481"/>
              <a:gd name="connsiteX60" fmla="*/ 1038317 w 1038480"/>
              <a:gd name="connsiteY60" fmla="*/ 432714 h 628481"/>
              <a:gd name="connsiteX61" fmla="*/ 1038317 w 1038480"/>
              <a:gd name="connsiteY61" fmla="*/ 432714 h 628481"/>
              <a:gd name="connsiteX62" fmla="*/ 1038317 w 1038480"/>
              <a:gd name="connsiteY62" fmla="*/ 432714 h 62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038480" h="628481">
                <a:moveTo>
                  <a:pt x="314404" y="0"/>
                </a:moveTo>
                <a:cubicBezTo>
                  <a:pt x="140534" y="0"/>
                  <a:pt x="0" y="141024"/>
                  <a:pt x="0" y="314404"/>
                </a:cubicBezTo>
                <a:cubicBezTo>
                  <a:pt x="0" y="487784"/>
                  <a:pt x="140534" y="628481"/>
                  <a:pt x="314404" y="628481"/>
                </a:cubicBezTo>
                <a:cubicBezTo>
                  <a:pt x="488274" y="628481"/>
                  <a:pt x="628481" y="487947"/>
                  <a:pt x="628481" y="314404"/>
                </a:cubicBezTo>
                <a:cubicBezTo>
                  <a:pt x="628481" y="140861"/>
                  <a:pt x="487947" y="0"/>
                  <a:pt x="314404" y="0"/>
                </a:cubicBezTo>
                <a:lnTo>
                  <a:pt x="314404" y="0"/>
                </a:lnTo>
                <a:close/>
                <a:moveTo>
                  <a:pt x="198709" y="161614"/>
                </a:moveTo>
                <a:cubicBezTo>
                  <a:pt x="219298" y="161614"/>
                  <a:pt x="236293" y="178609"/>
                  <a:pt x="236293" y="199199"/>
                </a:cubicBezTo>
                <a:cubicBezTo>
                  <a:pt x="236293" y="219789"/>
                  <a:pt x="219298" y="237274"/>
                  <a:pt x="198709" y="237274"/>
                </a:cubicBezTo>
                <a:cubicBezTo>
                  <a:pt x="177792" y="237274"/>
                  <a:pt x="160634" y="220279"/>
                  <a:pt x="160634" y="199199"/>
                </a:cubicBezTo>
                <a:cubicBezTo>
                  <a:pt x="160634" y="178609"/>
                  <a:pt x="177628" y="161614"/>
                  <a:pt x="198709" y="161614"/>
                </a:cubicBezTo>
                <a:close/>
                <a:moveTo>
                  <a:pt x="346759" y="465723"/>
                </a:moveTo>
                <a:lnTo>
                  <a:pt x="302475" y="465723"/>
                </a:lnTo>
                <a:lnTo>
                  <a:pt x="302475" y="169458"/>
                </a:lnTo>
                <a:lnTo>
                  <a:pt x="331726" y="169458"/>
                </a:lnTo>
                <a:lnTo>
                  <a:pt x="331726" y="435982"/>
                </a:lnTo>
                <a:lnTo>
                  <a:pt x="391044" y="435982"/>
                </a:lnTo>
                <a:lnTo>
                  <a:pt x="391044" y="465723"/>
                </a:lnTo>
                <a:lnTo>
                  <a:pt x="346759" y="465723"/>
                </a:lnTo>
                <a:cubicBezTo>
                  <a:pt x="346759" y="465723"/>
                  <a:pt x="346759" y="465723"/>
                  <a:pt x="346759" y="465723"/>
                </a:cubicBezTo>
                <a:close/>
                <a:moveTo>
                  <a:pt x="346759" y="559521"/>
                </a:moveTo>
                <a:cubicBezTo>
                  <a:pt x="458043" y="544814"/>
                  <a:pt x="545958" y="455755"/>
                  <a:pt x="559358" y="344145"/>
                </a:cubicBezTo>
                <a:lnTo>
                  <a:pt x="391044" y="344145"/>
                </a:lnTo>
                <a:lnTo>
                  <a:pt x="391044" y="313260"/>
                </a:lnTo>
                <a:lnTo>
                  <a:pt x="586321" y="313260"/>
                </a:lnTo>
                <a:cubicBezTo>
                  <a:pt x="586321" y="452323"/>
                  <a:pt x="481737" y="568346"/>
                  <a:pt x="346759" y="584850"/>
                </a:cubicBezTo>
                <a:cubicBezTo>
                  <a:pt x="336138" y="585994"/>
                  <a:pt x="325026" y="586484"/>
                  <a:pt x="314241" y="586484"/>
                </a:cubicBezTo>
                <a:cubicBezTo>
                  <a:pt x="272734" y="586484"/>
                  <a:pt x="233515" y="577333"/>
                  <a:pt x="198545" y="561155"/>
                </a:cubicBezTo>
                <a:cubicBezTo>
                  <a:pt x="105891" y="517525"/>
                  <a:pt x="41343" y="423400"/>
                  <a:pt x="41343" y="314404"/>
                </a:cubicBezTo>
                <a:cubicBezTo>
                  <a:pt x="41343" y="205409"/>
                  <a:pt x="105891" y="111283"/>
                  <a:pt x="198545" y="67652"/>
                </a:cubicBezTo>
                <a:cubicBezTo>
                  <a:pt x="231881" y="52128"/>
                  <a:pt x="268976" y="43141"/>
                  <a:pt x="308194" y="41833"/>
                </a:cubicBezTo>
                <a:lnTo>
                  <a:pt x="308194" y="67162"/>
                </a:lnTo>
                <a:cubicBezTo>
                  <a:pt x="269956" y="67979"/>
                  <a:pt x="232371" y="77621"/>
                  <a:pt x="198545" y="95596"/>
                </a:cubicBezTo>
                <a:cubicBezTo>
                  <a:pt x="120108" y="137102"/>
                  <a:pt x="66672" y="219625"/>
                  <a:pt x="66672" y="314240"/>
                </a:cubicBezTo>
                <a:cubicBezTo>
                  <a:pt x="66672" y="408856"/>
                  <a:pt x="120108" y="491215"/>
                  <a:pt x="198545" y="532885"/>
                </a:cubicBezTo>
                <a:cubicBezTo>
                  <a:pt x="233025" y="551024"/>
                  <a:pt x="272244" y="561319"/>
                  <a:pt x="314241" y="561319"/>
                </a:cubicBezTo>
                <a:cubicBezTo>
                  <a:pt x="324862" y="561319"/>
                  <a:pt x="335974" y="560502"/>
                  <a:pt x="346759" y="559358"/>
                </a:cubicBezTo>
                <a:lnTo>
                  <a:pt x="346759" y="559358"/>
                </a:lnTo>
                <a:close/>
                <a:moveTo>
                  <a:pt x="649234" y="432060"/>
                </a:moveTo>
                <a:lnTo>
                  <a:pt x="649234" y="216684"/>
                </a:lnTo>
                <a:lnTo>
                  <a:pt x="720155" y="216684"/>
                </a:lnTo>
                <a:lnTo>
                  <a:pt x="720155" y="381893"/>
                </a:lnTo>
                <a:lnTo>
                  <a:pt x="817222" y="381893"/>
                </a:lnTo>
                <a:lnTo>
                  <a:pt x="817222" y="432224"/>
                </a:lnTo>
                <a:lnTo>
                  <a:pt x="649234" y="432224"/>
                </a:lnTo>
                <a:close/>
                <a:moveTo>
                  <a:pt x="1038481" y="432877"/>
                </a:moveTo>
                <a:lnTo>
                  <a:pt x="992562" y="432877"/>
                </a:lnTo>
                <a:lnTo>
                  <a:pt x="990111" y="411471"/>
                </a:lnTo>
                <a:cubicBezTo>
                  <a:pt x="978182" y="425360"/>
                  <a:pt x="958899" y="437943"/>
                  <a:pt x="924746" y="437943"/>
                </a:cubicBezTo>
                <a:cubicBezTo>
                  <a:pt x="869677" y="437943"/>
                  <a:pt x="820163" y="402319"/>
                  <a:pt x="820163" y="326987"/>
                </a:cubicBezTo>
                <a:cubicBezTo>
                  <a:pt x="820163" y="258027"/>
                  <a:pt x="863304" y="210964"/>
                  <a:pt x="933407" y="210964"/>
                </a:cubicBezTo>
                <a:cubicBezTo>
                  <a:pt x="985209" y="210964"/>
                  <a:pt x="1026879" y="237927"/>
                  <a:pt x="1035539" y="291036"/>
                </a:cubicBezTo>
                <a:lnTo>
                  <a:pt x="968214" y="291036"/>
                </a:lnTo>
                <a:cubicBezTo>
                  <a:pt x="962985" y="273224"/>
                  <a:pt x="950402" y="263746"/>
                  <a:pt x="931773" y="263746"/>
                </a:cubicBezTo>
                <a:cubicBezTo>
                  <a:pt x="903993" y="263746"/>
                  <a:pt x="890920" y="289075"/>
                  <a:pt x="890920" y="326660"/>
                </a:cubicBezTo>
                <a:cubicBezTo>
                  <a:pt x="890920" y="357218"/>
                  <a:pt x="900398" y="385325"/>
                  <a:pt x="936022" y="385325"/>
                </a:cubicBezTo>
                <a:cubicBezTo>
                  <a:pt x="950239" y="385325"/>
                  <a:pt x="968868" y="375357"/>
                  <a:pt x="972463" y="360323"/>
                </a:cubicBezTo>
                <a:lnTo>
                  <a:pt x="941251" y="360323"/>
                </a:lnTo>
                <a:lnTo>
                  <a:pt x="941251" y="313914"/>
                </a:lnTo>
                <a:lnTo>
                  <a:pt x="1038317" y="313914"/>
                </a:lnTo>
                <a:lnTo>
                  <a:pt x="1038317" y="432714"/>
                </a:lnTo>
                <a:lnTo>
                  <a:pt x="1038317" y="432714"/>
                </a:lnTo>
                <a:lnTo>
                  <a:pt x="1038317" y="432714"/>
                </a:lnTo>
                <a:close/>
              </a:path>
            </a:pathLst>
          </a:custGeom>
          <a:solidFill>
            <a:srgbClr val="29175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79" name="Forma libre: forma 278">
            <a:extLst>
              <a:ext uri="{FF2B5EF4-FFF2-40B4-BE49-F238E27FC236}">
                <a16:creationId xmlns:a16="http://schemas.microsoft.com/office/drawing/2014/main" id="{537B445C-8CAA-9460-8C23-2F7B2725B8A3}"/>
              </a:ext>
            </a:extLst>
          </p:cNvPr>
          <p:cNvSpPr/>
          <p:nvPr/>
        </p:nvSpPr>
        <p:spPr>
          <a:xfrm>
            <a:off x="1054751" y="5045641"/>
            <a:ext cx="1969927" cy="1427237"/>
          </a:xfrm>
          <a:custGeom>
            <a:avLst/>
            <a:gdLst>
              <a:gd name="connsiteX0" fmla="*/ 1732163 w 1969927"/>
              <a:gd name="connsiteY0" fmla="*/ 0 h 1427237"/>
              <a:gd name="connsiteX1" fmla="*/ 1969927 w 1969927"/>
              <a:gd name="connsiteY1" fmla="*/ 237764 h 1427237"/>
              <a:gd name="connsiteX2" fmla="*/ 1969927 w 1969927"/>
              <a:gd name="connsiteY2" fmla="*/ 1189473 h 1427237"/>
              <a:gd name="connsiteX3" fmla="*/ 1732163 w 1969927"/>
              <a:gd name="connsiteY3" fmla="*/ 1427237 h 1427237"/>
              <a:gd name="connsiteX4" fmla="*/ 237764 w 1969927"/>
              <a:gd name="connsiteY4" fmla="*/ 1427237 h 1427237"/>
              <a:gd name="connsiteX5" fmla="*/ 0 w 1969927"/>
              <a:gd name="connsiteY5" fmla="*/ 1189473 h 1427237"/>
              <a:gd name="connsiteX6" fmla="*/ 0 w 1969927"/>
              <a:gd name="connsiteY6" fmla="*/ 237764 h 1427237"/>
              <a:gd name="connsiteX7" fmla="*/ 237764 w 1969927"/>
              <a:gd name="connsiteY7" fmla="*/ 0 h 142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9927" h="1427237">
                <a:moveTo>
                  <a:pt x="1732163" y="0"/>
                </a:moveTo>
                <a:cubicBezTo>
                  <a:pt x="1863477" y="0"/>
                  <a:pt x="1969927" y="106451"/>
                  <a:pt x="1969927" y="237764"/>
                </a:cubicBezTo>
                <a:lnTo>
                  <a:pt x="1969927" y="1189473"/>
                </a:lnTo>
                <a:cubicBezTo>
                  <a:pt x="1969927" y="1320787"/>
                  <a:pt x="1863477" y="1427237"/>
                  <a:pt x="1732163" y="1427237"/>
                </a:cubicBezTo>
                <a:lnTo>
                  <a:pt x="237764" y="1427237"/>
                </a:lnTo>
                <a:cubicBezTo>
                  <a:pt x="106451" y="1427237"/>
                  <a:pt x="0" y="1320787"/>
                  <a:pt x="0" y="1189473"/>
                </a:cubicBezTo>
                <a:lnTo>
                  <a:pt x="0" y="237764"/>
                </a:lnTo>
                <a:cubicBezTo>
                  <a:pt x="0" y="106451"/>
                  <a:pt x="106451" y="0"/>
                  <a:pt x="237764" y="0"/>
                </a:cubicBezTo>
                <a:close/>
              </a:path>
            </a:pathLst>
          </a:custGeom>
          <a:solidFill>
            <a:srgbClr val="ECECE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80" name="Forma libre: forma 279">
            <a:extLst>
              <a:ext uri="{FF2B5EF4-FFF2-40B4-BE49-F238E27FC236}">
                <a16:creationId xmlns:a16="http://schemas.microsoft.com/office/drawing/2014/main" id="{161D4A07-D57E-F263-77E2-10CF0D725988}"/>
              </a:ext>
            </a:extLst>
          </p:cNvPr>
          <p:cNvSpPr/>
          <p:nvPr/>
        </p:nvSpPr>
        <p:spPr>
          <a:xfrm>
            <a:off x="1331897" y="5386028"/>
            <a:ext cx="1415634" cy="746300"/>
          </a:xfrm>
          <a:custGeom>
            <a:avLst/>
            <a:gdLst>
              <a:gd name="connsiteX0" fmla="*/ 0 w 1415634"/>
              <a:gd name="connsiteY0" fmla="*/ 298063 h 746300"/>
              <a:gd name="connsiteX1" fmla="*/ 30558 w 1415634"/>
              <a:gd name="connsiteY1" fmla="*/ 326496 h 746300"/>
              <a:gd name="connsiteX2" fmla="*/ 61116 w 1415634"/>
              <a:gd name="connsiteY2" fmla="*/ 298226 h 746300"/>
              <a:gd name="connsiteX3" fmla="*/ 61116 w 1415634"/>
              <a:gd name="connsiteY3" fmla="*/ 298226 h 746300"/>
              <a:gd name="connsiteX4" fmla="*/ 61116 w 1415634"/>
              <a:gd name="connsiteY4" fmla="*/ 230084 h 746300"/>
              <a:gd name="connsiteX5" fmla="*/ 30558 w 1415634"/>
              <a:gd name="connsiteY5" fmla="*/ 200833 h 746300"/>
              <a:gd name="connsiteX6" fmla="*/ 0 w 1415634"/>
              <a:gd name="connsiteY6" fmla="*/ 230084 h 746300"/>
              <a:gd name="connsiteX7" fmla="*/ 0 w 1415634"/>
              <a:gd name="connsiteY7" fmla="*/ 230084 h 746300"/>
              <a:gd name="connsiteX8" fmla="*/ 0 w 1415634"/>
              <a:gd name="connsiteY8" fmla="*/ 298226 h 746300"/>
              <a:gd name="connsiteX9" fmla="*/ 169621 w 1415634"/>
              <a:gd name="connsiteY9" fmla="*/ 298063 h 746300"/>
              <a:gd name="connsiteX10" fmla="*/ 200343 w 1415634"/>
              <a:gd name="connsiteY10" fmla="*/ 326169 h 746300"/>
              <a:gd name="connsiteX11" fmla="*/ 231064 w 1415634"/>
              <a:gd name="connsiteY11" fmla="*/ 298226 h 746300"/>
              <a:gd name="connsiteX12" fmla="*/ 231064 w 1415634"/>
              <a:gd name="connsiteY12" fmla="*/ 298226 h 746300"/>
              <a:gd name="connsiteX13" fmla="*/ 231064 w 1415634"/>
              <a:gd name="connsiteY13" fmla="*/ 145436 h 746300"/>
              <a:gd name="connsiteX14" fmla="*/ 200506 w 1415634"/>
              <a:gd name="connsiteY14" fmla="*/ 116186 h 746300"/>
              <a:gd name="connsiteX15" fmla="*/ 169948 w 1415634"/>
              <a:gd name="connsiteY15" fmla="*/ 145436 h 746300"/>
              <a:gd name="connsiteX16" fmla="*/ 169948 w 1415634"/>
              <a:gd name="connsiteY16" fmla="*/ 145436 h 746300"/>
              <a:gd name="connsiteX17" fmla="*/ 169948 w 1415634"/>
              <a:gd name="connsiteY17" fmla="*/ 298226 h 746300"/>
              <a:gd name="connsiteX18" fmla="*/ 169948 w 1415634"/>
              <a:gd name="connsiteY18" fmla="*/ 298226 h 746300"/>
              <a:gd name="connsiteX19" fmla="*/ 338425 w 1415634"/>
              <a:gd name="connsiteY19" fmla="*/ 359669 h 746300"/>
              <a:gd name="connsiteX20" fmla="*/ 368983 w 1415634"/>
              <a:gd name="connsiteY20" fmla="*/ 388919 h 746300"/>
              <a:gd name="connsiteX21" fmla="*/ 399541 w 1415634"/>
              <a:gd name="connsiteY21" fmla="*/ 359669 h 746300"/>
              <a:gd name="connsiteX22" fmla="*/ 399541 w 1415634"/>
              <a:gd name="connsiteY22" fmla="*/ 359669 h 746300"/>
              <a:gd name="connsiteX23" fmla="*/ 399541 w 1415634"/>
              <a:gd name="connsiteY23" fmla="*/ 29251 h 746300"/>
              <a:gd name="connsiteX24" fmla="*/ 368983 w 1415634"/>
              <a:gd name="connsiteY24" fmla="*/ 0 h 746300"/>
              <a:gd name="connsiteX25" fmla="*/ 338425 w 1415634"/>
              <a:gd name="connsiteY25" fmla="*/ 29251 h 746300"/>
              <a:gd name="connsiteX26" fmla="*/ 338425 w 1415634"/>
              <a:gd name="connsiteY26" fmla="*/ 29251 h 746300"/>
              <a:gd name="connsiteX27" fmla="*/ 338425 w 1415634"/>
              <a:gd name="connsiteY27" fmla="*/ 359669 h 746300"/>
              <a:gd name="connsiteX28" fmla="*/ 338425 w 1415634"/>
              <a:gd name="connsiteY28" fmla="*/ 359669 h 746300"/>
              <a:gd name="connsiteX29" fmla="*/ 508700 w 1415634"/>
              <a:gd name="connsiteY29" fmla="*/ 298063 h 746300"/>
              <a:gd name="connsiteX30" fmla="*/ 539258 w 1415634"/>
              <a:gd name="connsiteY30" fmla="*/ 327313 h 746300"/>
              <a:gd name="connsiteX31" fmla="*/ 569816 w 1415634"/>
              <a:gd name="connsiteY31" fmla="*/ 298063 h 746300"/>
              <a:gd name="connsiteX32" fmla="*/ 569816 w 1415634"/>
              <a:gd name="connsiteY32" fmla="*/ 298063 h 746300"/>
              <a:gd name="connsiteX33" fmla="*/ 569816 w 1415634"/>
              <a:gd name="connsiteY33" fmla="*/ 145273 h 746300"/>
              <a:gd name="connsiteX34" fmla="*/ 539258 w 1415634"/>
              <a:gd name="connsiteY34" fmla="*/ 116022 h 746300"/>
              <a:gd name="connsiteX35" fmla="*/ 508700 w 1415634"/>
              <a:gd name="connsiteY35" fmla="*/ 145273 h 746300"/>
              <a:gd name="connsiteX36" fmla="*/ 508700 w 1415634"/>
              <a:gd name="connsiteY36" fmla="*/ 145273 h 746300"/>
              <a:gd name="connsiteX37" fmla="*/ 508700 w 1415634"/>
              <a:gd name="connsiteY37" fmla="*/ 298063 h 746300"/>
              <a:gd name="connsiteX38" fmla="*/ 677995 w 1415634"/>
              <a:gd name="connsiteY38" fmla="*/ 298063 h 746300"/>
              <a:gd name="connsiteX39" fmla="*/ 708553 w 1415634"/>
              <a:gd name="connsiteY39" fmla="*/ 325843 h 746300"/>
              <a:gd name="connsiteX40" fmla="*/ 739111 w 1415634"/>
              <a:gd name="connsiteY40" fmla="*/ 298226 h 746300"/>
              <a:gd name="connsiteX41" fmla="*/ 739111 w 1415634"/>
              <a:gd name="connsiteY41" fmla="*/ 298226 h 746300"/>
              <a:gd name="connsiteX42" fmla="*/ 739111 w 1415634"/>
              <a:gd name="connsiteY42" fmla="*/ 229920 h 746300"/>
              <a:gd name="connsiteX43" fmla="*/ 708553 w 1415634"/>
              <a:gd name="connsiteY43" fmla="*/ 200669 h 746300"/>
              <a:gd name="connsiteX44" fmla="*/ 677995 w 1415634"/>
              <a:gd name="connsiteY44" fmla="*/ 229920 h 746300"/>
              <a:gd name="connsiteX45" fmla="*/ 677995 w 1415634"/>
              <a:gd name="connsiteY45" fmla="*/ 229920 h 746300"/>
              <a:gd name="connsiteX46" fmla="*/ 677995 w 1415634"/>
              <a:gd name="connsiteY46" fmla="*/ 298063 h 746300"/>
              <a:gd name="connsiteX47" fmla="*/ 677995 w 1415634"/>
              <a:gd name="connsiteY47" fmla="*/ 298063 h 746300"/>
              <a:gd name="connsiteX48" fmla="*/ 848923 w 1415634"/>
              <a:gd name="connsiteY48" fmla="*/ 298063 h 746300"/>
              <a:gd name="connsiteX49" fmla="*/ 879645 w 1415634"/>
              <a:gd name="connsiteY49" fmla="*/ 326823 h 746300"/>
              <a:gd name="connsiteX50" fmla="*/ 910366 w 1415634"/>
              <a:gd name="connsiteY50" fmla="*/ 298063 h 746300"/>
              <a:gd name="connsiteX51" fmla="*/ 910366 w 1415634"/>
              <a:gd name="connsiteY51" fmla="*/ 298063 h 746300"/>
              <a:gd name="connsiteX52" fmla="*/ 910366 w 1415634"/>
              <a:gd name="connsiteY52" fmla="*/ 145273 h 746300"/>
              <a:gd name="connsiteX53" fmla="*/ 879808 w 1415634"/>
              <a:gd name="connsiteY53" fmla="*/ 116022 h 746300"/>
              <a:gd name="connsiteX54" fmla="*/ 849250 w 1415634"/>
              <a:gd name="connsiteY54" fmla="*/ 145273 h 746300"/>
              <a:gd name="connsiteX55" fmla="*/ 849250 w 1415634"/>
              <a:gd name="connsiteY55" fmla="*/ 145273 h 746300"/>
              <a:gd name="connsiteX56" fmla="*/ 849250 w 1415634"/>
              <a:gd name="connsiteY56" fmla="*/ 298063 h 746300"/>
              <a:gd name="connsiteX57" fmla="*/ 849250 w 1415634"/>
              <a:gd name="connsiteY57" fmla="*/ 298063 h 746300"/>
              <a:gd name="connsiteX58" fmla="*/ 1016420 w 1415634"/>
              <a:gd name="connsiteY58" fmla="*/ 359669 h 746300"/>
              <a:gd name="connsiteX59" fmla="*/ 1046978 w 1415634"/>
              <a:gd name="connsiteY59" fmla="*/ 388103 h 746300"/>
              <a:gd name="connsiteX60" fmla="*/ 1077536 w 1415634"/>
              <a:gd name="connsiteY60" fmla="*/ 359832 h 746300"/>
              <a:gd name="connsiteX61" fmla="*/ 1077536 w 1415634"/>
              <a:gd name="connsiteY61" fmla="*/ 359832 h 746300"/>
              <a:gd name="connsiteX62" fmla="*/ 1077536 w 1415634"/>
              <a:gd name="connsiteY62" fmla="*/ 29414 h 746300"/>
              <a:gd name="connsiteX63" fmla="*/ 1046978 w 1415634"/>
              <a:gd name="connsiteY63" fmla="*/ 163 h 746300"/>
              <a:gd name="connsiteX64" fmla="*/ 1016420 w 1415634"/>
              <a:gd name="connsiteY64" fmla="*/ 29414 h 746300"/>
              <a:gd name="connsiteX65" fmla="*/ 1016420 w 1415634"/>
              <a:gd name="connsiteY65" fmla="*/ 29414 h 746300"/>
              <a:gd name="connsiteX66" fmla="*/ 1016420 w 1415634"/>
              <a:gd name="connsiteY66" fmla="*/ 359832 h 746300"/>
              <a:gd name="connsiteX67" fmla="*/ 1016420 w 1415634"/>
              <a:gd name="connsiteY67" fmla="*/ 359832 h 746300"/>
              <a:gd name="connsiteX68" fmla="*/ 1186695 w 1415634"/>
              <a:gd name="connsiteY68" fmla="*/ 298063 h 746300"/>
              <a:gd name="connsiteX69" fmla="*/ 1217417 w 1415634"/>
              <a:gd name="connsiteY69" fmla="*/ 326496 h 746300"/>
              <a:gd name="connsiteX70" fmla="*/ 1248138 w 1415634"/>
              <a:gd name="connsiteY70" fmla="*/ 298063 h 746300"/>
              <a:gd name="connsiteX71" fmla="*/ 1248138 w 1415634"/>
              <a:gd name="connsiteY71" fmla="*/ 298063 h 746300"/>
              <a:gd name="connsiteX72" fmla="*/ 1248138 w 1415634"/>
              <a:gd name="connsiteY72" fmla="*/ 145273 h 746300"/>
              <a:gd name="connsiteX73" fmla="*/ 1217417 w 1415634"/>
              <a:gd name="connsiteY73" fmla="*/ 116512 h 746300"/>
              <a:gd name="connsiteX74" fmla="*/ 1186695 w 1415634"/>
              <a:gd name="connsiteY74" fmla="*/ 145273 h 746300"/>
              <a:gd name="connsiteX75" fmla="*/ 1186695 w 1415634"/>
              <a:gd name="connsiteY75" fmla="*/ 145273 h 746300"/>
              <a:gd name="connsiteX76" fmla="*/ 1186695 w 1415634"/>
              <a:gd name="connsiteY76" fmla="*/ 298063 h 746300"/>
              <a:gd name="connsiteX77" fmla="*/ 1354519 w 1415634"/>
              <a:gd name="connsiteY77" fmla="*/ 298063 h 746300"/>
              <a:gd name="connsiteX78" fmla="*/ 1385077 w 1415634"/>
              <a:gd name="connsiteY78" fmla="*/ 327313 h 746300"/>
              <a:gd name="connsiteX79" fmla="*/ 1415635 w 1415634"/>
              <a:gd name="connsiteY79" fmla="*/ 298063 h 746300"/>
              <a:gd name="connsiteX80" fmla="*/ 1415635 w 1415634"/>
              <a:gd name="connsiteY80" fmla="*/ 298063 h 746300"/>
              <a:gd name="connsiteX81" fmla="*/ 1415635 w 1415634"/>
              <a:gd name="connsiteY81" fmla="*/ 229920 h 746300"/>
              <a:gd name="connsiteX82" fmla="*/ 1385077 w 1415634"/>
              <a:gd name="connsiteY82" fmla="*/ 200669 h 746300"/>
              <a:gd name="connsiteX83" fmla="*/ 1354519 w 1415634"/>
              <a:gd name="connsiteY83" fmla="*/ 229920 h 746300"/>
              <a:gd name="connsiteX84" fmla="*/ 1354519 w 1415634"/>
              <a:gd name="connsiteY84" fmla="*/ 229920 h 746300"/>
              <a:gd name="connsiteX85" fmla="*/ 1354519 w 1415634"/>
              <a:gd name="connsiteY85" fmla="*/ 298063 h 746300"/>
              <a:gd name="connsiteX86" fmla="*/ 1027859 w 1415634"/>
              <a:gd name="connsiteY86" fmla="*/ 618676 h 746300"/>
              <a:gd name="connsiteX87" fmla="*/ 1157118 w 1415634"/>
              <a:gd name="connsiteY87" fmla="*/ 745974 h 746300"/>
              <a:gd name="connsiteX88" fmla="*/ 1185878 w 1415634"/>
              <a:gd name="connsiteY88" fmla="*/ 742706 h 746300"/>
              <a:gd name="connsiteX89" fmla="*/ 1185061 w 1415634"/>
              <a:gd name="connsiteY89" fmla="*/ 742706 h 746300"/>
              <a:gd name="connsiteX90" fmla="*/ 1287847 w 1415634"/>
              <a:gd name="connsiteY90" fmla="*/ 618839 h 746300"/>
              <a:gd name="connsiteX91" fmla="*/ 1227058 w 1415634"/>
              <a:gd name="connsiteY91" fmla="*/ 510825 h 746300"/>
              <a:gd name="connsiteX92" fmla="*/ 1226568 w 1415634"/>
              <a:gd name="connsiteY92" fmla="*/ 510498 h 746300"/>
              <a:gd name="connsiteX93" fmla="*/ 1158098 w 1415634"/>
              <a:gd name="connsiteY93" fmla="*/ 491052 h 746300"/>
              <a:gd name="connsiteX94" fmla="*/ 1028023 w 1415634"/>
              <a:gd name="connsiteY94" fmla="*/ 618349 h 746300"/>
              <a:gd name="connsiteX95" fmla="*/ 1028023 w 1415634"/>
              <a:gd name="connsiteY95" fmla="*/ 618349 h 746300"/>
              <a:gd name="connsiteX96" fmla="*/ 1028023 w 1415634"/>
              <a:gd name="connsiteY96" fmla="*/ 618349 h 746300"/>
              <a:gd name="connsiteX97" fmla="*/ 1117736 w 1415634"/>
              <a:gd name="connsiteY97" fmla="*/ 568345 h 746300"/>
              <a:gd name="connsiteX98" fmla="*/ 1158588 w 1415634"/>
              <a:gd name="connsiteY98" fmla="*/ 553802 h 746300"/>
              <a:gd name="connsiteX99" fmla="*/ 1223136 w 1415634"/>
              <a:gd name="connsiteY99" fmla="*/ 618349 h 746300"/>
              <a:gd name="connsiteX100" fmla="*/ 1199441 w 1415634"/>
              <a:gd name="connsiteY100" fmla="*/ 668354 h 746300"/>
              <a:gd name="connsiteX101" fmla="*/ 1199441 w 1415634"/>
              <a:gd name="connsiteY101" fmla="*/ 668354 h 746300"/>
              <a:gd name="connsiteX102" fmla="*/ 1198461 w 1415634"/>
              <a:gd name="connsiteY102" fmla="*/ 669171 h 746300"/>
              <a:gd name="connsiteX103" fmla="*/ 1159079 w 1415634"/>
              <a:gd name="connsiteY103" fmla="*/ 682570 h 746300"/>
              <a:gd name="connsiteX104" fmla="*/ 1094368 w 1415634"/>
              <a:gd name="connsiteY104" fmla="*/ 617859 h 746300"/>
              <a:gd name="connsiteX105" fmla="*/ 1117572 w 1415634"/>
              <a:gd name="connsiteY105" fmla="*/ 568182 h 746300"/>
              <a:gd name="connsiteX106" fmla="*/ 1117572 w 1415634"/>
              <a:gd name="connsiteY106" fmla="*/ 568182 h 746300"/>
              <a:gd name="connsiteX107" fmla="*/ 1117572 w 1415634"/>
              <a:gd name="connsiteY107" fmla="*/ 568182 h 746300"/>
              <a:gd name="connsiteX108" fmla="*/ 400358 w 1415634"/>
              <a:gd name="connsiteY108" fmla="*/ 741562 h 746300"/>
              <a:gd name="connsiteX109" fmla="*/ 462292 w 1415634"/>
              <a:gd name="connsiteY109" fmla="*/ 741562 h 746300"/>
              <a:gd name="connsiteX110" fmla="*/ 462292 w 1415634"/>
              <a:gd name="connsiteY110" fmla="*/ 495791 h 746300"/>
              <a:gd name="connsiteX111" fmla="*/ 400358 w 1415634"/>
              <a:gd name="connsiteY111" fmla="*/ 495791 h 746300"/>
              <a:gd name="connsiteX112" fmla="*/ 400358 w 1415634"/>
              <a:gd name="connsiteY112" fmla="*/ 741562 h 746300"/>
              <a:gd name="connsiteX113" fmla="*/ 546285 w 1415634"/>
              <a:gd name="connsiteY113" fmla="*/ 682897 h 746300"/>
              <a:gd name="connsiteX114" fmla="*/ 546285 w 1415634"/>
              <a:gd name="connsiteY114" fmla="*/ 739274 h 746300"/>
              <a:gd name="connsiteX115" fmla="*/ 550207 w 1415634"/>
              <a:gd name="connsiteY115" fmla="*/ 739928 h 746300"/>
              <a:gd name="connsiteX116" fmla="*/ 588282 w 1415634"/>
              <a:gd name="connsiteY116" fmla="*/ 744830 h 746300"/>
              <a:gd name="connsiteX117" fmla="*/ 589426 w 1415634"/>
              <a:gd name="connsiteY117" fmla="*/ 744830 h 746300"/>
              <a:gd name="connsiteX118" fmla="*/ 611486 w 1415634"/>
              <a:gd name="connsiteY118" fmla="*/ 745974 h 746300"/>
              <a:gd name="connsiteX119" fmla="*/ 624723 w 1415634"/>
              <a:gd name="connsiteY119" fmla="*/ 745647 h 746300"/>
              <a:gd name="connsiteX120" fmla="*/ 624069 w 1415634"/>
              <a:gd name="connsiteY120" fmla="*/ 745647 h 746300"/>
              <a:gd name="connsiteX121" fmla="*/ 657568 w 1415634"/>
              <a:gd name="connsiteY121" fmla="*/ 739274 h 746300"/>
              <a:gd name="connsiteX122" fmla="*/ 656588 w 1415634"/>
              <a:gd name="connsiteY122" fmla="*/ 739601 h 746300"/>
              <a:gd name="connsiteX123" fmla="*/ 690414 w 1415634"/>
              <a:gd name="connsiteY123" fmla="*/ 721462 h 746300"/>
              <a:gd name="connsiteX124" fmla="*/ 690414 w 1415634"/>
              <a:gd name="connsiteY124" fmla="*/ 721462 h 746300"/>
              <a:gd name="connsiteX125" fmla="*/ 709860 w 1415634"/>
              <a:gd name="connsiteY125" fmla="*/ 693846 h 746300"/>
              <a:gd name="connsiteX126" fmla="*/ 709860 w 1415634"/>
              <a:gd name="connsiteY126" fmla="*/ 693356 h 746300"/>
              <a:gd name="connsiteX127" fmla="*/ 715253 w 1415634"/>
              <a:gd name="connsiteY127" fmla="*/ 665575 h 746300"/>
              <a:gd name="connsiteX128" fmla="*/ 709533 w 1415634"/>
              <a:gd name="connsiteY128" fmla="*/ 636162 h 746300"/>
              <a:gd name="connsiteX129" fmla="*/ 709533 w 1415634"/>
              <a:gd name="connsiteY129" fmla="*/ 636652 h 746300"/>
              <a:gd name="connsiteX130" fmla="*/ 692212 w 1415634"/>
              <a:gd name="connsiteY130" fmla="*/ 612303 h 746300"/>
              <a:gd name="connsiteX131" fmla="*/ 692212 w 1415634"/>
              <a:gd name="connsiteY131" fmla="*/ 612303 h 746300"/>
              <a:gd name="connsiteX132" fmla="*/ 666883 w 1415634"/>
              <a:gd name="connsiteY132" fmla="*/ 597270 h 746300"/>
              <a:gd name="connsiteX133" fmla="*/ 666393 w 1415634"/>
              <a:gd name="connsiteY133" fmla="*/ 597270 h 746300"/>
              <a:gd name="connsiteX134" fmla="*/ 623742 w 1415634"/>
              <a:gd name="connsiteY134" fmla="*/ 581255 h 746300"/>
              <a:gd name="connsiteX135" fmla="*/ 612140 w 1415634"/>
              <a:gd name="connsiteY135" fmla="*/ 570307 h 746300"/>
              <a:gd name="connsiteX136" fmla="*/ 612140 w 1415634"/>
              <a:gd name="connsiteY136" fmla="*/ 570307 h 746300"/>
              <a:gd name="connsiteX137" fmla="*/ 610833 w 1415634"/>
              <a:gd name="connsiteY137" fmla="*/ 564097 h 746300"/>
              <a:gd name="connsiteX138" fmla="*/ 612630 w 1415634"/>
              <a:gd name="connsiteY138" fmla="*/ 557070 h 746300"/>
              <a:gd name="connsiteX139" fmla="*/ 612630 w 1415634"/>
              <a:gd name="connsiteY139" fmla="*/ 557070 h 746300"/>
              <a:gd name="connsiteX140" fmla="*/ 621618 w 1415634"/>
              <a:gd name="connsiteY140" fmla="*/ 548899 h 746300"/>
              <a:gd name="connsiteX141" fmla="*/ 621618 w 1415634"/>
              <a:gd name="connsiteY141" fmla="*/ 548899 h 746300"/>
              <a:gd name="connsiteX142" fmla="*/ 636488 w 1415634"/>
              <a:gd name="connsiteY142" fmla="*/ 544487 h 746300"/>
              <a:gd name="connsiteX143" fmla="*/ 636652 w 1415634"/>
              <a:gd name="connsiteY143" fmla="*/ 544487 h 746300"/>
              <a:gd name="connsiteX144" fmla="*/ 649234 w 1415634"/>
              <a:gd name="connsiteY144" fmla="*/ 543671 h 746300"/>
              <a:gd name="connsiteX145" fmla="*/ 664268 w 1415634"/>
              <a:gd name="connsiteY145" fmla="*/ 544978 h 746300"/>
              <a:gd name="connsiteX146" fmla="*/ 663778 w 1415634"/>
              <a:gd name="connsiteY146" fmla="*/ 544978 h 746300"/>
              <a:gd name="connsiteX147" fmla="*/ 696787 w 1415634"/>
              <a:gd name="connsiteY147" fmla="*/ 550861 h 746300"/>
              <a:gd name="connsiteX148" fmla="*/ 695153 w 1415634"/>
              <a:gd name="connsiteY148" fmla="*/ 550534 h 746300"/>
              <a:gd name="connsiteX149" fmla="*/ 697441 w 1415634"/>
              <a:gd name="connsiteY149" fmla="*/ 551024 h 746300"/>
              <a:gd name="connsiteX150" fmla="*/ 697441 w 1415634"/>
              <a:gd name="connsiteY150" fmla="*/ 498896 h 746300"/>
              <a:gd name="connsiteX151" fmla="*/ 693356 w 1415634"/>
              <a:gd name="connsiteY151" fmla="*/ 498079 h 746300"/>
              <a:gd name="connsiteX152" fmla="*/ 662634 w 1415634"/>
              <a:gd name="connsiteY152" fmla="*/ 492523 h 746300"/>
              <a:gd name="connsiteX153" fmla="*/ 661327 w 1415634"/>
              <a:gd name="connsiteY153" fmla="*/ 492523 h 746300"/>
              <a:gd name="connsiteX154" fmla="*/ 639593 w 1415634"/>
              <a:gd name="connsiteY154" fmla="*/ 490888 h 746300"/>
              <a:gd name="connsiteX155" fmla="*/ 618350 w 1415634"/>
              <a:gd name="connsiteY155" fmla="*/ 492196 h 746300"/>
              <a:gd name="connsiteX156" fmla="*/ 619167 w 1415634"/>
              <a:gd name="connsiteY156" fmla="*/ 492196 h 746300"/>
              <a:gd name="connsiteX157" fmla="*/ 570470 w 1415634"/>
              <a:gd name="connsiteY157" fmla="*/ 511641 h 746300"/>
              <a:gd name="connsiteX158" fmla="*/ 570633 w 1415634"/>
              <a:gd name="connsiteY158" fmla="*/ 511641 h 746300"/>
              <a:gd name="connsiteX159" fmla="*/ 550044 w 1415634"/>
              <a:gd name="connsiteY159" fmla="*/ 539585 h 746300"/>
              <a:gd name="connsiteX160" fmla="*/ 550044 w 1415634"/>
              <a:gd name="connsiteY160" fmla="*/ 540075 h 746300"/>
              <a:gd name="connsiteX161" fmla="*/ 545305 w 1415634"/>
              <a:gd name="connsiteY161" fmla="*/ 566548 h 746300"/>
              <a:gd name="connsiteX162" fmla="*/ 550044 w 1415634"/>
              <a:gd name="connsiteY162" fmla="*/ 593674 h 746300"/>
              <a:gd name="connsiteX163" fmla="*/ 550044 w 1415634"/>
              <a:gd name="connsiteY163" fmla="*/ 593184 h 746300"/>
              <a:gd name="connsiteX164" fmla="*/ 564751 w 1415634"/>
              <a:gd name="connsiteY164" fmla="*/ 615572 h 746300"/>
              <a:gd name="connsiteX165" fmla="*/ 564751 w 1415634"/>
              <a:gd name="connsiteY165" fmla="*/ 615572 h 746300"/>
              <a:gd name="connsiteX166" fmla="*/ 583543 w 1415634"/>
              <a:gd name="connsiteY166" fmla="*/ 629298 h 746300"/>
              <a:gd name="connsiteX167" fmla="*/ 584033 w 1415634"/>
              <a:gd name="connsiteY167" fmla="*/ 629298 h 746300"/>
              <a:gd name="connsiteX168" fmla="*/ 612467 w 1415634"/>
              <a:gd name="connsiteY168" fmla="*/ 640737 h 746300"/>
              <a:gd name="connsiteX169" fmla="*/ 613447 w 1415634"/>
              <a:gd name="connsiteY169" fmla="*/ 640737 h 746300"/>
              <a:gd name="connsiteX170" fmla="*/ 623415 w 1415634"/>
              <a:gd name="connsiteY170" fmla="*/ 644169 h 746300"/>
              <a:gd name="connsiteX171" fmla="*/ 628481 w 1415634"/>
              <a:gd name="connsiteY171" fmla="*/ 645966 h 746300"/>
              <a:gd name="connsiteX172" fmla="*/ 629952 w 1415634"/>
              <a:gd name="connsiteY172" fmla="*/ 646456 h 746300"/>
              <a:gd name="connsiteX173" fmla="*/ 643352 w 1415634"/>
              <a:gd name="connsiteY173" fmla="*/ 654790 h 746300"/>
              <a:gd name="connsiteX174" fmla="*/ 643352 w 1415634"/>
              <a:gd name="connsiteY174" fmla="*/ 654790 h 746300"/>
              <a:gd name="connsiteX175" fmla="*/ 649234 w 1415634"/>
              <a:gd name="connsiteY175" fmla="*/ 663451 h 746300"/>
              <a:gd name="connsiteX176" fmla="*/ 649234 w 1415634"/>
              <a:gd name="connsiteY176" fmla="*/ 663451 h 746300"/>
              <a:gd name="connsiteX177" fmla="*/ 649888 w 1415634"/>
              <a:gd name="connsiteY177" fmla="*/ 668517 h 746300"/>
              <a:gd name="connsiteX178" fmla="*/ 649234 w 1415634"/>
              <a:gd name="connsiteY178" fmla="*/ 673256 h 746300"/>
              <a:gd name="connsiteX179" fmla="*/ 649234 w 1415634"/>
              <a:gd name="connsiteY179" fmla="*/ 673256 h 746300"/>
              <a:gd name="connsiteX180" fmla="*/ 639593 w 1415634"/>
              <a:gd name="connsiteY180" fmla="*/ 684695 h 746300"/>
              <a:gd name="connsiteX181" fmla="*/ 639593 w 1415634"/>
              <a:gd name="connsiteY181" fmla="*/ 684695 h 746300"/>
              <a:gd name="connsiteX182" fmla="*/ 623579 w 1415634"/>
              <a:gd name="connsiteY182" fmla="*/ 689761 h 746300"/>
              <a:gd name="connsiteX183" fmla="*/ 623252 w 1415634"/>
              <a:gd name="connsiteY183" fmla="*/ 689761 h 746300"/>
              <a:gd name="connsiteX184" fmla="*/ 604786 w 1415634"/>
              <a:gd name="connsiteY184" fmla="*/ 691231 h 746300"/>
              <a:gd name="connsiteX185" fmla="*/ 597760 w 1415634"/>
              <a:gd name="connsiteY185" fmla="*/ 691068 h 746300"/>
              <a:gd name="connsiteX186" fmla="*/ 598087 w 1415634"/>
              <a:gd name="connsiteY186" fmla="*/ 691068 h 746300"/>
              <a:gd name="connsiteX187" fmla="*/ 563280 w 1415634"/>
              <a:gd name="connsiteY187" fmla="*/ 686329 h 746300"/>
              <a:gd name="connsiteX188" fmla="*/ 565241 w 1415634"/>
              <a:gd name="connsiteY188" fmla="*/ 686656 h 746300"/>
              <a:gd name="connsiteX189" fmla="*/ 548246 w 1415634"/>
              <a:gd name="connsiteY189" fmla="*/ 682733 h 746300"/>
              <a:gd name="connsiteX190" fmla="*/ 546285 w 1415634"/>
              <a:gd name="connsiteY190" fmla="*/ 682733 h 746300"/>
              <a:gd name="connsiteX191" fmla="*/ 314731 w 1415634"/>
              <a:gd name="connsiteY191" fmla="*/ 737313 h 746300"/>
              <a:gd name="connsiteX192" fmla="*/ 314731 w 1415634"/>
              <a:gd name="connsiteY192" fmla="*/ 671785 h 746300"/>
              <a:gd name="connsiteX193" fmla="*/ 313424 w 1415634"/>
              <a:gd name="connsiteY193" fmla="*/ 672275 h 746300"/>
              <a:gd name="connsiteX194" fmla="*/ 266524 w 1415634"/>
              <a:gd name="connsiteY194" fmla="*/ 684204 h 746300"/>
              <a:gd name="connsiteX195" fmla="*/ 266198 w 1415634"/>
              <a:gd name="connsiteY195" fmla="*/ 684204 h 746300"/>
              <a:gd name="connsiteX196" fmla="*/ 260805 w 1415634"/>
              <a:gd name="connsiteY196" fmla="*/ 684368 h 746300"/>
              <a:gd name="connsiteX197" fmla="*/ 218481 w 1415634"/>
              <a:gd name="connsiteY197" fmla="*/ 669987 h 746300"/>
              <a:gd name="connsiteX198" fmla="*/ 218645 w 1415634"/>
              <a:gd name="connsiteY198" fmla="*/ 669987 h 746300"/>
              <a:gd name="connsiteX199" fmla="*/ 198055 w 1415634"/>
              <a:gd name="connsiteY199" fmla="*/ 641227 h 746300"/>
              <a:gd name="connsiteX200" fmla="*/ 198055 w 1415634"/>
              <a:gd name="connsiteY200" fmla="*/ 640737 h 746300"/>
              <a:gd name="connsiteX201" fmla="*/ 194296 w 1415634"/>
              <a:gd name="connsiteY201" fmla="*/ 618676 h 746300"/>
              <a:gd name="connsiteX202" fmla="*/ 196584 w 1415634"/>
              <a:gd name="connsiteY202" fmla="*/ 601028 h 746300"/>
              <a:gd name="connsiteX203" fmla="*/ 196584 w 1415634"/>
              <a:gd name="connsiteY203" fmla="*/ 601518 h 746300"/>
              <a:gd name="connsiteX204" fmla="*/ 217501 w 1415634"/>
              <a:gd name="connsiteY204" fmla="*/ 568019 h 746300"/>
              <a:gd name="connsiteX205" fmla="*/ 217501 w 1415634"/>
              <a:gd name="connsiteY205" fmla="*/ 568019 h 746300"/>
              <a:gd name="connsiteX206" fmla="*/ 250347 w 1415634"/>
              <a:gd name="connsiteY206" fmla="*/ 553638 h 746300"/>
              <a:gd name="connsiteX207" fmla="*/ 250673 w 1415634"/>
              <a:gd name="connsiteY207" fmla="*/ 553638 h 746300"/>
              <a:gd name="connsiteX208" fmla="*/ 262766 w 1415634"/>
              <a:gd name="connsiteY208" fmla="*/ 552985 h 746300"/>
              <a:gd name="connsiteX209" fmla="*/ 313750 w 1415634"/>
              <a:gd name="connsiteY209" fmla="*/ 565568 h 746300"/>
              <a:gd name="connsiteX210" fmla="*/ 313097 w 1415634"/>
              <a:gd name="connsiteY210" fmla="*/ 565240 h 746300"/>
              <a:gd name="connsiteX211" fmla="*/ 314567 w 1415634"/>
              <a:gd name="connsiteY211" fmla="*/ 566058 h 746300"/>
              <a:gd name="connsiteX212" fmla="*/ 314567 w 1415634"/>
              <a:gd name="connsiteY212" fmla="*/ 500203 h 746300"/>
              <a:gd name="connsiteX213" fmla="*/ 311626 w 1415634"/>
              <a:gd name="connsiteY213" fmla="*/ 499386 h 746300"/>
              <a:gd name="connsiteX214" fmla="*/ 260315 w 1415634"/>
              <a:gd name="connsiteY214" fmla="*/ 491379 h 746300"/>
              <a:gd name="connsiteX215" fmla="*/ 251654 w 1415634"/>
              <a:gd name="connsiteY215" fmla="*/ 491542 h 746300"/>
              <a:gd name="connsiteX216" fmla="*/ 252144 w 1415634"/>
              <a:gd name="connsiteY216" fmla="*/ 491542 h 746300"/>
              <a:gd name="connsiteX217" fmla="*/ 198055 w 1415634"/>
              <a:gd name="connsiteY217" fmla="*/ 504125 h 746300"/>
              <a:gd name="connsiteX218" fmla="*/ 198872 w 1415634"/>
              <a:gd name="connsiteY218" fmla="*/ 503798 h 746300"/>
              <a:gd name="connsiteX219" fmla="*/ 155404 w 1415634"/>
              <a:gd name="connsiteY219" fmla="*/ 537297 h 746300"/>
              <a:gd name="connsiteX220" fmla="*/ 155241 w 1415634"/>
              <a:gd name="connsiteY220" fmla="*/ 537297 h 746300"/>
              <a:gd name="connsiteX221" fmla="*/ 126971 w 1415634"/>
              <a:gd name="connsiteY221" fmla="*/ 618839 h 746300"/>
              <a:gd name="connsiteX222" fmla="*/ 153117 w 1415634"/>
              <a:gd name="connsiteY222" fmla="*/ 697441 h 746300"/>
              <a:gd name="connsiteX223" fmla="*/ 153117 w 1415634"/>
              <a:gd name="connsiteY223" fmla="*/ 697114 h 746300"/>
              <a:gd name="connsiteX224" fmla="*/ 221423 w 1415634"/>
              <a:gd name="connsiteY224" fmla="*/ 741562 h 746300"/>
              <a:gd name="connsiteX225" fmla="*/ 222240 w 1415634"/>
              <a:gd name="connsiteY225" fmla="*/ 741562 h 746300"/>
              <a:gd name="connsiteX226" fmla="*/ 260642 w 1415634"/>
              <a:gd name="connsiteY226" fmla="*/ 746301 h 746300"/>
              <a:gd name="connsiteX227" fmla="*/ 311136 w 1415634"/>
              <a:gd name="connsiteY227" fmla="*/ 738294 h 746300"/>
              <a:gd name="connsiteX228" fmla="*/ 309992 w 1415634"/>
              <a:gd name="connsiteY228" fmla="*/ 738620 h 746300"/>
              <a:gd name="connsiteX229" fmla="*/ 314894 w 1415634"/>
              <a:gd name="connsiteY229" fmla="*/ 737313 h 746300"/>
              <a:gd name="connsiteX230" fmla="*/ 314894 w 1415634"/>
              <a:gd name="connsiteY230" fmla="*/ 737313 h 746300"/>
              <a:gd name="connsiteX231" fmla="*/ 963312 w 1415634"/>
              <a:gd name="connsiteY231" fmla="*/ 737313 h 746300"/>
              <a:gd name="connsiteX232" fmla="*/ 963312 w 1415634"/>
              <a:gd name="connsiteY232" fmla="*/ 671785 h 746300"/>
              <a:gd name="connsiteX233" fmla="*/ 962004 w 1415634"/>
              <a:gd name="connsiteY233" fmla="*/ 672275 h 746300"/>
              <a:gd name="connsiteX234" fmla="*/ 915105 w 1415634"/>
              <a:gd name="connsiteY234" fmla="*/ 684204 h 746300"/>
              <a:gd name="connsiteX235" fmla="*/ 914778 w 1415634"/>
              <a:gd name="connsiteY235" fmla="*/ 684204 h 746300"/>
              <a:gd name="connsiteX236" fmla="*/ 909386 w 1415634"/>
              <a:gd name="connsiteY236" fmla="*/ 684368 h 746300"/>
              <a:gd name="connsiteX237" fmla="*/ 867062 w 1415634"/>
              <a:gd name="connsiteY237" fmla="*/ 669987 h 746300"/>
              <a:gd name="connsiteX238" fmla="*/ 867225 w 1415634"/>
              <a:gd name="connsiteY238" fmla="*/ 669987 h 746300"/>
              <a:gd name="connsiteX239" fmla="*/ 846636 w 1415634"/>
              <a:gd name="connsiteY239" fmla="*/ 641227 h 746300"/>
              <a:gd name="connsiteX240" fmla="*/ 846636 w 1415634"/>
              <a:gd name="connsiteY240" fmla="*/ 640737 h 746300"/>
              <a:gd name="connsiteX241" fmla="*/ 843041 w 1415634"/>
              <a:gd name="connsiteY241" fmla="*/ 618676 h 746300"/>
              <a:gd name="connsiteX242" fmla="*/ 845328 w 1415634"/>
              <a:gd name="connsiteY242" fmla="*/ 600865 h 746300"/>
              <a:gd name="connsiteX243" fmla="*/ 845328 w 1415634"/>
              <a:gd name="connsiteY243" fmla="*/ 601355 h 746300"/>
              <a:gd name="connsiteX244" fmla="*/ 866245 w 1415634"/>
              <a:gd name="connsiteY244" fmla="*/ 567855 h 746300"/>
              <a:gd name="connsiteX245" fmla="*/ 866245 w 1415634"/>
              <a:gd name="connsiteY245" fmla="*/ 567855 h 746300"/>
              <a:gd name="connsiteX246" fmla="*/ 899091 w 1415634"/>
              <a:gd name="connsiteY246" fmla="*/ 553475 h 746300"/>
              <a:gd name="connsiteX247" fmla="*/ 899418 w 1415634"/>
              <a:gd name="connsiteY247" fmla="*/ 553475 h 746300"/>
              <a:gd name="connsiteX248" fmla="*/ 911510 w 1415634"/>
              <a:gd name="connsiteY248" fmla="*/ 552822 h 746300"/>
              <a:gd name="connsiteX249" fmla="*/ 962495 w 1415634"/>
              <a:gd name="connsiteY249" fmla="*/ 565404 h 746300"/>
              <a:gd name="connsiteX250" fmla="*/ 961841 w 1415634"/>
              <a:gd name="connsiteY250" fmla="*/ 565077 h 746300"/>
              <a:gd name="connsiteX251" fmla="*/ 963312 w 1415634"/>
              <a:gd name="connsiteY251" fmla="*/ 565894 h 746300"/>
              <a:gd name="connsiteX252" fmla="*/ 963312 w 1415634"/>
              <a:gd name="connsiteY252" fmla="*/ 500039 h 746300"/>
              <a:gd name="connsiteX253" fmla="*/ 960370 w 1415634"/>
              <a:gd name="connsiteY253" fmla="*/ 499222 h 746300"/>
              <a:gd name="connsiteX254" fmla="*/ 909059 w 1415634"/>
              <a:gd name="connsiteY254" fmla="*/ 491215 h 746300"/>
              <a:gd name="connsiteX255" fmla="*/ 900398 w 1415634"/>
              <a:gd name="connsiteY255" fmla="*/ 491379 h 746300"/>
              <a:gd name="connsiteX256" fmla="*/ 900888 w 1415634"/>
              <a:gd name="connsiteY256" fmla="*/ 491379 h 746300"/>
              <a:gd name="connsiteX257" fmla="*/ 846799 w 1415634"/>
              <a:gd name="connsiteY257" fmla="*/ 503961 h 746300"/>
              <a:gd name="connsiteX258" fmla="*/ 847616 w 1415634"/>
              <a:gd name="connsiteY258" fmla="*/ 503634 h 746300"/>
              <a:gd name="connsiteX259" fmla="*/ 804149 w 1415634"/>
              <a:gd name="connsiteY259" fmla="*/ 537134 h 746300"/>
              <a:gd name="connsiteX260" fmla="*/ 803985 w 1415634"/>
              <a:gd name="connsiteY260" fmla="*/ 537134 h 746300"/>
              <a:gd name="connsiteX261" fmla="*/ 775715 w 1415634"/>
              <a:gd name="connsiteY261" fmla="*/ 618676 h 746300"/>
              <a:gd name="connsiteX262" fmla="*/ 801861 w 1415634"/>
              <a:gd name="connsiteY262" fmla="*/ 697277 h 746300"/>
              <a:gd name="connsiteX263" fmla="*/ 801861 w 1415634"/>
              <a:gd name="connsiteY263" fmla="*/ 696951 h 746300"/>
              <a:gd name="connsiteX264" fmla="*/ 870003 w 1415634"/>
              <a:gd name="connsiteY264" fmla="*/ 741398 h 746300"/>
              <a:gd name="connsiteX265" fmla="*/ 870821 w 1415634"/>
              <a:gd name="connsiteY265" fmla="*/ 741398 h 746300"/>
              <a:gd name="connsiteX266" fmla="*/ 909222 w 1415634"/>
              <a:gd name="connsiteY266" fmla="*/ 746137 h 746300"/>
              <a:gd name="connsiteX267" fmla="*/ 959717 w 1415634"/>
              <a:gd name="connsiteY267" fmla="*/ 738130 h 746300"/>
              <a:gd name="connsiteX268" fmla="*/ 958573 w 1415634"/>
              <a:gd name="connsiteY268" fmla="*/ 738457 h 746300"/>
              <a:gd name="connsiteX269" fmla="*/ 963312 w 1415634"/>
              <a:gd name="connsiteY269" fmla="*/ 737150 h 746300"/>
              <a:gd name="connsiteX270" fmla="*/ 963312 w 1415634"/>
              <a:gd name="connsiteY270" fmla="*/ 737150 h 74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</a:cxnLst>
            <a:rect l="l" t="t" r="r" b="b"/>
            <a:pathLst>
              <a:path w="1415634" h="746300">
                <a:moveTo>
                  <a:pt x="0" y="298063"/>
                </a:moveTo>
                <a:cubicBezTo>
                  <a:pt x="1307" y="314077"/>
                  <a:pt x="14544" y="326496"/>
                  <a:pt x="30558" y="326496"/>
                </a:cubicBezTo>
                <a:cubicBezTo>
                  <a:pt x="46572" y="326496"/>
                  <a:pt x="59972" y="314077"/>
                  <a:pt x="61116" y="298226"/>
                </a:cubicBezTo>
                <a:lnTo>
                  <a:pt x="61116" y="298226"/>
                </a:lnTo>
                <a:lnTo>
                  <a:pt x="61116" y="230084"/>
                </a:lnTo>
                <a:cubicBezTo>
                  <a:pt x="60299" y="213742"/>
                  <a:pt x="46899" y="200833"/>
                  <a:pt x="30558" y="200833"/>
                </a:cubicBezTo>
                <a:cubicBezTo>
                  <a:pt x="14217" y="200833"/>
                  <a:pt x="654" y="213742"/>
                  <a:pt x="0" y="230084"/>
                </a:cubicBezTo>
                <a:lnTo>
                  <a:pt x="0" y="230084"/>
                </a:lnTo>
                <a:lnTo>
                  <a:pt x="0" y="298226"/>
                </a:lnTo>
                <a:close/>
                <a:moveTo>
                  <a:pt x="169621" y="298063"/>
                </a:moveTo>
                <a:cubicBezTo>
                  <a:pt x="171092" y="313914"/>
                  <a:pt x="184328" y="326169"/>
                  <a:pt x="200343" y="326169"/>
                </a:cubicBezTo>
                <a:cubicBezTo>
                  <a:pt x="216357" y="326169"/>
                  <a:pt x="229593" y="313914"/>
                  <a:pt x="231064" y="298226"/>
                </a:cubicBezTo>
                <a:lnTo>
                  <a:pt x="231064" y="298226"/>
                </a:lnTo>
                <a:lnTo>
                  <a:pt x="231064" y="145436"/>
                </a:lnTo>
                <a:cubicBezTo>
                  <a:pt x="230247" y="129095"/>
                  <a:pt x="216847" y="116186"/>
                  <a:pt x="200506" y="116186"/>
                </a:cubicBezTo>
                <a:cubicBezTo>
                  <a:pt x="184165" y="116186"/>
                  <a:pt x="170602" y="129095"/>
                  <a:pt x="169948" y="145436"/>
                </a:cubicBezTo>
                <a:lnTo>
                  <a:pt x="169948" y="145436"/>
                </a:lnTo>
                <a:lnTo>
                  <a:pt x="169948" y="298226"/>
                </a:lnTo>
                <a:lnTo>
                  <a:pt x="169948" y="298226"/>
                </a:lnTo>
                <a:close/>
                <a:moveTo>
                  <a:pt x="338425" y="359669"/>
                </a:moveTo>
                <a:cubicBezTo>
                  <a:pt x="339243" y="376010"/>
                  <a:pt x="352642" y="388919"/>
                  <a:pt x="368983" y="388919"/>
                </a:cubicBezTo>
                <a:cubicBezTo>
                  <a:pt x="385325" y="388919"/>
                  <a:pt x="398888" y="376010"/>
                  <a:pt x="399541" y="359669"/>
                </a:cubicBezTo>
                <a:lnTo>
                  <a:pt x="399541" y="359669"/>
                </a:lnTo>
                <a:lnTo>
                  <a:pt x="399541" y="29251"/>
                </a:lnTo>
                <a:cubicBezTo>
                  <a:pt x="398724" y="12909"/>
                  <a:pt x="385325" y="0"/>
                  <a:pt x="368983" y="0"/>
                </a:cubicBezTo>
                <a:cubicBezTo>
                  <a:pt x="352642" y="0"/>
                  <a:pt x="339079" y="12909"/>
                  <a:pt x="338425" y="29251"/>
                </a:cubicBezTo>
                <a:lnTo>
                  <a:pt x="338425" y="29251"/>
                </a:lnTo>
                <a:lnTo>
                  <a:pt x="338425" y="359669"/>
                </a:lnTo>
                <a:lnTo>
                  <a:pt x="338425" y="359669"/>
                </a:lnTo>
                <a:close/>
                <a:moveTo>
                  <a:pt x="508700" y="298063"/>
                </a:moveTo>
                <a:cubicBezTo>
                  <a:pt x="509517" y="314404"/>
                  <a:pt x="522917" y="327313"/>
                  <a:pt x="539258" y="327313"/>
                </a:cubicBezTo>
                <a:cubicBezTo>
                  <a:pt x="555600" y="327313"/>
                  <a:pt x="569163" y="314404"/>
                  <a:pt x="569816" y="298063"/>
                </a:cubicBezTo>
                <a:lnTo>
                  <a:pt x="569816" y="298063"/>
                </a:lnTo>
                <a:lnTo>
                  <a:pt x="569816" y="145273"/>
                </a:lnTo>
                <a:cubicBezTo>
                  <a:pt x="568999" y="128932"/>
                  <a:pt x="555600" y="116022"/>
                  <a:pt x="539258" y="116022"/>
                </a:cubicBezTo>
                <a:cubicBezTo>
                  <a:pt x="522917" y="116022"/>
                  <a:pt x="509354" y="128932"/>
                  <a:pt x="508700" y="145273"/>
                </a:cubicBezTo>
                <a:lnTo>
                  <a:pt x="508700" y="145273"/>
                </a:lnTo>
                <a:lnTo>
                  <a:pt x="508700" y="298063"/>
                </a:lnTo>
                <a:close/>
                <a:moveTo>
                  <a:pt x="677995" y="298063"/>
                </a:moveTo>
                <a:cubicBezTo>
                  <a:pt x="679629" y="313750"/>
                  <a:pt x="692702" y="325843"/>
                  <a:pt x="708553" y="325843"/>
                </a:cubicBezTo>
                <a:cubicBezTo>
                  <a:pt x="724404" y="325843"/>
                  <a:pt x="737640" y="313750"/>
                  <a:pt x="739111" y="298226"/>
                </a:cubicBezTo>
                <a:lnTo>
                  <a:pt x="739111" y="298226"/>
                </a:lnTo>
                <a:lnTo>
                  <a:pt x="739111" y="229920"/>
                </a:lnTo>
                <a:cubicBezTo>
                  <a:pt x="738294" y="213579"/>
                  <a:pt x="724894" y="200669"/>
                  <a:pt x="708553" y="200669"/>
                </a:cubicBezTo>
                <a:cubicBezTo>
                  <a:pt x="692212" y="200669"/>
                  <a:pt x="678649" y="213579"/>
                  <a:pt x="677995" y="229920"/>
                </a:cubicBezTo>
                <a:lnTo>
                  <a:pt x="677995" y="229920"/>
                </a:lnTo>
                <a:lnTo>
                  <a:pt x="677995" y="298063"/>
                </a:lnTo>
                <a:lnTo>
                  <a:pt x="677995" y="298063"/>
                </a:lnTo>
                <a:close/>
                <a:moveTo>
                  <a:pt x="848923" y="298063"/>
                </a:moveTo>
                <a:cubicBezTo>
                  <a:pt x="849904" y="314240"/>
                  <a:pt x="863304" y="326823"/>
                  <a:pt x="879645" y="326823"/>
                </a:cubicBezTo>
                <a:cubicBezTo>
                  <a:pt x="895986" y="326823"/>
                  <a:pt x="909222" y="314077"/>
                  <a:pt x="910366" y="298063"/>
                </a:cubicBezTo>
                <a:lnTo>
                  <a:pt x="910366" y="298063"/>
                </a:lnTo>
                <a:lnTo>
                  <a:pt x="910366" y="145273"/>
                </a:lnTo>
                <a:cubicBezTo>
                  <a:pt x="909549" y="128932"/>
                  <a:pt x="896149" y="116022"/>
                  <a:pt x="879808" y="116022"/>
                </a:cubicBezTo>
                <a:cubicBezTo>
                  <a:pt x="863467" y="116022"/>
                  <a:pt x="849904" y="128932"/>
                  <a:pt x="849250" y="145273"/>
                </a:cubicBezTo>
                <a:lnTo>
                  <a:pt x="849250" y="145273"/>
                </a:lnTo>
                <a:lnTo>
                  <a:pt x="849250" y="298063"/>
                </a:lnTo>
                <a:lnTo>
                  <a:pt x="849250" y="298063"/>
                </a:lnTo>
                <a:close/>
                <a:moveTo>
                  <a:pt x="1016420" y="359669"/>
                </a:moveTo>
                <a:cubicBezTo>
                  <a:pt x="1017728" y="375683"/>
                  <a:pt x="1030964" y="388103"/>
                  <a:pt x="1046978" y="388103"/>
                </a:cubicBezTo>
                <a:cubicBezTo>
                  <a:pt x="1062993" y="388103"/>
                  <a:pt x="1076392" y="375683"/>
                  <a:pt x="1077536" y="359832"/>
                </a:cubicBezTo>
                <a:lnTo>
                  <a:pt x="1077536" y="359832"/>
                </a:lnTo>
                <a:lnTo>
                  <a:pt x="1077536" y="29414"/>
                </a:lnTo>
                <a:cubicBezTo>
                  <a:pt x="1076719" y="13073"/>
                  <a:pt x="1063319" y="163"/>
                  <a:pt x="1046978" y="163"/>
                </a:cubicBezTo>
                <a:cubicBezTo>
                  <a:pt x="1030637" y="163"/>
                  <a:pt x="1017074" y="13073"/>
                  <a:pt x="1016420" y="29414"/>
                </a:cubicBezTo>
                <a:lnTo>
                  <a:pt x="1016420" y="29414"/>
                </a:lnTo>
                <a:lnTo>
                  <a:pt x="1016420" y="359832"/>
                </a:lnTo>
                <a:lnTo>
                  <a:pt x="1016420" y="359832"/>
                </a:lnTo>
                <a:close/>
                <a:moveTo>
                  <a:pt x="1186695" y="298063"/>
                </a:moveTo>
                <a:cubicBezTo>
                  <a:pt x="1188003" y="314077"/>
                  <a:pt x="1201239" y="326496"/>
                  <a:pt x="1217417" y="326496"/>
                </a:cubicBezTo>
                <a:cubicBezTo>
                  <a:pt x="1233594" y="326496"/>
                  <a:pt x="1246831" y="314077"/>
                  <a:pt x="1248138" y="298063"/>
                </a:cubicBezTo>
                <a:lnTo>
                  <a:pt x="1248138" y="298063"/>
                </a:lnTo>
                <a:lnTo>
                  <a:pt x="1248138" y="145273"/>
                </a:lnTo>
                <a:cubicBezTo>
                  <a:pt x="1247158" y="129095"/>
                  <a:pt x="1233758" y="116512"/>
                  <a:pt x="1217417" y="116512"/>
                </a:cubicBezTo>
                <a:cubicBezTo>
                  <a:pt x="1201075" y="116512"/>
                  <a:pt x="1187839" y="129258"/>
                  <a:pt x="1186695" y="145273"/>
                </a:cubicBezTo>
                <a:lnTo>
                  <a:pt x="1186695" y="145273"/>
                </a:lnTo>
                <a:lnTo>
                  <a:pt x="1186695" y="298063"/>
                </a:lnTo>
                <a:close/>
                <a:moveTo>
                  <a:pt x="1354519" y="298063"/>
                </a:moveTo>
                <a:cubicBezTo>
                  <a:pt x="1355336" y="314404"/>
                  <a:pt x="1368736" y="327313"/>
                  <a:pt x="1385077" y="327313"/>
                </a:cubicBezTo>
                <a:cubicBezTo>
                  <a:pt x="1401418" y="327313"/>
                  <a:pt x="1414981" y="314404"/>
                  <a:pt x="1415635" y="298063"/>
                </a:cubicBezTo>
                <a:lnTo>
                  <a:pt x="1415635" y="298063"/>
                </a:lnTo>
                <a:lnTo>
                  <a:pt x="1415635" y="229920"/>
                </a:lnTo>
                <a:cubicBezTo>
                  <a:pt x="1414818" y="213579"/>
                  <a:pt x="1401418" y="200669"/>
                  <a:pt x="1385077" y="200669"/>
                </a:cubicBezTo>
                <a:cubicBezTo>
                  <a:pt x="1368736" y="200669"/>
                  <a:pt x="1355173" y="213579"/>
                  <a:pt x="1354519" y="229920"/>
                </a:cubicBezTo>
                <a:lnTo>
                  <a:pt x="1354519" y="229920"/>
                </a:lnTo>
                <a:lnTo>
                  <a:pt x="1354519" y="298063"/>
                </a:lnTo>
                <a:close/>
                <a:moveTo>
                  <a:pt x="1027859" y="618676"/>
                </a:moveTo>
                <a:cubicBezTo>
                  <a:pt x="1029003" y="689270"/>
                  <a:pt x="1086524" y="745974"/>
                  <a:pt x="1157118" y="745974"/>
                </a:cubicBezTo>
                <a:cubicBezTo>
                  <a:pt x="1167086" y="745974"/>
                  <a:pt x="1176727" y="744830"/>
                  <a:pt x="1185878" y="742706"/>
                </a:cubicBezTo>
                <a:lnTo>
                  <a:pt x="1185061" y="742706"/>
                </a:lnTo>
                <a:cubicBezTo>
                  <a:pt x="1243889" y="731430"/>
                  <a:pt x="1287847" y="680282"/>
                  <a:pt x="1287847" y="618839"/>
                </a:cubicBezTo>
                <a:cubicBezTo>
                  <a:pt x="1287847" y="573084"/>
                  <a:pt x="1263499" y="533048"/>
                  <a:pt x="1227058" y="510825"/>
                </a:cubicBezTo>
                <a:lnTo>
                  <a:pt x="1226568" y="510498"/>
                </a:lnTo>
                <a:cubicBezTo>
                  <a:pt x="1207122" y="498242"/>
                  <a:pt x="1183427" y="491052"/>
                  <a:pt x="1158098" y="491052"/>
                </a:cubicBezTo>
                <a:cubicBezTo>
                  <a:pt x="1087178" y="491052"/>
                  <a:pt x="1029493" y="547756"/>
                  <a:pt x="1028023" y="618349"/>
                </a:cubicBezTo>
                <a:lnTo>
                  <a:pt x="1028023" y="618349"/>
                </a:lnTo>
                <a:cubicBezTo>
                  <a:pt x="1028023" y="618349"/>
                  <a:pt x="1028023" y="618349"/>
                  <a:pt x="1028023" y="618349"/>
                </a:cubicBezTo>
                <a:close/>
                <a:moveTo>
                  <a:pt x="1117736" y="568345"/>
                </a:moveTo>
                <a:cubicBezTo>
                  <a:pt x="1128848" y="559358"/>
                  <a:pt x="1143064" y="553802"/>
                  <a:pt x="1158588" y="553802"/>
                </a:cubicBezTo>
                <a:cubicBezTo>
                  <a:pt x="1194212" y="553802"/>
                  <a:pt x="1223136" y="582726"/>
                  <a:pt x="1223136" y="618349"/>
                </a:cubicBezTo>
                <a:cubicBezTo>
                  <a:pt x="1223136" y="638449"/>
                  <a:pt x="1213822" y="656588"/>
                  <a:pt x="1199441" y="668354"/>
                </a:cubicBezTo>
                <a:lnTo>
                  <a:pt x="1199441" y="668354"/>
                </a:lnTo>
                <a:cubicBezTo>
                  <a:pt x="1199441" y="668354"/>
                  <a:pt x="1198461" y="669171"/>
                  <a:pt x="1198461" y="669171"/>
                </a:cubicBezTo>
                <a:cubicBezTo>
                  <a:pt x="1187676" y="677505"/>
                  <a:pt x="1173949" y="682570"/>
                  <a:pt x="1159079" y="682570"/>
                </a:cubicBezTo>
                <a:cubicBezTo>
                  <a:pt x="1123455" y="682570"/>
                  <a:pt x="1094368" y="653646"/>
                  <a:pt x="1094368" y="617859"/>
                </a:cubicBezTo>
                <a:cubicBezTo>
                  <a:pt x="1094368" y="597923"/>
                  <a:pt x="1103355" y="580111"/>
                  <a:pt x="1117572" y="568182"/>
                </a:cubicBezTo>
                <a:lnTo>
                  <a:pt x="1117572" y="568182"/>
                </a:lnTo>
                <a:cubicBezTo>
                  <a:pt x="1117572" y="568182"/>
                  <a:pt x="1117572" y="568182"/>
                  <a:pt x="1117572" y="568182"/>
                </a:cubicBezTo>
                <a:close/>
                <a:moveTo>
                  <a:pt x="400358" y="741562"/>
                </a:moveTo>
                <a:lnTo>
                  <a:pt x="462292" y="741562"/>
                </a:lnTo>
                <a:lnTo>
                  <a:pt x="462292" y="495791"/>
                </a:lnTo>
                <a:lnTo>
                  <a:pt x="400358" y="495791"/>
                </a:lnTo>
                <a:lnTo>
                  <a:pt x="400358" y="741562"/>
                </a:lnTo>
                <a:close/>
                <a:moveTo>
                  <a:pt x="546285" y="682897"/>
                </a:moveTo>
                <a:lnTo>
                  <a:pt x="546285" y="739274"/>
                </a:lnTo>
                <a:cubicBezTo>
                  <a:pt x="546285" y="739274"/>
                  <a:pt x="550207" y="739928"/>
                  <a:pt x="550207" y="739928"/>
                </a:cubicBezTo>
                <a:cubicBezTo>
                  <a:pt x="561156" y="742052"/>
                  <a:pt x="574555" y="743850"/>
                  <a:pt x="588282" y="744830"/>
                </a:cubicBezTo>
                <a:lnTo>
                  <a:pt x="589426" y="744830"/>
                </a:lnTo>
                <a:cubicBezTo>
                  <a:pt x="595962" y="745483"/>
                  <a:pt x="603806" y="745974"/>
                  <a:pt x="611486" y="745974"/>
                </a:cubicBezTo>
                <a:cubicBezTo>
                  <a:pt x="615898" y="745974"/>
                  <a:pt x="620311" y="745974"/>
                  <a:pt x="624723" y="745647"/>
                </a:cubicBezTo>
                <a:lnTo>
                  <a:pt x="624069" y="745647"/>
                </a:lnTo>
                <a:cubicBezTo>
                  <a:pt x="635998" y="744830"/>
                  <a:pt x="647110" y="742542"/>
                  <a:pt x="657568" y="739274"/>
                </a:cubicBezTo>
                <a:lnTo>
                  <a:pt x="656588" y="739601"/>
                </a:lnTo>
                <a:cubicBezTo>
                  <a:pt x="669497" y="735842"/>
                  <a:pt x="680773" y="729633"/>
                  <a:pt x="690414" y="721462"/>
                </a:cubicBezTo>
                <a:lnTo>
                  <a:pt x="690414" y="721462"/>
                </a:lnTo>
                <a:cubicBezTo>
                  <a:pt x="699075" y="714109"/>
                  <a:pt x="705775" y="704631"/>
                  <a:pt x="709860" y="693846"/>
                </a:cubicBezTo>
                <a:lnTo>
                  <a:pt x="709860" y="693356"/>
                </a:lnTo>
                <a:cubicBezTo>
                  <a:pt x="713292" y="685021"/>
                  <a:pt x="715253" y="675543"/>
                  <a:pt x="715253" y="665575"/>
                </a:cubicBezTo>
                <a:cubicBezTo>
                  <a:pt x="715253" y="655607"/>
                  <a:pt x="713292" y="645313"/>
                  <a:pt x="709533" y="636162"/>
                </a:cubicBezTo>
                <a:lnTo>
                  <a:pt x="709533" y="636652"/>
                </a:lnTo>
                <a:cubicBezTo>
                  <a:pt x="705775" y="626847"/>
                  <a:pt x="699729" y="618839"/>
                  <a:pt x="692212" y="612303"/>
                </a:cubicBezTo>
                <a:lnTo>
                  <a:pt x="692212" y="612303"/>
                </a:lnTo>
                <a:cubicBezTo>
                  <a:pt x="685022" y="605767"/>
                  <a:pt x="676361" y="600537"/>
                  <a:pt x="666883" y="597270"/>
                </a:cubicBezTo>
                <a:lnTo>
                  <a:pt x="666393" y="597270"/>
                </a:lnTo>
                <a:cubicBezTo>
                  <a:pt x="666393" y="597270"/>
                  <a:pt x="623742" y="581255"/>
                  <a:pt x="623742" y="581255"/>
                </a:cubicBezTo>
                <a:cubicBezTo>
                  <a:pt x="618676" y="578968"/>
                  <a:pt x="614591" y="575209"/>
                  <a:pt x="612140" y="570307"/>
                </a:cubicBezTo>
                <a:lnTo>
                  <a:pt x="612140" y="570307"/>
                </a:lnTo>
                <a:cubicBezTo>
                  <a:pt x="611323" y="568345"/>
                  <a:pt x="610833" y="566384"/>
                  <a:pt x="610833" y="564097"/>
                </a:cubicBezTo>
                <a:cubicBezTo>
                  <a:pt x="610833" y="561482"/>
                  <a:pt x="611486" y="559194"/>
                  <a:pt x="612630" y="557070"/>
                </a:cubicBezTo>
                <a:lnTo>
                  <a:pt x="612630" y="557070"/>
                </a:lnTo>
                <a:cubicBezTo>
                  <a:pt x="614918" y="553638"/>
                  <a:pt x="617859" y="550697"/>
                  <a:pt x="621618" y="548899"/>
                </a:cubicBezTo>
                <a:lnTo>
                  <a:pt x="621618" y="548899"/>
                </a:lnTo>
                <a:cubicBezTo>
                  <a:pt x="626030" y="546612"/>
                  <a:pt x="631096" y="545141"/>
                  <a:pt x="636488" y="544487"/>
                </a:cubicBezTo>
                <a:lnTo>
                  <a:pt x="636652" y="544487"/>
                </a:lnTo>
                <a:cubicBezTo>
                  <a:pt x="640410" y="543997"/>
                  <a:pt x="644822" y="543671"/>
                  <a:pt x="649234" y="543671"/>
                </a:cubicBezTo>
                <a:cubicBezTo>
                  <a:pt x="654300" y="543671"/>
                  <a:pt x="659366" y="544161"/>
                  <a:pt x="664268" y="544978"/>
                </a:cubicBezTo>
                <a:lnTo>
                  <a:pt x="663778" y="544978"/>
                </a:lnTo>
                <a:cubicBezTo>
                  <a:pt x="675707" y="546285"/>
                  <a:pt x="686329" y="548246"/>
                  <a:pt x="696787" y="550861"/>
                </a:cubicBezTo>
                <a:lnTo>
                  <a:pt x="695153" y="550534"/>
                </a:lnTo>
                <a:lnTo>
                  <a:pt x="697441" y="551024"/>
                </a:lnTo>
                <a:lnTo>
                  <a:pt x="697441" y="498896"/>
                </a:lnTo>
                <a:lnTo>
                  <a:pt x="693356" y="498079"/>
                </a:lnTo>
                <a:cubicBezTo>
                  <a:pt x="684695" y="495791"/>
                  <a:pt x="673746" y="493830"/>
                  <a:pt x="662634" y="492523"/>
                </a:cubicBezTo>
                <a:lnTo>
                  <a:pt x="661327" y="492523"/>
                </a:lnTo>
                <a:cubicBezTo>
                  <a:pt x="654790" y="491542"/>
                  <a:pt x="647273" y="490888"/>
                  <a:pt x="639593" y="490888"/>
                </a:cubicBezTo>
                <a:cubicBezTo>
                  <a:pt x="632403" y="490888"/>
                  <a:pt x="625376" y="491379"/>
                  <a:pt x="618350" y="492196"/>
                </a:cubicBezTo>
                <a:lnTo>
                  <a:pt x="619167" y="492196"/>
                </a:lnTo>
                <a:cubicBezTo>
                  <a:pt x="600701" y="493830"/>
                  <a:pt x="584033" y="500857"/>
                  <a:pt x="570470" y="511641"/>
                </a:cubicBezTo>
                <a:lnTo>
                  <a:pt x="570633" y="511641"/>
                </a:lnTo>
                <a:cubicBezTo>
                  <a:pt x="561319" y="518832"/>
                  <a:pt x="554292" y="528473"/>
                  <a:pt x="550044" y="539585"/>
                </a:cubicBezTo>
                <a:lnTo>
                  <a:pt x="550044" y="540075"/>
                </a:lnTo>
                <a:cubicBezTo>
                  <a:pt x="546939" y="547919"/>
                  <a:pt x="545305" y="557070"/>
                  <a:pt x="545305" y="566548"/>
                </a:cubicBezTo>
                <a:cubicBezTo>
                  <a:pt x="545305" y="576026"/>
                  <a:pt x="546939" y="585177"/>
                  <a:pt x="550044" y="593674"/>
                </a:cubicBezTo>
                <a:lnTo>
                  <a:pt x="550044" y="593184"/>
                </a:lnTo>
                <a:cubicBezTo>
                  <a:pt x="553148" y="602008"/>
                  <a:pt x="558214" y="609525"/>
                  <a:pt x="564751" y="615572"/>
                </a:cubicBezTo>
                <a:lnTo>
                  <a:pt x="564751" y="615572"/>
                </a:lnTo>
                <a:cubicBezTo>
                  <a:pt x="570307" y="620964"/>
                  <a:pt x="576680" y="625539"/>
                  <a:pt x="583543" y="629298"/>
                </a:cubicBezTo>
                <a:lnTo>
                  <a:pt x="584033" y="629298"/>
                </a:lnTo>
                <a:cubicBezTo>
                  <a:pt x="592367" y="634037"/>
                  <a:pt x="602172" y="637959"/>
                  <a:pt x="612467" y="640737"/>
                </a:cubicBezTo>
                <a:lnTo>
                  <a:pt x="613447" y="640737"/>
                </a:lnTo>
                <a:cubicBezTo>
                  <a:pt x="616879" y="642044"/>
                  <a:pt x="620147" y="643025"/>
                  <a:pt x="623415" y="644169"/>
                </a:cubicBezTo>
                <a:lnTo>
                  <a:pt x="628481" y="645966"/>
                </a:lnTo>
                <a:lnTo>
                  <a:pt x="629952" y="646456"/>
                </a:lnTo>
                <a:cubicBezTo>
                  <a:pt x="635181" y="648417"/>
                  <a:pt x="639593" y="651195"/>
                  <a:pt x="643352" y="654790"/>
                </a:cubicBezTo>
                <a:lnTo>
                  <a:pt x="643352" y="654790"/>
                </a:lnTo>
                <a:cubicBezTo>
                  <a:pt x="645966" y="657241"/>
                  <a:pt x="647927" y="660183"/>
                  <a:pt x="649234" y="663451"/>
                </a:cubicBezTo>
                <a:lnTo>
                  <a:pt x="649234" y="663451"/>
                </a:lnTo>
                <a:cubicBezTo>
                  <a:pt x="649561" y="665085"/>
                  <a:pt x="649888" y="666719"/>
                  <a:pt x="649888" y="668517"/>
                </a:cubicBezTo>
                <a:cubicBezTo>
                  <a:pt x="649888" y="670151"/>
                  <a:pt x="649725" y="671785"/>
                  <a:pt x="649234" y="673256"/>
                </a:cubicBezTo>
                <a:lnTo>
                  <a:pt x="649234" y="673256"/>
                </a:lnTo>
                <a:cubicBezTo>
                  <a:pt x="647600" y="678158"/>
                  <a:pt x="644169" y="682243"/>
                  <a:pt x="639593" y="684695"/>
                </a:cubicBezTo>
                <a:lnTo>
                  <a:pt x="639593" y="684695"/>
                </a:lnTo>
                <a:cubicBezTo>
                  <a:pt x="634854" y="687146"/>
                  <a:pt x="629462" y="688943"/>
                  <a:pt x="623579" y="689761"/>
                </a:cubicBezTo>
                <a:lnTo>
                  <a:pt x="623252" y="689761"/>
                </a:lnTo>
                <a:cubicBezTo>
                  <a:pt x="617696" y="690741"/>
                  <a:pt x="611323" y="691231"/>
                  <a:pt x="604786" y="691231"/>
                </a:cubicBezTo>
                <a:cubicBezTo>
                  <a:pt x="602499" y="691231"/>
                  <a:pt x="600048" y="691231"/>
                  <a:pt x="597760" y="691068"/>
                </a:cubicBezTo>
                <a:lnTo>
                  <a:pt x="598087" y="691068"/>
                </a:lnTo>
                <a:cubicBezTo>
                  <a:pt x="585504" y="690087"/>
                  <a:pt x="574392" y="688453"/>
                  <a:pt x="563280" y="686329"/>
                </a:cubicBezTo>
                <a:lnTo>
                  <a:pt x="565241" y="686656"/>
                </a:lnTo>
                <a:cubicBezTo>
                  <a:pt x="559521" y="685348"/>
                  <a:pt x="553965" y="684041"/>
                  <a:pt x="548246" y="682733"/>
                </a:cubicBezTo>
                <a:lnTo>
                  <a:pt x="546285" y="682733"/>
                </a:lnTo>
                <a:close/>
                <a:moveTo>
                  <a:pt x="314731" y="737313"/>
                </a:moveTo>
                <a:lnTo>
                  <a:pt x="314731" y="671785"/>
                </a:lnTo>
                <a:lnTo>
                  <a:pt x="313424" y="672275"/>
                </a:lnTo>
                <a:cubicBezTo>
                  <a:pt x="299697" y="679138"/>
                  <a:pt x="283519" y="683387"/>
                  <a:pt x="266524" y="684204"/>
                </a:cubicBezTo>
                <a:lnTo>
                  <a:pt x="266198" y="684204"/>
                </a:lnTo>
                <a:cubicBezTo>
                  <a:pt x="264563" y="684204"/>
                  <a:pt x="262766" y="684368"/>
                  <a:pt x="260805" y="684368"/>
                </a:cubicBezTo>
                <a:cubicBezTo>
                  <a:pt x="244954" y="684368"/>
                  <a:pt x="230247" y="678975"/>
                  <a:pt x="218481" y="669987"/>
                </a:cubicBezTo>
                <a:lnTo>
                  <a:pt x="218645" y="669987"/>
                </a:lnTo>
                <a:cubicBezTo>
                  <a:pt x="209167" y="662797"/>
                  <a:pt x="201813" y="652666"/>
                  <a:pt x="198055" y="641227"/>
                </a:cubicBezTo>
                <a:lnTo>
                  <a:pt x="198055" y="640737"/>
                </a:lnTo>
                <a:cubicBezTo>
                  <a:pt x="195604" y="634200"/>
                  <a:pt x="194296" y="626520"/>
                  <a:pt x="194296" y="618676"/>
                </a:cubicBezTo>
                <a:cubicBezTo>
                  <a:pt x="194296" y="612467"/>
                  <a:pt x="195113" y="606584"/>
                  <a:pt x="196584" y="601028"/>
                </a:cubicBezTo>
                <a:lnTo>
                  <a:pt x="196584" y="601518"/>
                </a:lnTo>
                <a:cubicBezTo>
                  <a:pt x="199689" y="587955"/>
                  <a:pt x="207206" y="576353"/>
                  <a:pt x="217501" y="568019"/>
                </a:cubicBezTo>
                <a:lnTo>
                  <a:pt x="217501" y="568019"/>
                </a:lnTo>
                <a:cubicBezTo>
                  <a:pt x="226489" y="560338"/>
                  <a:pt x="237927" y="555109"/>
                  <a:pt x="250347" y="553638"/>
                </a:cubicBezTo>
                <a:lnTo>
                  <a:pt x="250673" y="553638"/>
                </a:lnTo>
                <a:cubicBezTo>
                  <a:pt x="254269" y="553148"/>
                  <a:pt x="258517" y="552985"/>
                  <a:pt x="262766" y="552985"/>
                </a:cubicBezTo>
                <a:cubicBezTo>
                  <a:pt x="281231" y="552985"/>
                  <a:pt x="298553" y="557560"/>
                  <a:pt x="313750" y="565568"/>
                </a:cubicBezTo>
                <a:lnTo>
                  <a:pt x="313097" y="565240"/>
                </a:lnTo>
                <a:lnTo>
                  <a:pt x="314567" y="566058"/>
                </a:lnTo>
                <a:lnTo>
                  <a:pt x="314567" y="500203"/>
                </a:lnTo>
                <a:lnTo>
                  <a:pt x="311626" y="499386"/>
                </a:lnTo>
                <a:cubicBezTo>
                  <a:pt x="296265" y="494320"/>
                  <a:pt x="278617" y="491379"/>
                  <a:pt x="260315" y="491379"/>
                </a:cubicBezTo>
                <a:cubicBezTo>
                  <a:pt x="257373" y="491379"/>
                  <a:pt x="254432" y="491379"/>
                  <a:pt x="251654" y="491542"/>
                </a:cubicBezTo>
                <a:lnTo>
                  <a:pt x="252144" y="491542"/>
                </a:lnTo>
                <a:cubicBezTo>
                  <a:pt x="232698" y="492032"/>
                  <a:pt x="214559" y="496444"/>
                  <a:pt x="198055" y="504125"/>
                </a:cubicBezTo>
                <a:lnTo>
                  <a:pt x="198872" y="503798"/>
                </a:lnTo>
                <a:cubicBezTo>
                  <a:pt x="181550" y="511805"/>
                  <a:pt x="166843" y="523244"/>
                  <a:pt x="155404" y="537297"/>
                </a:cubicBezTo>
                <a:lnTo>
                  <a:pt x="155241" y="537297"/>
                </a:lnTo>
                <a:cubicBezTo>
                  <a:pt x="137593" y="559685"/>
                  <a:pt x="126971" y="587955"/>
                  <a:pt x="126971" y="618839"/>
                </a:cubicBezTo>
                <a:cubicBezTo>
                  <a:pt x="126971" y="649725"/>
                  <a:pt x="136776" y="675543"/>
                  <a:pt x="153117" y="697441"/>
                </a:cubicBezTo>
                <a:lnTo>
                  <a:pt x="153117" y="697114"/>
                </a:lnTo>
                <a:cubicBezTo>
                  <a:pt x="169948" y="719011"/>
                  <a:pt x="193970" y="734862"/>
                  <a:pt x="221423" y="741562"/>
                </a:cubicBezTo>
                <a:lnTo>
                  <a:pt x="222240" y="741562"/>
                </a:lnTo>
                <a:cubicBezTo>
                  <a:pt x="233679" y="744667"/>
                  <a:pt x="247078" y="746301"/>
                  <a:pt x="260642" y="746301"/>
                </a:cubicBezTo>
                <a:cubicBezTo>
                  <a:pt x="278290" y="746301"/>
                  <a:pt x="295121" y="743523"/>
                  <a:pt x="311136" y="738294"/>
                </a:cubicBezTo>
                <a:lnTo>
                  <a:pt x="309992" y="738620"/>
                </a:lnTo>
                <a:lnTo>
                  <a:pt x="314894" y="737313"/>
                </a:lnTo>
                <a:lnTo>
                  <a:pt x="314894" y="737313"/>
                </a:lnTo>
                <a:close/>
                <a:moveTo>
                  <a:pt x="963312" y="737313"/>
                </a:moveTo>
                <a:lnTo>
                  <a:pt x="963312" y="671785"/>
                </a:lnTo>
                <a:lnTo>
                  <a:pt x="962004" y="672275"/>
                </a:lnTo>
                <a:cubicBezTo>
                  <a:pt x="948278" y="679138"/>
                  <a:pt x="932100" y="683387"/>
                  <a:pt x="915105" y="684204"/>
                </a:cubicBezTo>
                <a:lnTo>
                  <a:pt x="914778" y="684204"/>
                </a:lnTo>
                <a:cubicBezTo>
                  <a:pt x="913144" y="684204"/>
                  <a:pt x="911347" y="684368"/>
                  <a:pt x="909386" y="684368"/>
                </a:cubicBezTo>
                <a:cubicBezTo>
                  <a:pt x="893371" y="684368"/>
                  <a:pt x="878828" y="678975"/>
                  <a:pt x="867062" y="669987"/>
                </a:cubicBezTo>
                <a:lnTo>
                  <a:pt x="867225" y="669987"/>
                </a:lnTo>
                <a:cubicBezTo>
                  <a:pt x="857748" y="662797"/>
                  <a:pt x="850394" y="652666"/>
                  <a:pt x="846636" y="641227"/>
                </a:cubicBezTo>
                <a:lnTo>
                  <a:pt x="846636" y="640737"/>
                </a:lnTo>
                <a:cubicBezTo>
                  <a:pt x="844348" y="634200"/>
                  <a:pt x="843041" y="626520"/>
                  <a:pt x="843041" y="618676"/>
                </a:cubicBezTo>
                <a:cubicBezTo>
                  <a:pt x="843041" y="612467"/>
                  <a:pt x="843858" y="606584"/>
                  <a:pt x="845328" y="600865"/>
                </a:cubicBezTo>
                <a:lnTo>
                  <a:pt x="845328" y="601355"/>
                </a:lnTo>
                <a:cubicBezTo>
                  <a:pt x="848433" y="587791"/>
                  <a:pt x="855950" y="576189"/>
                  <a:pt x="866245" y="567855"/>
                </a:cubicBezTo>
                <a:lnTo>
                  <a:pt x="866245" y="567855"/>
                </a:lnTo>
                <a:cubicBezTo>
                  <a:pt x="875233" y="560175"/>
                  <a:pt x="886672" y="554946"/>
                  <a:pt x="899091" y="553475"/>
                </a:cubicBezTo>
                <a:lnTo>
                  <a:pt x="899418" y="553475"/>
                </a:lnTo>
                <a:cubicBezTo>
                  <a:pt x="903013" y="552985"/>
                  <a:pt x="907261" y="552822"/>
                  <a:pt x="911510" y="552822"/>
                </a:cubicBezTo>
                <a:cubicBezTo>
                  <a:pt x="929976" y="552822"/>
                  <a:pt x="947297" y="557397"/>
                  <a:pt x="962495" y="565404"/>
                </a:cubicBezTo>
                <a:lnTo>
                  <a:pt x="961841" y="565077"/>
                </a:lnTo>
                <a:lnTo>
                  <a:pt x="963312" y="565894"/>
                </a:lnTo>
                <a:lnTo>
                  <a:pt x="963312" y="500039"/>
                </a:lnTo>
                <a:lnTo>
                  <a:pt x="960370" y="499222"/>
                </a:lnTo>
                <a:cubicBezTo>
                  <a:pt x="945009" y="494157"/>
                  <a:pt x="927361" y="491215"/>
                  <a:pt x="909059" y="491215"/>
                </a:cubicBezTo>
                <a:cubicBezTo>
                  <a:pt x="906118" y="491215"/>
                  <a:pt x="903176" y="491215"/>
                  <a:pt x="900398" y="491379"/>
                </a:cubicBezTo>
                <a:lnTo>
                  <a:pt x="900888" y="491379"/>
                </a:lnTo>
                <a:cubicBezTo>
                  <a:pt x="881442" y="491869"/>
                  <a:pt x="863304" y="496281"/>
                  <a:pt x="846799" y="503961"/>
                </a:cubicBezTo>
                <a:lnTo>
                  <a:pt x="847616" y="503634"/>
                </a:lnTo>
                <a:cubicBezTo>
                  <a:pt x="830294" y="511641"/>
                  <a:pt x="815751" y="523081"/>
                  <a:pt x="804149" y="537134"/>
                </a:cubicBezTo>
                <a:lnTo>
                  <a:pt x="803985" y="537134"/>
                </a:lnTo>
                <a:cubicBezTo>
                  <a:pt x="786337" y="559521"/>
                  <a:pt x="775715" y="587791"/>
                  <a:pt x="775715" y="618676"/>
                </a:cubicBezTo>
                <a:cubicBezTo>
                  <a:pt x="775715" y="649561"/>
                  <a:pt x="785520" y="675380"/>
                  <a:pt x="801861" y="697277"/>
                </a:cubicBezTo>
                <a:lnTo>
                  <a:pt x="801861" y="696951"/>
                </a:lnTo>
                <a:cubicBezTo>
                  <a:pt x="818692" y="718848"/>
                  <a:pt x="842714" y="734699"/>
                  <a:pt x="870003" y="741398"/>
                </a:cubicBezTo>
                <a:lnTo>
                  <a:pt x="870821" y="741398"/>
                </a:lnTo>
                <a:cubicBezTo>
                  <a:pt x="882259" y="744503"/>
                  <a:pt x="895659" y="746137"/>
                  <a:pt x="909222" y="746137"/>
                </a:cubicBezTo>
                <a:cubicBezTo>
                  <a:pt x="926871" y="746137"/>
                  <a:pt x="943702" y="743360"/>
                  <a:pt x="959717" y="738130"/>
                </a:cubicBezTo>
                <a:lnTo>
                  <a:pt x="958573" y="738457"/>
                </a:lnTo>
                <a:lnTo>
                  <a:pt x="963312" y="737150"/>
                </a:lnTo>
                <a:lnTo>
                  <a:pt x="963312" y="737150"/>
                </a:lnTo>
                <a:close/>
              </a:path>
            </a:pathLst>
          </a:custGeom>
          <a:solidFill>
            <a:srgbClr val="29175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90388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9E724B21-1008-20C9-32E8-A02095C3EB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92120" y="137653"/>
            <a:ext cx="1619043" cy="72758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3BCEFAC-154D-62A7-EDFD-A16FBEA1F77A}"/>
              </a:ext>
            </a:extLst>
          </p:cNvPr>
          <p:cNvSpPr txBox="1"/>
          <p:nvPr/>
        </p:nvSpPr>
        <p:spPr>
          <a:xfrm>
            <a:off x="432619" y="297247"/>
            <a:ext cx="656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>
                <a:solidFill>
                  <a:schemeClr val="bg1"/>
                </a:solidFill>
                <a:latin typeface="DINRoundPro-Light" panose="020B0504020101010102" pitchFamily="34" charset="0"/>
              </a:rPr>
              <a:t>Nuestros Aliados</a:t>
            </a:r>
          </a:p>
        </p:txBody>
      </p:sp>
      <p:sp>
        <p:nvSpPr>
          <p:cNvPr id="143" name="Forma libre: forma 142">
            <a:extLst>
              <a:ext uri="{FF2B5EF4-FFF2-40B4-BE49-F238E27FC236}">
                <a16:creationId xmlns:a16="http://schemas.microsoft.com/office/drawing/2014/main" id="{7086D037-B37E-7302-7F13-446538F1405B}"/>
              </a:ext>
            </a:extLst>
          </p:cNvPr>
          <p:cNvSpPr/>
          <p:nvPr/>
        </p:nvSpPr>
        <p:spPr>
          <a:xfrm>
            <a:off x="3709167" y="1709430"/>
            <a:ext cx="2002315" cy="1450702"/>
          </a:xfrm>
          <a:custGeom>
            <a:avLst/>
            <a:gdLst>
              <a:gd name="connsiteX0" fmla="*/ 1760642 w 2002315"/>
              <a:gd name="connsiteY0" fmla="*/ 0 h 1450702"/>
              <a:gd name="connsiteX1" fmla="*/ 2002315 w 2002315"/>
              <a:gd name="connsiteY1" fmla="*/ 241673 h 1450702"/>
              <a:gd name="connsiteX2" fmla="*/ 2002315 w 2002315"/>
              <a:gd name="connsiteY2" fmla="*/ 1209030 h 1450702"/>
              <a:gd name="connsiteX3" fmla="*/ 1760642 w 2002315"/>
              <a:gd name="connsiteY3" fmla="*/ 1450703 h 1450702"/>
              <a:gd name="connsiteX4" fmla="*/ 241673 w 2002315"/>
              <a:gd name="connsiteY4" fmla="*/ 1450703 h 1450702"/>
              <a:gd name="connsiteX5" fmla="*/ 0 w 2002315"/>
              <a:gd name="connsiteY5" fmla="*/ 1209030 h 1450702"/>
              <a:gd name="connsiteX6" fmla="*/ 0 w 2002315"/>
              <a:gd name="connsiteY6" fmla="*/ 241673 h 1450702"/>
              <a:gd name="connsiteX7" fmla="*/ 241673 w 2002315"/>
              <a:gd name="connsiteY7" fmla="*/ 0 h 145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2315" h="1450702">
                <a:moveTo>
                  <a:pt x="1760642" y="0"/>
                </a:moveTo>
                <a:cubicBezTo>
                  <a:pt x="1894114" y="0"/>
                  <a:pt x="2002315" y="108201"/>
                  <a:pt x="2002315" y="241673"/>
                </a:cubicBezTo>
                <a:lnTo>
                  <a:pt x="2002315" y="1209030"/>
                </a:lnTo>
                <a:cubicBezTo>
                  <a:pt x="2002315" y="1342502"/>
                  <a:pt x="1894114" y="1450703"/>
                  <a:pt x="1760642" y="1450703"/>
                </a:cubicBezTo>
                <a:lnTo>
                  <a:pt x="241673" y="1450703"/>
                </a:lnTo>
                <a:cubicBezTo>
                  <a:pt x="108201" y="1450703"/>
                  <a:pt x="0" y="1342502"/>
                  <a:pt x="0" y="1209030"/>
                </a:cubicBezTo>
                <a:lnTo>
                  <a:pt x="0" y="241673"/>
                </a:lnTo>
                <a:cubicBezTo>
                  <a:pt x="0" y="108201"/>
                  <a:pt x="108200" y="0"/>
                  <a:pt x="241673" y="0"/>
                </a:cubicBezTo>
                <a:close/>
              </a:path>
            </a:pathLst>
          </a:custGeom>
          <a:solidFill>
            <a:srgbClr val="ECECE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44" name="Forma libre: forma 143">
            <a:extLst>
              <a:ext uri="{FF2B5EF4-FFF2-40B4-BE49-F238E27FC236}">
                <a16:creationId xmlns:a16="http://schemas.microsoft.com/office/drawing/2014/main" id="{D2C6E0FC-E2A2-82E2-690A-BC4B5E83B6F8}"/>
              </a:ext>
            </a:extLst>
          </p:cNvPr>
          <p:cNvSpPr/>
          <p:nvPr/>
        </p:nvSpPr>
        <p:spPr>
          <a:xfrm>
            <a:off x="6458260" y="1709430"/>
            <a:ext cx="2002315" cy="1450702"/>
          </a:xfrm>
          <a:custGeom>
            <a:avLst/>
            <a:gdLst>
              <a:gd name="connsiteX0" fmla="*/ 1760642 w 2002315"/>
              <a:gd name="connsiteY0" fmla="*/ 0 h 1450702"/>
              <a:gd name="connsiteX1" fmla="*/ 2002315 w 2002315"/>
              <a:gd name="connsiteY1" fmla="*/ 241673 h 1450702"/>
              <a:gd name="connsiteX2" fmla="*/ 2002315 w 2002315"/>
              <a:gd name="connsiteY2" fmla="*/ 1209030 h 1450702"/>
              <a:gd name="connsiteX3" fmla="*/ 1760642 w 2002315"/>
              <a:gd name="connsiteY3" fmla="*/ 1450703 h 1450702"/>
              <a:gd name="connsiteX4" fmla="*/ 241673 w 2002315"/>
              <a:gd name="connsiteY4" fmla="*/ 1450703 h 1450702"/>
              <a:gd name="connsiteX5" fmla="*/ 0 w 2002315"/>
              <a:gd name="connsiteY5" fmla="*/ 1209030 h 1450702"/>
              <a:gd name="connsiteX6" fmla="*/ 0 w 2002315"/>
              <a:gd name="connsiteY6" fmla="*/ 241673 h 1450702"/>
              <a:gd name="connsiteX7" fmla="*/ 241673 w 2002315"/>
              <a:gd name="connsiteY7" fmla="*/ 0 h 145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2315" h="1450702">
                <a:moveTo>
                  <a:pt x="1760642" y="0"/>
                </a:moveTo>
                <a:cubicBezTo>
                  <a:pt x="1894114" y="0"/>
                  <a:pt x="2002315" y="108201"/>
                  <a:pt x="2002315" y="241673"/>
                </a:cubicBezTo>
                <a:lnTo>
                  <a:pt x="2002315" y="1209030"/>
                </a:lnTo>
                <a:cubicBezTo>
                  <a:pt x="2002315" y="1342502"/>
                  <a:pt x="1894114" y="1450703"/>
                  <a:pt x="1760642" y="1450703"/>
                </a:cubicBezTo>
                <a:lnTo>
                  <a:pt x="241673" y="1450703"/>
                </a:lnTo>
                <a:cubicBezTo>
                  <a:pt x="108201" y="1450703"/>
                  <a:pt x="0" y="1342502"/>
                  <a:pt x="0" y="1209030"/>
                </a:cubicBezTo>
                <a:lnTo>
                  <a:pt x="0" y="241673"/>
                </a:lnTo>
                <a:cubicBezTo>
                  <a:pt x="0" y="108201"/>
                  <a:pt x="108201" y="0"/>
                  <a:pt x="241673" y="0"/>
                </a:cubicBezTo>
                <a:close/>
              </a:path>
            </a:pathLst>
          </a:custGeom>
          <a:solidFill>
            <a:srgbClr val="ECECE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45" name="Forma libre: forma 144">
            <a:extLst>
              <a:ext uri="{FF2B5EF4-FFF2-40B4-BE49-F238E27FC236}">
                <a16:creationId xmlns:a16="http://schemas.microsoft.com/office/drawing/2014/main" id="{D098E79C-D92E-859E-1503-831713C9F4BD}"/>
              </a:ext>
            </a:extLst>
          </p:cNvPr>
          <p:cNvSpPr/>
          <p:nvPr/>
        </p:nvSpPr>
        <p:spPr>
          <a:xfrm>
            <a:off x="9220973" y="1709430"/>
            <a:ext cx="2002315" cy="1450702"/>
          </a:xfrm>
          <a:custGeom>
            <a:avLst/>
            <a:gdLst>
              <a:gd name="connsiteX0" fmla="*/ 1760642 w 2002315"/>
              <a:gd name="connsiteY0" fmla="*/ 0 h 1450702"/>
              <a:gd name="connsiteX1" fmla="*/ 2002315 w 2002315"/>
              <a:gd name="connsiteY1" fmla="*/ 241673 h 1450702"/>
              <a:gd name="connsiteX2" fmla="*/ 2002315 w 2002315"/>
              <a:gd name="connsiteY2" fmla="*/ 1209030 h 1450702"/>
              <a:gd name="connsiteX3" fmla="*/ 1760642 w 2002315"/>
              <a:gd name="connsiteY3" fmla="*/ 1450703 h 1450702"/>
              <a:gd name="connsiteX4" fmla="*/ 241673 w 2002315"/>
              <a:gd name="connsiteY4" fmla="*/ 1450703 h 1450702"/>
              <a:gd name="connsiteX5" fmla="*/ 0 w 2002315"/>
              <a:gd name="connsiteY5" fmla="*/ 1209030 h 1450702"/>
              <a:gd name="connsiteX6" fmla="*/ 0 w 2002315"/>
              <a:gd name="connsiteY6" fmla="*/ 241673 h 1450702"/>
              <a:gd name="connsiteX7" fmla="*/ 241673 w 2002315"/>
              <a:gd name="connsiteY7" fmla="*/ 0 h 145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2315" h="1450702">
                <a:moveTo>
                  <a:pt x="1760642" y="0"/>
                </a:moveTo>
                <a:cubicBezTo>
                  <a:pt x="1894115" y="0"/>
                  <a:pt x="2002315" y="108201"/>
                  <a:pt x="2002315" y="241673"/>
                </a:cubicBezTo>
                <a:lnTo>
                  <a:pt x="2002315" y="1209030"/>
                </a:lnTo>
                <a:cubicBezTo>
                  <a:pt x="2002315" y="1342502"/>
                  <a:pt x="1894114" y="1450703"/>
                  <a:pt x="1760642" y="1450703"/>
                </a:cubicBezTo>
                <a:lnTo>
                  <a:pt x="241673" y="1450703"/>
                </a:lnTo>
                <a:cubicBezTo>
                  <a:pt x="108201" y="1450703"/>
                  <a:pt x="0" y="1342502"/>
                  <a:pt x="0" y="1209030"/>
                </a:cubicBezTo>
                <a:lnTo>
                  <a:pt x="0" y="241673"/>
                </a:lnTo>
                <a:cubicBezTo>
                  <a:pt x="0" y="108201"/>
                  <a:pt x="108201" y="0"/>
                  <a:pt x="241673" y="0"/>
                </a:cubicBezTo>
                <a:close/>
              </a:path>
            </a:pathLst>
          </a:custGeom>
          <a:solidFill>
            <a:srgbClr val="ECECE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46" name="Forma libre: forma 145">
            <a:extLst>
              <a:ext uri="{FF2B5EF4-FFF2-40B4-BE49-F238E27FC236}">
                <a16:creationId xmlns:a16="http://schemas.microsoft.com/office/drawing/2014/main" id="{32DC0A66-CC21-8182-BA05-91FA7B8AFFC9}"/>
              </a:ext>
            </a:extLst>
          </p:cNvPr>
          <p:cNvSpPr/>
          <p:nvPr/>
        </p:nvSpPr>
        <p:spPr>
          <a:xfrm>
            <a:off x="955257" y="1709430"/>
            <a:ext cx="2002315" cy="1450702"/>
          </a:xfrm>
          <a:custGeom>
            <a:avLst/>
            <a:gdLst>
              <a:gd name="connsiteX0" fmla="*/ 1760642 w 2002315"/>
              <a:gd name="connsiteY0" fmla="*/ 0 h 1450702"/>
              <a:gd name="connsiteX1" fmla="*/ 2002315 w 2002315"/>
              <a:gd name="connsiteY1" fmla="*/ 241673 h 1450702"/>
              <a:gd name="connsiteX2" fmla="*/ 2002315 w 2002315"/>
              <a:gd name="connsiteY2" fmla="*/ 1209030 h 1450702"/>
              <a:gd name="connsiteX3" fmla="*/ 1760642 w 2002315"/>
              <a:gd name="connsiteY3" fmla="*/ 1450703 h 1450702"/>
              <a:gd name="connsiteX4" fmla="*/ 241673 w 2002315"/>
              <a:gd name="connsiteY4" fmla="*/ 1450703 h 1450702"/>
              <a:gd name="connsiteX5" fmla="*/ 0 w 2002315"/>
              <a:gd name="connsiteY5" fmla="*/ 1209030 h 1450702"/>
              <a:gd name="connsiteX6" fmla="*/ 0 w 2002315"/>
              <a:gd name="connsiteY6" fmla="*/ 241673 h 1450702"/>
              <a:gd name="connsiteX7" fmla="*/ 241673 w 2002315"/>
              <a:gd name="connsiteY7" fmla="*/ 0 h 145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2315" h="1450702">
                <a:moveTo>
                  <a:pt x="1760642" y="0"/>
                </a:moveTo>
                <a:cubicBezTo>
                  <a:pt x="1894115" y="0"/>
                  <a:pt x="2002315" y="108201"/>
                  <a:pt x="2002315" y="241673"/>
                </a:cubicBezTo>
                <a:lnTo>
                  <a:pt x="2002315" y="1209030"/>
                </a:lnTo>
                <a:cubicBezTo>
                  <a:pt x="2002315" y="1342502"/>
                  <a:pt x="1894115" y="1450703"/>
                  <a:pt x="1760642" y="1450703"/>
                </a:cubicBezTo>
                <a:lnTo>
                  <a:pt x="241673" y="1450703"/>
                </a:lnTo>
                <a:cubicBezTo>
                  <a:pt x="108201" y="1450703"/>
                  <a:pt x="0" y="1342502"/>
                  <a:pt x="0" y="1209030"/>
                </a:cubicBezTo>
                <a:lnTo>
                  <a:pt x="0" y="241673"/>
                </a:lnTo>
                <a:cubicBezTo>
                  <a:pt x="0" y="108201"/>
                  <a:pt x="108201" y="0"/>
                  <a:pt x="241673" y="0"/>
                </a:cubicBezTo>
                <a:close/>
              </a:path>
            </a:pathLst>
          </a:custGeom>
          <a:solidFill>
            <a:srgbClr val="ECECE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47" name="Forma libre: forma 146">
            <a:extLst>
              <a:ext uri="{FF2B5EF4-FFF2-40B4-BE49-F238E27FC236}">
                <a16:creationId xmlns:a16="http://schemas.microsoft.com/office/drawing/2014/main" id="{D1AC2A83-4FAE-04DF-9A01-DD8D049BBE7A}"/>
              </a:ext>
            </a:extLst>
          </p:cNvPr>
          <p:cNvSpPr/>
          <p:nvPr/>
        </p:nvSpPr>
        <p:spPr>
          <a:xfrm>
            <a:off x="9235756" y="3365596"/>
            <a:ext cx="2002315" cy="1450702"/>
          </a:xfrm>
          <a:custGeom>
            <a:avLst/>
            <a:gdLst>
              <a:gd name="connsiteX0" fmla="*/ 1760643 w 2002315"/>
              <a:gd name="connsiteY0" fmla="*/ 0 h 1450702"/>
              <a:gd name="connsiteX1" fmla="*/ 2002316 w 2002315"/>
              <a:gd name="connsiteY1" fmla="*/ 241673 h 1450702"/>
              <a:gd name="connsiteX2" fmla="*/ 2002316 w 2002315"/>
              <a:gd name="connsiteY2" fmla="*/ 1209030 h 1450702"/>
              <a:gd name="connsiteX3" fmla="*/ 1760643 w 2002315"/>
              <a:gd name="connsiteY3" fmla="*/ 1450703 h 1450702"/>
              <a:gd name="connsiteX4" fmla="*/ 241673 w 2002315"/>
              <a:gd name="connsiteY4" fmla="*/ 1450703 h 1450702"/>
              <a:gd name="connsiteX5" fmla="*/ 0 w 2002315"/>
              <a:gd name="connsiteY5" fmla="*/ 1209030 h 1450702"/>
              <a:gd name="connsiteX6" fmla="*/ 0 w 2002315"/>
              <a:gd name="connsiteY6" fmla="*/ 241673 h 1450702"/>
              <a:gd name="connsiteX7" fmla="*/ 241673 w 2002315"/>
              <a:gd name="connsiteY7" fmla="*/ 0 h 145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2315" h="1450702">
                <a:moveTo>
                  <a:pt x="1760643" y="0"/>
                </a:moveTo>
                <a:cubicBezTo>
                  <a:pt x="1894115" y="0"/>
                  <a:pt x="2002316" y="108201"/>
                  <a:pt x="2002316" y="241673"/>
                </a:cubicBezTo>
                <a:lnTo>
                  <a:pt x="2002316" y="1209030"/>
                </a:lnTo>
                <a:cubicBezTo>
                  <a:pt x="2002316" y="1342502"/>
                  <a:pt x="1894114" y="1450703"/>
                  <a:pt x="1760643" y="1450703"/>
                </a:cubicBezTo>
                <a:lnTo>
                  <a:pt x="241673" y="1450703"/>
                </a:lnTo>
                <a:cubicBezTo>
                  <a:pt x="108201" y="1450703"/>
                  <a:pt x="0" y="1342502"/>
                  <a:pt x="0" y="1209030"/>
                </a:cubicBezTo>
                <a:lnTo>
                  <a:pt x="0" y="241673"/>
                </a:lnTo>
                <a:cubicBezTo>
                  <a:pt x="0" y="108201"/>
                  <a:pt x="108201" y="0"/>
                  <a:pt x="241673" y="0"/>
                </a:cubicBezTo>
                <a:close/>
              </a:path>
            </a:pathLst>
          </a:custGeom>
          <a:solidFill>
            <a:srgbClr val="ECECE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48" name="Forma libre: forma 147">
            <a:extLst>
              <a:ext uri="{FF2B5EF4-FFF2-40B4-BE49-F238E27FC236}">
                <a16:creationId xmlns:a16="http://schemas.microsoft.com/office/drawing/2014/main" id="{665C7D20-79EC-4DB4-183C-BAF81183819D}"/>
              </a:ext>
            </a:extLst>
          </p:cNvPr>
          <p:cNvSpPr/>
          <p:nvPr/>
        </p:nvSpPr>
        <p:spPr>
          <a:xfrm>
            <a:off x="978510" y="3376060"/>
            <a:ext cx="2002315" cy="1450702"/>
          </a:xfrm>
          <a:custGeom>
            <a:avLst/>
            <a:gdLst>
              <a:gd name="connsiteX0" fmla="*/ 1760642 w 2002315"/>
              <a:gd name="connsiteY0" fmla="*/ 0 h 1450702"/>
              <a:gd name="connsiteX1" fmla="*/ 2002315 w 2002315"/>
              <a:gd name="connsiteY1" fmla="*/ 241673 h 1450702"/>
              <a:gd name="connsiteX2" fmla="*/ 2002315 w 2002315"/>
              <a:gd name="connsiteY2" fmla="*/ 1209030 h 1450702"/>
              <a:gd name="connsiteX3" fmla="*/ 1760642 w 2002315"/>
              <a:gd name="connsiteY3" fmla="*/ 1450703 h 1450702"/>
              <a:gd name="connsiteX4" fmla="*/ 241673 w 2002315"/>
              <a:gd name="connsiteY4" fmla="*/ 1450703 h 1450702"/>
              <a:gd name="connsiteX5" fmla="*/ 0 w 2002315"/>
              <a:gd name="connsiteY5" fmla="*/ 1209030 h 1450702"/>
              <a:gd name="connsiteX6" fmla="*/ 0 w 2002315"/>
              <a:gd name="connsiteY6" fmla="*/ 241673 h 1450702"/>
              <a:gd name="connsiteX7" fmla="*/ 241673 w 2002315"/>
              <a:gd name="connsiteY7" fmla="*/ 0 h 145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2315" h="1450702">
                <a:moveTo>
                  <a:pt x="1760642" y="0"/>
                </a:moveTo>
                <a:cubicBezTo>
                  <a:pt x="1894115" y="0"/>
                  <a:pt x="2002315" y="108201"/>
                  <a:pt x="2002315" y="241673"/>
                </a:cubicBezTo>
                <a:lnTo>
                  <a:pt x="2002315" y="1209030"/>
                </a:lnTo>
                <a:cubicBezTo>
                  <a:pt x="2002315" y="1342502"/>
                  <a:pt x="1894115" y="1450703"/>
                  <a:pt x="1760642" y="1450703"/>
                </a:cubicBezTo>
                <a:lnTo>
                  <a:pt x="241673" y="1450703"/>
                </a:lnTo>
                <a:cubicBezTo>
                  <a:pt x="108201" y="1450703"/>
                  <a:pt x="0" y="1342502"/>
                  <a:pt x="0" y="1209030"/>
                </a:cubicBezTo>
                <a:lnTo>
                  <a:pt x="0" y="241673"/>
                </a:lnTo>
                <a:cubicBezTo>
                  <a:pt x="0" y="108201"/>
                  <a:pt x="108201" y="0"/>
                  <a:pt x="241673" y="0"/>
                </a:cubicBezTo>
                <a:close/>
              </a:path>
            </a:pathLst>
          </a:custGeom>
          <a:solidFill>
            <a:srgbClr val="ECECE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49" name="Forma libre: forma 148">
            <a:extLst>
              <a:ext uri="{FF2B5EF4-FFF2-40B4-BE49-F238E27FC236}">
                <a16:creationId xmlns:a16="http://schemas.microsoft.com/office/drawing/2014/main" id="{2CAE3B79-13A0-C95F-0923-1F8BF98EA745}"/>
              </a:ext>
            </a:extLst>
          </p:cNvPr>
          <p:cNvSpPr/>
          <p:nvPr/>
        </p:nvSpPr>
        <p:spPr>
          <a:xfrm>
            <a:off x="6523370" y="5008973"/>
            <a:ext cx="2002315" cy="1450702"/>
          </a:xfrm>
          <a:custGeom>
            <a:avLst/>
            <a:gdLst>
              <a:gd name="connsiteX0" fmla="*/ 1760642 w 2002315"/>
              <a:gd name="connsiteY0" fmla="*/ 0 h 1450702"/>
              <a:gd name="connsiteX1" fmla="*/ 2002315 w 2002315"/>
              <a:gd name="connsiteY1" fmla="*/ 241673 h 1450702"/>
              <a:gd name="connsiteX2" fmla="*/ 2002315 w 2002315"/>
              <a:gd name="connsiteY2" fmla="*/ 1209030 h 1450702"/>
              <a:gd name="connsiteX3" fmla="*/ 1760642 w 2002315"/>
              <a:gd name="connsiteY3" fmla="*/ 1450703 h 1450702"/>
              <a:gd name="connsiteX4" fmla="*/ 241673 w 2002315"/>
              <a:gd name="connsiteY4" fmla="*/ 1450703 h 1450702"/>
              <a:gd name="connsiteX5" fmla="*/ 0 w 2002315"/>
              <a:gd name="connsiteY5" fmla="*/ 1209030 h 1450702"/>
              <a:gd name="connsiteX6" fmla="*/ 0 w 2002315"/>
              <a:gd name="connsiteY6" fmla="*/ 241673 h 1450702"/>
              <a:gd name="connsiteX7" fmla="*/ 241673 w 2002315"/>
              <a:gd name="connsiteY7" fmla="*/ 0 h 145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2315" h="1450702">
                <a:moveTo>
                  <a:pt x="1760642" y="0"/>
                </a:moveTo>
                <a:cubicBezTo>
                  <a:pt x="1894115" y="0"/>
                  <a:pt x="2002315" y="108201"/>
                  <a:pt x="2002315" y="241673"/>
                </a:cubicBezTo>
                <a:lnTo>
                  <a:pt x="2002315" y="1209030"/>
                </a:lnTo>
                <a:cubicBezTo>
                  <a:pt x="2002315" y="1342502"/>
                  <a:pt x="1894115" y="1450703"/>
                  <a:pt x="1760642" y="1450703"/>
                </a:cubicBezTo>
                <a:lnTo>
                  <a:pt x="241673" y="1450703"/>
                </a:lnTo>
                <a:cubicBezTo>
                  <a:pt x="108201" y="1450703"/>
                  <a:pt x="0" y="1342502"/>
                  <a:pt x="0" y="1209030"/>
                </a:cubicBezTo>
                <a:lnTo>
                  <a:pt x="0" y="241673"/>
                </a:lnTo>
                <a:cubicBezTo>
                  <a:pt x="0" y="108201"/>
                  <a:pt x="108201" y="0"/>
                  <a:pt x="241673" y="0"/>
                </a:cubicBezTo>
                <a:close/>
              </a:path>
            </a:pathLst>
          </a:custGeom>
          <a:solidFill>
            <a:srgbClr val="ECECE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grpSp>
        <p:nvGrpSpPr>
          <p:cNvPr id="150" name="Gráfico 3">
            <a:extLst>
              <a:ext uri="{FF2B5EF4-FFF2-40B4-BE49-F238E27FC236}">
                <a16:creationId xmlns:a16="http://schemas.microsoft.com/office/drawing/2014/main" id="{0DE42D59-2F52-A72B-EDEE-B514492926EF}"/>
              </a:ext>
            </a:extLst>
          </p:cNvPr>
          <p:cNvGrpSpPr/>
          <p:nvPr/>
        </p:nvGrpSpPr>
        <p:grpSpPr>
          <a:xfrm>
            <a:off x="3888719" y="2330250"/>
            <a:ext cx="1643210" cy="209061"/>
            <a:chOff x="3888719" y="2330250"/>
            <a:chExt cx="1643210" cy="209061"/>
          </a:xfrm>
          <a:solidFill>
            <a:srgbClr val="291752"/>
          </a:solidFill>
        </p:grpSpPr>
        <p:sp>
          <p:nvSpPr>
            <p:cNvPr id="151" name="Forma libre: forma 150">
              <a:extLst>
                <a:ext uri="{FF2B5EF4-FFF2-40B4-BE49-F238E27FC236}">
                  <a16:creationId xmlns:a16="http://schemas.microsoft.com/office/drawing/2014/main" id="{777607C7-521A-024B-2055-2787B42697A9}"/>
                </a:ext>
              </a:extLst>
            </p:cNvPr>
            <p:cNvSpPr/>
            <p:nvPr/>
          </p:nvSpPr>
          <p:spPr>
            <a:xfrm>
              <a:off x="4764057" y="2332132"/>
              <a:ext cx="227720" cy="205131"/>
            </a:xfrm>
            <a:custGeom>
              <a:avLst/>
              <a:gdLst>
                <a:gd name="connsiteX0" fmla="*/ 71256 w 227720"/>
                <a:gd name="connsiteY0" fmla="*/ 95839 h 205131"/>
                <a:gd name="connsiteX1" fmla="*/ 119092 w 227720"/>
                <a:gd name="connsiteY1" fmla="*/ 0 h 205131"/>
                <a:gd name="connsiteX2" fmla="*/ 227721 w 227720"/>
                <a:gd name="connsiteY2" fmla="*/ 0 h 205131"/>
                <a:gd name="connsiteX3" fmla="*/ 217921 w 227720"/>
                <a:gd name="connsiteY3" fmla="*/ 25911 h 205131"/>
                <a:gd name="connsiteX4" fmla="*/ 130055 w 227720"/>
                <a:gd name="connsiteY4" fmla="*/ 25911 h 205131"/>
                <a:gd name="connsiteX5" fmla="*/ 115438 w 227720"/>
                <a:gd name="connsiteY5" fmla="*/ 54314 h 205131"/>
                <a:gd name="connsiteX6" fmla="*/ 166431 w 227720"/>
                <a:gd name="connsiteY6" fmla="*/ 109957 h 205131"/>
                <a:gd name="connsiteX7" fmla="*/ 119425 w 227720"/>
                <a:gd name="connsiteY7" fmla="*/ 205131 h 205131"/>
                <a:gd name="connsiteX8" fmla="*/ 0 w 227720"/>
                <a:gd name="connsiteY8" fmla="*/ 205131 h 205131"/>
                <a:gd name="connsiteX9" fmla="*/ 9800 w 227720"/>
                <a:gd name="connsiteY9" fmla="*/ 179220 h 205131"/>
                <a:gd name="connsiteX10" fmla="*/ 104144 w 227720"/>
                <a:gd name="connsiteY10" fmla="*/ 179220 h 205131"/>
                <a:gd name="connsiteX11" fmla="*/ 119092 w 227720"/>
                <a:gd name="connsiteY11" fmla="*/ 151149 h 205131"/>
                <a:gd name="connsiteX12" fmla="*/ 71256 w 227720"/>
                <a:gd name="connsiteY12" fmla="*/ 95839 h 20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720" h="205131">
                  <a:moveTo>
                    <a:pt x="71256" y="95839"/>
                  </a:moveTo>
                  <a:cubicBezTo>
                    <a:pt x="42023" y="58633"/>
                    <a:pt x="65775" y="664"/>
                    <a:pt x="119092" y="0"/>
                  </a:cubicBezTo>
                  <a:lnTo>
                    <a:pt x="227721" y="0"/>
                  </a:lnTo>
                  <a:lnTo>
                    <a:pt x="217921" y="25911"/>
                  </a:lnTo>
                  <a:lnTo>
                    <a:pt x="130055" y="25911"/>
                  </a:lnTo>
                  <a:cubicBezTo>
                    <a:pt x="115438" y="26077"/>
                    <a:pt x="107300" y="43518"/>
                    <a:pt x="115438" y="54314"/>
                  </a:cubicBezTo>
                  <a:cubicBezTo>
                    <a:pt x="129058" y="74744"/>
                    <a:pt x="151980" y="89029"/>
                    <a:pt x="166431" y="109957"/>
                  </a:cubicBezTo>
                  <a:cubicBezTo>
                    <a:pt x="197823" y="151149"/>
                    <a:pt x="166098" y="204965"/>
                    <a:pt x="119425" y="205131"/>
                  </a:cubicBezTo>
                  <a:lnTo>
                    <a:pt x="0" y="205131"/>
                  </a:lnTo>
                  <a:lnTo>
                    <a:pt x="9800" y="179220"/>
                  </a:lnTo>
                  <a:lnTo>
                    <a:pt x="104144" y="179220"/>
                  </a:lnTo>
                  <a:cubicBezTo>
                    <a:pt x="118594" y="179220"/>
                    <a:pt x="126733" y="161614"/>
                    <a:pt x="119092" y="151149"/>
                  </a:cubicBezTo>
                  <a:cubicBezTo>
                    <a:pt x="107133" y="131882"/>
                    <a:pt x="86039" y="113445"/>
                    <a:pt x="71256" y="95839"/>
                  </a:cubicBezTo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52" name="Forma libre: forma 151">
              <a:extLst>
                <a:ext uri="{FF2B5EF4-FFF2-40B4-BE49-F238E27FC236}">
                  <a16:creationId xmlns:a16="http://schemas.microsoft.com/office/drawing/2014/main" id="{EBC2DFA8-D861-FDF3-0F19-41A4B2A8FC47}"/>
                </a:ext>
              </a:extLst>
            </p:cNvPr>
            <p:cNvSpPr/>
            <p:nvPr/>
          </p:nvSpPr>
          <p:spPr>
            <a:xfrm>
              <a:off x="4130060" y="2332132"/>
              <a:ext cx="140685" cy="205131"/>
            </a:xfrm>
            <a:custGeom>
              <a:avLst/>
              <a:gdLst>
                <a:gd name="connsiteX0" fmla="*/ 63117 w 140685"/>
                <a:gd name="connsiteY0" fmla="*/ 205131 h 205131"/>
                <a:gd name="connsiteX1" fmla="*/ 0 w 140685"/>
                <a:gd name="connsiteY1" fmla="*/ 205131 h 205131"/>
                <a:gd name="connsiteX2" fmla="*/ 77568 w 140685"/>
                <a:gd name="connsiteY2" fmla="*/ 0 h 205131"/>
                <a:gd name="connsiteX3" fmla="*/ 79395 w 140685"/>
                <a:gd name="connsiteY3" fmla="*/ 0 h 205131"/>
                <a:gd name="connsiteX4" fmla="*/ 138858 w 140685"/>
                <a:gd name="connsiteY4" fmla="*/ 0 h 205131"/>
                <a:gd name="connsiteX5" fmla="*/ 140685 w 140685"/>
                <a:gd name="connsiteY5" fmla="*/ 0 h 205131"/>
                <a:gd name="connsiteX6" fmla="*/ 63117 w 140685"/>
                <a:gd name="connsiteY6" fmla="*/ 205131 h 20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685" h="205131">
                  <a:moveTo>
                    <a:pt x="63117" y="205131"/>
                  </a:moveTo>
                  <a:lnTo>
                    <a:pt x="0" y="205131"/>
                  </a:lnTo>
                  <a:lnTo>
                    <a:pt x="77568" y="0"/>
                  </a:lnTo>
                  <a:lnTo>
                    <a:pt x="79395" y="0"/>
                  </a:lnTo>
                  <a:lnTo>
                    <a:pt x="138858" y="0"/>
                  </a:lnTo>
                  <a:lnTo>
                    <a:pt x="140685" y="0"/>
                  </a:lnTo>
                  <a:lnTo>
                    <a:pt x="63117" y="205131"/>
                  </a:ln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53" name="Forma libre: forma 152">
              <a:extLst>
                <a:ext uri="{FF2B5EF4-FFF2-40B4-BE49-F238E27FC236}">
                  <a16:creationId xmlns:a16="http://schemas.microsoft.com/office/drawing/2014/main" id="{10B4668D-3C52-82FA-7D73-8BABDE9A44C9}"/>
                </a:ext>
              </a:extLst>
            </p:cNvPr>
            <p:cNvSpPr/>
            <p:nvPr/>
          </p:nvSpPr>
          <p:spPr>
            <a:xfrm>
              <a:off x="4666059" y="2332132"/>
              <a:ext cx="137031" cy="205131"/>
            </a:xfrm>
            <a:custGeom>
              <a:avLst/>
              <a:gdLst>
                <a:gd name="connsiteX0" fmla="*/ 59629 w 137031"/>
                <a:gd name="connsiteY0" fmla="*/ 205131 h 205131"/>
                <a:gd name="connsiteX1" fmla="*/ 0 w 137031"/>
                <a:gd name="connsiteY1" fmla="*/ 205131 h 205131"/>
                <a:gd name="connsiteX2" fmla="*/ 77568 w 137031"/>
                <a:gd name="connsiteY2" fmla="*/ 0 h 205131"/>
                <a:gd name="connsiteX3" fmla="*/ 137031 w 137031"/>
                <a:gd name="connsiteY3" fmla="*/ 0 h 205131"/>
                <a:gd name="connsiteX4" fmla="*/ 59629 w 137031"/>
                <a:gd name="connsiteY4" fmla="*/ 205131 h 20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031" h="205131">
                  <a:moveTo>
                    <a:pt x="59629" y="205131"/>
                  </a:moveTo>
                  <a:lnTo>
                    <a:pt x="0" y="205131"/>
                  </a:lnTo>
                  <a:lnTo>
                    <a:pt x="77568" y="0"/>
                  </a:lnTo>
                  <a:lnTo>
                    <a:pt x="137031" y="0"/>
                  </a:lnTo>
                  <a:lnTo>
                    <a:pt x="59629" y="205131"/>
                  </a:ln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54" name="Forma libre: forma 153">
              <a:extLst>
                <a:ext uri="{FF2B5EF4-FFF2-40B4-BE49-F238E27FC236}">
                  <a16:creationId xmlns:a16="http://schemas.microsoft.com/office/drawing/2014/main" id="{2B50D677-DD0A-8C3E-A624-002CCADA1E45}"/>
                </a:ext>
              </a:extLst>
            </p:cNvPr>
            <p:cNvSpPr/>
            <p:nvPr/>
          </p:nvSpPr>
          <p:spPr>
            <a:xfrm>
              <a:off x="4955402" y="2332132"/>
              <a:ext cx="137031" cy="205131"/>
            </a:xfrm>
            <a:custGeom>
              <a:avLst/>
              <a:gdLst>
                <a:gd name="connsiteX0" fmla="*/ 59463 w 137031"/>
                <a:gd name="connsiteY0" fmla="*/ 205131 h 205131"/>
                <a:gd name="connsiteX1" fmla="*/ 0 w 137031"/>
                <a:gd name="connsiteY1" fmla="*/ 205131 h 205131"/>
                <a:gd name="connsiteX2" fmla="*/ 77568 w 137031"/>
                <a:gd name="connsiteY2" fmla="*/ 0 h 205131"/>
                <a:gd name="connsiteX3" fmla="*/ 137031 w 137031"/>
                <a:gd name="connsiteY3" fmla="*/ 0 h 205131"/>
                <a:gd name="connsiteX4" fmla="*/ 59463 w 137031"/>
                <a:gd name="connsiteY4" fmla="*/ 205131 h 20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031" h="205131">
                  <a:moveTo>
                    <a:pt x="59463" y="205131"/>
                  </a:moveTo>
                  <a:lnTo>
                    <a:pt x="0" y="205131"/>
                  </a:lnTo>
                  <a:lnTo>
                    <a:pt x="77568" y="0"/>
                  </a:lnTo>
                  <a:lnTo>
                    <a:pt x="137031" y="0"/>
                  </a:lnTo>
                  <a:lnTo>
                    <a:pt x="59463" y="205131"/>
                  </a:ln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55" name="Forma libre: forma 154">
              <a:extLst>
                <a:ext uri="{FF2B5EF4-FFF2-40B4-BE49-F238E27FC236}">
                  <a16:creationId xmlns:a16="http://schemas.microsoft.com/office/drawing/2014/main" id="{E7D6D78E-69DD-7E55-D0E0-B597F9A0193D}"/>
                </a:ext>
              </a:extLst>
            </p:cNvPr>
            <p:cNvSpPr/>
            <p:nvPr/>
          </p:nvSpPr>
          <p:spPr>
            <a:xfrm>
              <a:off x="5073280" y="2330250"/>
              <a:ext cx="224835" cy="209061"/>
            </a:xfrm>
            <a:custGeom>
              <a:avLst/>
              <a:gdLst>
                <a:gd name="connsiteX0" fmla="*/ 31445 w 224835"/>
                <a:gd name="connsiteY0" fmla="*/ 64169 h 209061"/>
                <a:gd name="connsiteX1" fmla="*/ 136253 w 224835"/>
                <a:gd name="connsiteY1" fmla="*/ 55 h 209061"/>
                <a:gd name="connsiteX2" fmla="*/ 173127 w 224835"/>
                <a:gd name="connsiteY2" fmla="*/ 55 h 209061"/>
                <a:gd name="connsiteX3" fmla="*/ 224617 w 224835"/>
                <a:gd name="connsiteY3" fmla="*/ 47227 h 209061"/>
                <a:gd name="connsiteX4" fmla="*/ 224285 w 224835"/>
                <a:gd name="connsiteY4" fmla="*/ 60681 h 209061"/>
                <a:gd name="connsiteX5" fmla="*/ 222624 w 224835"/>
                <a:gd name="connsiteY5" fmla="*/ 67657 h 209061"/>
                <a:gd name="connsiteX6" fmla="*/ 193391 w 224835"/>
                <a:gd name="connsiteY6" fmla="*/ 144893 h 209061"/>
                <a:gd name="connsiteX7" fmla="*/ 88582 w 224835"/>
                <a:gd name="connsiteY7" fmla="*/ 209007 h 209061"/>
                <a:gd name="connsiteX8" fmla="*/ 51709 w 224835"/>
                <a:gd name="connsiteY8" fmla="*/ 209007 h 209061"/>
                <a:gd name="connsiteX9" fmla="*/ 218 w 224835"/>
                <a:gd name="connsiteY9" fmla="*/ 161835 h 209061"/>
                <a:gd name="connsiteX10" fmla="*/ 551 w 224835"/>
                <a:gd name="connsiteY10" fmla="*/ 148381 h 209061"/>
                <a:gd name="connsiteX11" fmla="*/ 2211 w 224835"/>
                <a:gd name="connsiteY11" fmla="*/ 141405 h 209061"/>
                <a:gd name="connsiteX12" fmla="*/ 31445 w 224835"/>
                <a:gd name="connsiteY12" fmla="*/ 64169 h 209061"/>
                <a:gd name="connsiteX13" fmla="*/ 144059 w 224835"/>
                <a:gd name="connsiteY13" fmla="*/ 21316 h 209061"/>
                <a:gd name="connsiteX14" fmla="*/ 144059 w 224835"/>
                <a:gd name="connsiteY14" fmla="*/ 21316 h 209061"/>
                <a:gd name="connsiteX15" fmla="*/ 95725 w 224835"/>
                <a:gd name="connsiteY15" fmla="*/ 54203 h 209061"/>
                <a:gd name="connsiteX16" fmla="*/ 56526 w 224835"/>
                <a:gd name="connsiteY16" fmla="*/ 158679 h 209061"/>
                <a:gd name="connsiteX17" fmla="*/ 55031 w 224835"/>
                <a:gd name="connsiteY17" fmla="*/ 166652 h 209061"/>
                <a:gd name="connsiteX18" fmla="*/ 55031 w 224835"/>
                <a:gd name="connsiteY18" fmla="*/ 166652 h 209061"/>
                <a:gd name="connsiteX19" fmla="*/ 75129 w 224835"/>
                <a:gd name="connsiteY19" fmla="*/ 187912 h 209061"/>
                <a:gd name="connsiteX20" fmla="*/ 80942 w 224835"/>
                <a:gd name="connsiteY20" fmla="*/ 187912 h 209061"/>
                <a:gd name="connsiteX21" fmla="*/ 129110 w 224835"/>
                <a:gd name="connsiteY21" fmla="*/ 155025 h 209061"/>
                <a:gd name="connsiteX22" fmla="*/ 168310 w 224835"/>
                <a:gd name="connsiteY22" fmla="*/ 50549 h 209061"/>
                <a:gd name="connsiteX23" fmla="*/ 169805 w 224835"/>
                <a:gd name="connsiteY23" fmla="*/ 42576 h 209061"/>
                <a:gd name="connsiteX24" fmla="*/ 169805 w 224835"/>
                <a:gd name="connsiteY24" fmla="*/ 42576 h 209061"/>
                <a:gd name="connsiteX25" fmla="*/ 149707 w 224835"/>
                <a:gd name="connsiteY25" fmla="*/ 21316 h 209061"/>
                <a:gd name="connsiteX26" fmla="*/ 143893 w 224835"/>
                <a:gd name="connsiteY26" fmla="*/ 21316 h 20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24835" h="209061">
                  <a:moveTo>
                    <a:pt x="31445" y="64169"/>
                  </a:moveTo>
                  <a:cubicBezTo>
                    <a:pt x="52207" y="21482"/>
                    <a:pt x="95891" y="-1274"/>
                    <a:pt x="136253" y="55"/>
                  </a:cubicBezTo>
                  <a:lnTo>
                    <a:pt x="173127" y="55"/>
                  </a:lnTo>
                  <a:cubicBezTo>
                    <a:pt x="204187" y="1550"/>
                    <a:pt x="223122" y="26465"/>
                    <a:pt x="224617" y="47227"/>
                  </a:cubicBezTo>
                  <a:cubicBezTo>
                    <a:pt x="224949" y="52210"/>
                    <a:pt x="224949" y="57027"/>
                    <a:pt x="224285" y="60681"/>
                  </a:cubicBezTo>
                  <a:cubicBezTo>
                    <a:pt x="223786" y="63006"/>
                    <a:pt x="223288" y="65332"/>
                    <a:pt x="222624" y="67657"/>
                  </a:cubicBezTo>
                  <a:cubicBezTo>
                    <a:pt x="216146" y="94067"/>
                    <a:pt x="206346" y="120809"/>
                    <a:pt x="193391" y="144893"/>
                  </a:cubicBezTo>
                  <a:cubicBezTo>
                    <a:pt x="172628" y="187580"/>
                    <a:pt x="129110" y="210336"/>
                    <a:pt x="88582" y="209007"/>
                  </a:cubicBezTo>
                  <a:lnTo>
                    <a:pt x="51709" y="209007"/>
                  </a:lnTo>
                  <a:cubicBezTo>
                    <a:pt x="20648" y="207512"/>
                    <a:pt x="1713" y="182597"/>
                    <a:pt x="218" y="161835"/>
                  </a:cubicBezTo>
                  <a:cubicBezTo>
                    <a:pt x="-114" y="156852"/>
                    <a:pt x="-114" y="152035"/>
                    <a:pt x="551" y="148381"/>
                  </a:cubicBezTo>
                  <a:cubicBezTo>
                    <a:pt x="1049" y="146055"/>
                    <a:pt x="1547" y="143730"/>
                    <a:pt x="2211" y="141405"/>
                  </a:cubicBezTo>
                  <a:cubicBezTo>
                    <a:pt x="8689" y="115161"/>
                    <a:pt x="18489" y="88253"/>
                    <a:pt x="31445" y="64169"/>
                  </a:cubicBezTo>
                  <a:moveTo>
                    <a:pt x="144059" y="21316"/>
                  </a:moveTo>
                  <a:lnTo>
                    <a:pt x="144059" y="21316"/>
                  </a:lnTo>
                  <a:cubicBezTo>
                    <a:pt x="122134" y="21980"/>
                    <a:pt x="103697" y="34271"/>
                    <a:pt x="95725" y="54203"/>
                  </a:cubicBezTo>
                  <a:lnTo>
                    <a:pt x="56526" y="158679"/>
                  </a:lnTo>
                  <a:cubicBezTo>
                    <a:pt x="55529" y="161170"/>
                    <a:pt x="55031" y="163828"/>
                    <a:pt x="55031" y="166652"/>
                  </a:cubicBezTo>
                  <a:lnTo>
                    <a:pt x="55031" y="166652"/>
                  </a:lnTo>
                  <a:cubicBezTo>
                    <a:pt x="55031" y="177780"/>
                    <a:pt x="64000" y="187082"/>
                    <a:pt x="75129" y="187912"/>
                  </a:cubicBezTo>
                  <a:lnTo>
                    <a:pt x="80942" y="187912"/>
                  </a:lnTo>
                  <a:cubicBezTo>
                    <a:pt x="102867" y="187248"/>
                    <a:pt x="121304" y="174957"/>
                    <a:pt x="129110" y="155025"/>
                  </a:cubicBezTo>
                  <a:lnTo>
                    <a:pt x="168310" y="50549"/>
                  </a:lnTo>
                  <a:cubicBezTo>
                    <a:pt x="169306" y="48057"/>
                    <a:pt x="169805" y="45400"/>
                    <a:pt x="169805" y="42576"/>
                  </a:cubicBezTo>
                  <a:lnTo>
                    <a:pt x="169805" y="42576"/>
                  </a:lnTo>
                  <a:cubicBezTo>
                    <a:pt x="169805" y="31282"/>
                    <a:pt x="161001" y="22146"/>
                    <a:pt x="149707" y="21316"/>
                  </a:cubicBezTo>
                  <a:lnTo>
                    <a:pt x="143893" y="21316"/>
                  </a:ln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56" name="Forma libre: forma 155">
              <a:extLst>
                <a:ext uri="{FF2B5EF4-FFF2-40B4-BE49-F238E27FC236}">
                  <a16:creationId xmlns:a16="http://schemas.microsoft.com/office/drawing/2014/main" id="{2DA21F57-11BA-07C4-3007-F79D4D8213E7}"/>
                </a:ext>
              </a:extLst>
            </p:cNvPr>
            <p:cNvSpPr/>
            <p:nvPr/>
          </p:nvSpPr>
          <p:spPr>
            <a:xfrm>
              <a:off x="3888719" y="2332298"/>
              <a:ext cx="278878" cy="205131"/>
            </a:xfrm>
            <a:custGeom>
              <a:avLst/>
              <a:gdLst>
                <a:gd name="connsiteX0" fmla="*/ 110622 w 278878"/>
                <a:gd name="connsiteY0" fmla="*/ 78897 h 205131"/>
                <a:gd name="connsiteX1" fmla="*/ 185864 w 278878"/>
                <a:gd name="connsiteY1" fmla="*/ 78897 h 205131"/>
                <a:gd name="connsiteX2" fmla="*/ 215762 w 278878"/>
                <a:gd name="connsiteY2" fmla="*/ 0 h 205131"/>
                <a:gd name="connsiteX3" fmla="*/ 278879 w 278878"/>
                <a:gd name="connsiteY3" fmla="*/ 0 h 205131"/>
                <a:gd name="connsiteX4" fmla="*/ 206128 w 278878"/>
                <a:gd name="connsiteY4" fmla="*/ 192674 h 205131"/>
                <a:gd name="connsiteX5" fmla="*/ 206128 w 278878"/>
                <a:gd name="connsiteY5" fmla="*/ 192840 h 205131"/>
                <a:gd name="connsiteX6" fmla="*/ 187691 w 278878"/>
                <a:gd name="connsiteY6" fmla="*/ 205131 h 205131"/>
                <a:gd name="connsiteX7" fmla="*/ 138360 w 278878"/>
                <a:gd name="connsiteY7" fmla="*/ 205131 h 205131"/>
                <a:gd name="connsiteX8" fmla="*/ 175400 w 278878"/>
                <a:gd name="connsiteY8" fmla="*/ 106967 h 205131"/>
                <a:gd name="connsiteX9" fmla="*/ 100157 w 278878"/>
                <a:gd name="connsiteY9" fmla="*/ 106967 h 205131"/>
                <a:gd name="connsiteX10" fmla="*/ 63117 w 278878"/>
                <a:gd name="connsiteY10" fmla="*/ 205131 h 205131"/>
                <a:gd name="connsiteX11" fmla="*/ 0 w 278878"/>
                <a:gd name="connsiteY11" fmla="*/ 205131 h 205131"/>
                <a:gd name="connsiteX12" fmla="*/ 77402 w 278878"/>
                <a:gd name="connsiteY12" fmla="*/ 0 h 205131"/>
                <a:gd name="connsiteX13" fmla="*/ 140519 w 278878"/>
                <a:gd name="connsiteY13" fmla="*/ 0 h 205131"/>
                <a:gd name="connsiteX14" fmla="*/ 110788 w 278878"/>
                <a:gd name="connsiteY14" fmla="*/ 78897 h 20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8878" h="205131">
                  <a:moveTo>
                    <a:pt x="110622" y="78897"/>
                  </a:moveTo>
                  <a:lnTo>
                    <a:pt x="185864" y="78897"/>
                  </a:lnTo>
                  <a:lnTo>
                    <a:pt x="215762" y="0"/>
                  </a:lnTo>
                  <a:lnTo>
                    <a:pt x="278879" y="0"/>
                  </a:lnTo>
                  <a:lnTo>
                    <a:pt x="206128" y="192674"/>
                  </a:lnTo>
                  <a:cubicBezTo>
                    <a:pt x="206128" y="192674"/>
                    <a:pt x="206128" y="192674"/>
                    <a:pt x="206128" y="192840"/>
                  </a:cubicBezTo>
                  <a:cubicBezTo>
                    <a:pt x="203304" y="199982"/>
                    <a:pt x="195996" y="205131"/>
                    <a:pt x="187691" y="205131"/>
                  </a:cubicBezTo>
                  <a:lnTo>
                    <a:pt x="138360" y="205131"/>
                  </a:lnTo>
                  <a:lnTo>
                    <a:pt x="175400" y="106967"/>
                  </a:lnTo>
                  <a:lnTo>
                    <a:pt x="100157" y="106967"/>
                  </a:lnTo>
                  <a:lnTo>
                    <a:pt x="63117" y="205131"/>
                  </a:lnTo>
                  <a:lnTo>
                    <a:pt x="0" y="205131"/>
                  </a:lnTo>
                  <a:lnTo>
                    <a:pt x="77402" y="0"/>
                  </a:lnTo>
                  <a:lnTo>
                    <a:pt x="140519" y="0"/>
                  </a:lnTo>
                  <a:lnTo>
                    <a:pt x="110788" y="78897"/>
                  </a:ln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57" name="Forma libre: forma 156">
              <a:extLst>
                <a:ext uri="{FF2B5EF4-FFF2-40B4-BE49-F238E27FC236}">
                  <a16:creationId xmlns:a16="http://schemas.microsoft.com/office/drawing/2014/main" id="{1380328F-0851-D61F-39A1-7B48B36F9552}"/>
                </a:ext>
              </a:extLst>
            </p:cNvPr>
            <p:cNvSpPr/>
            <p:nvPr/>
          </p:nvSpPr>
          <p:spPr>
            <a:xfrm>
              <a:off x="4236197" y="2332298"/>
              <a:ext cx="261438" cy="205297"/>
            </a:xfrm>
            <a:custGeom>
              <a:avLst/>
              <a:gdLst>
                <a:gd name="connsiteX0" fmla="*/ 111452 w 261438"/>
                <a:gd name="connsiteY0" fmla="*/ 77070 h 205297"/>
                <a:gd name="connsiteX1" fmla="*/ 214267 w 261438"/>
                <a:gd name="connsiteY1" fmla="*/ 0 h 205297"/>
                <a:gd name="connsiteX2" fmla="*/ 261439 w 261438"/>
                <a:gd name="connsiteY2" fmla="*/ 0 h 205297"/>
                <a:gd name="connsiteX3" fmla="*/ 156299 w 261438"/>
                <a:gd name="connsiteY3" fmla="*/ 78897 h 205297"/>
                <a:gd name="connsiteX4" fmla="*/ 222904 w 261438"/>
                <a:gd name="connsiteY4" fmla="*/ 205131 h 205297"/>
                <a:gd name="connsiteX5" fmla="*/ 169254 w 261438"/>
                <a:gd name="connsiteY5" fmla="*/ 205131 h 205297"/>
                <a:gd name="connsiteX6" fmla="*/ 169753 w 261438"/>
                <a:gd name="connsiteY6" fmla="*/ 205131 h 205297"/>
                <a:gd name="connsiteX7" fmla="*/ 150485 w 261438"/>
                <a:gd name="connsiteY7" fmla="*/ 194169 h 205297"/>
                <a:gd name="connsiteX8" fmla="*/ 150485 w 261438"/>
                <a:gd name="connsiteY8" fmla="*/ 194003 h 205297"/>
                <a:gd name="connsiteX9" fmla="*/ 150485 w 261438"/>
                <a:gd name="connsiteY9" fmla="*/ 194003 h 205297"/>
                <a:gd name="connsiteX10" fmla="*/ 108628 w 261438"/>
                <a:gd name="connsiteY10" fmla="*/ 114774 h 205297"/>
                <a:gd name="connsiteX11" fmla="*/ 92849 w 261438"/>
                <a:gd name="connsiteY11" fmla="*/ 126567 h 205297"/>
                <a:gd name="connsiteX12" fmla="*/ 63117 w 261438"/>
                <a:gd name="connsiteY12" fmla="*/ 205298 h 205297"/>
                <a:gd name="connsiteX13" fmla="*/ 0 w 261438"/>
                <a:gd name="connsiteY13" fmla="*/ 205298 h 205297"/>
                <a:gd name="connsiteX14" fmla="*/ 77402 w 261438"/>
                <a:gd name="connsiteY14" fmla="*/ 166 h 205297"/>
                <a:gd name="connsiteX15" fmla="*/ 140519 w 261438"/>
                <a:gd name="connsiteY15" fmla="*/ 166 h 205297"/>
                <a:gd name="connsiteX16" fmla="*/ 111452 w 261438"/>
                <a:gd name="connsiteY16" fmla="*/ 77236 h 205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1438" h="205297">
                  <a:moveTo>
                    <a:pt x="111452" y="77070"/>
                  </a:moveTo>
                  <a:lnTo>
                    <a:pt x="214267" y="0"/>
                  </a:lnTo>
                  <a:lnTo>
                    <a:pt x="261439" y="0"/>
                  </a:lnTo>
                  <a:lnTo>
                    <a:pt x="156299" y="78897"/>
                  </a:lnTo>
                  <a:lnTo>
                    <a:pt x="222904" y="205131"/>
                  </a:lnTo>
                  <a:lnTo>
                    <a:pt x="169254" y="205131"/>
                  </a:lnTo>
                  <a:cubicBezTo>
                    <a:pt x="169254" y="205131"/>
                    <a:pt x="169587" y="205131"/>
                    <a:pt x="169753" y="205131"/>
                  </a:cubicBezTo>
                  <a:cubicBezTo>
                    <a:pt x="161448" y="205630"/>
                    <a:pt x="153973" y="201145"/>
                    <a:pt x="150485" y="194169"/>
                  </a:cubicBezTo>
                  <a:cubicBezTo>
                    <a:pt x="150485" y="194169"/>
                    <a:pt x="150485" y="194169"/>
                    <a:pt x="150485" y="194003"/>
                  </a:cubicBezTo>
                  <a:lnTo>
                    <a:pt x="150485" y="194003"/>
                  </a:lnTo>
                  <a:cubicBezTo>
                    <a:pt x="150485" y="194003"/>
                    <a:pt x="108628" y="114774"/>
                    <a:pt x="108628" y="114774"/>
                  </a:cubicBezTo>
                  <a:lnTo>
                    <a:pt x="92849" y="126567"/>
                  </a:lnTo>
                  <a:lnTo>
                    <a:pt x="63117" y="205298"/>
                  </a:lnTo>
                  <a:lnTo>
                    <a:pt x="0" y="205298"/>
                  </a:lnTo>
                  <a:lnTo>
                    <a:pt x="77402" y="166"/>
                  </a:lnTo>
                  <a:lnTo>
                    <a:pt x="140519" y="166"/>
                  </a:lnTo>
                  <a:lnTo>
                    <a:pt x="111452" y="77236"/>
                  </a:ln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58" name="Forma libre: forma 157">
              <a:extLst>
                <a:ext uri="{FF2B5EF4-FFF2-40B4-BE49-F238E27FC236}">
                  <a16:creationId xmlns:a16="http://schemas.microsoft.com/office/drawing/2014/main" id="{A2B0461A-7998-EAB1-E0E3-7F4084E1DA8C}"/>
                </a:ext>
              </a:extLst>
            </p:cNvPr>
            <p:cNvSpPr/>
            <p:nvPr/>
          </p:nvSpPr>
          <p:spPr>
            <a:xfrm>
              <a:off x="4517069" y="2332132"/>
              <a:ext cx="202307" cy="205131"/>
            </a:xfrm>
            <a:custGeom>
              <a:avLst/>
              <a:gdLst>
                <a:gd name="connsiteX0" fmla="*/ 70758 w 202307"/>
                <a:gd name="connsiteY0" fmla="*/ 141017 h 205131"/>
                <a:gd name="connsiteX1" fmla="*/ 167427 w 202307"/>
                <a:gd name="connsiteY1" fmla="*/ 0 h 205131"/>
                <a:gd name="connsiteX2" fmla="*/ 202308 w 202307"/>
                <a:gd name="connsiteY2" fmla="*/ 0 h 205131"/>
                <a:gd name="connsiteX3" fmla="*/ 67270 w 202307"/>
                <a:gd name="connsiteY3" fmla="*/ 196494 h 205131"/>
                <a:gd name="connsiteX4" fmla="*/ 67270 w 202307"/>
                <a:gd name="connsiteY4" fmla="*/ 196494 h 205131"/>
                <a:gd name="connsiteX5" fmla="*/ 51324 w 202307"/>
                <a:gd name="connsiteY5" fmla="*/ 205131 h 205131"/>
                <a:gd name="connsiteX6" fmla="*/ 49996 w 202307"/>
                <a:gd name="connsiteY6" fmla="*/ 205131 h 205131"/>
                <a:gd name="connsiteX7" fmla="*/ 49331 w 202307"/>
                <a:gd name="connsiteY7" fmla="*/ 205131 h 205131"/>
                <a:gd name="connsiteX8" fmla="*/ 49497 w 202307"/>
                <a:gd name="connsiteY8" fmla="*/ 205131 h 205131"/>
                <a:gd name="connsiteX9" fmla="*/ 16444 w 202307"/>
                <a:gd name="connsiteY9" fmla="*/ 205131 h 205131"/>
                <a:gd name="connsiteX10" fmla="*/ 0 w 202307"/>
                <a:gd name="connsiteY10" fmla="*/ 0 h 205131"/>
                <a:gd name="connsiteX11" fmla="*/ 59463 w 202307"/>
                <a:gd name="connsiteY11" fmla="*/ 0 h 205131"/>
                <a:gd name="connsiteX12" fmla="*/ 70758 w 202307"/>
                <a:gd name="connsiteY12" fmla="*/ 141017 h 20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2307" h="205131">
                  <a:moveTo>
                    <a:pt x="70758" y="141017"/>
                  </a:moveTo>
                  <a:lnTo>
                    <a:pt x="167427" y="0"/>
                  </a:lnTo>
                  <a:lnTo>
                    <a:pt x="202308" y="0"/>
                  </a:lnTo>
                  <a:lnTo>
                    <a:pt x="67270" y="196494"/>
                  </a:lnTo>
                  <a:lnTo>
                    <a:pt x="67270" y="196494"/>
                  </a:lnTo>
                  <a:cubicBezTo>
                    <a:pt x="63782" y="201643"/>
                    <a:pt x="57802" y="204965"/>
                    <a:pt x="51324" y="205131"/>
                  </a:cubicBezTo>
                  <a:lnTo>
                    <a:pt x="49996" y="205131"/>
                  </a:lnTo>
                  <a:cubicBezTo>
                    <a:pt x="49996" y="205131"/>
                    <a:pt x="49497" y="205131"/>
                    <a:pt x="49331" y="205131"/>
                  </a:cubicBezTo>
                  <a:cubicBezTo>
                    <a:pt x="49331" y="205131"/>
                    <a:pt x="49331" y="205131"/>
                    <a:pt x="49497" y="205131"/>
                  </a:cubicBezTo>
                  <a:lnTo>
                    <a:pt x="16444" y="205131"/>
                  </a:lnTo>
                  <a:lnTo>
                    <a:pt x="0" y="0"/>
                  </a:lnTo>
                  <a:lnTo>
                    <a:pt x="59463" y="0"/>
                  </a:lnTo>
                  <a:lnTo>
                    <a:pt x="70758" y="141017"/>
                  </a:ln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59" name="Forma libre: forma 158">
              <a:extLst>
                <a:ext uri="{FF2B5EF4-FFF2-40B4-BE49-F238E27FC236}">
                  <a16:creationId xmlns:a16="http://schemas.microsoft.com/office/drawing/2014/main" id="{F54EDFF3-A1D0-3262-EA2A-AE03E00CA637}"/>
                </a:ext>
              </a:extLst>
            </p:cNvPr>
            <p:cNvSpPr/>
            <p:nvPr/>
          </p:nvSpPr>
          <p:spPr>
            <a:xfrm>
              <a:off x="5276138" y="2332132"/>
              <a:ext cx="255791" cy="205131"/>
            </a:xfrm>
            <a:custGeom>
              <a:avLst/>
              <a:gdLst>
                <a:gd name="connsiteX0" fmla="*/ 84544 w 255791"/>
                <a:gd name="connsiteY0" fmla="*/ 66273 h 205131"/>
                <a:gd name="connsiteX1" fmla="*/ 84211 w 255791"/>
                <a:gd name="connsiteY1" fmla="*/ 63782 h 205131"/>
                <a:gd name="connsiteX2" fmla="*/ 30562 w 255791"/>
                <a:gd name="connsiteY2" fmla="*/ 205131 h 205131"/>
                <a:gd name="connsiteX3" fmla="*/ 0 w 255791"/>
                <a:gd name="connsiteY3" fmla="*/ 205131 h 205131"/>
                <a:gd name="connsiteX4" fmla="*/ 77734 w 255791"/>
                <a:gd name="connsiteY4" fmla="*/ 0 h 205131"/>
                <a:gd name="connsiteX5" fmla="*/ 116601 w 255791"/>
                <a:gd name="connsiteY5" fmla="*/ 0 h 205131"/>
                <a:gd name="connsiteX6" fmla="*/ 172576 w 255791"/>
                <a:gd name="connsiteY6" fmla="*/ 138692 h 205131"/>
                <a:gd name="connsiteX7" fmla="*/ 225063 w 255791"/>
                <a:gd name="connsiteY7" fmla="*/ 0 h 205131"/>
                <a:gd name="connsiteX8" fmla="*/ 255791 w 255791"/>
                <a:gd name="connsiteY8" fmla="*/ 0 h 205131"/>
                <a:gd name="connsiteX9" fmla="*/ 178057 w 255791"/>
                <a:gd name="connsiteY9" fmla="*/ 205131 h 205131"/>
                <a:gd name="connsiteX10" fmla="*/ 149987 w 255791"/>
                <a:gd name="connsiteY10" fmla="*/ 205131 h 205131"/>
                <a:gd name="connsiteX11" fmla="*/ 132712 w 255791"/>
                <a:gd name="connsiteY11" fmla="*/ 193172 h 205131"/>
                <a:gd name="connsiteX12" fmla="*/ 84544 w 255791"/>
                <a:gd name="connsiteY12" fmla="*/ 66273 h 20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5791" h="205131">
                  <a:moveTo>
                    <a:pt x="84544" y="66273"/>
                  </a:moveTo>
                  <a:lnTo>
                    <a:pt x="84211" y="63782"/>
                  </a:lnTo>
                  <a:lnTo>
                    <a:pt x="30562" y="205131"/>
                  </a:lnTo>
                  <a:lnTo>
                    <a:pt x="0" y="205131"/>
                  </a:lnTo>
                  <a:lnTo>
                    <a:pt x="77734" y="0"/>
                  </a:lnTo>
                  <a:lnTo>
                    <a:pt x="116601" y="0"/>
                  </a:lnTo>
                  <a:lnTo>
                    <a:pt x="172576" y="138692"/>
                  </a:lnTo>
                  <a:lnTo>
                    <a:pt x="225063" y="0"/>
                  </a:lnTo>
                  <a:lnTo>
                    <a:pt x="255791" y="0"/>
                  </a:lnTo>
                  <a:lnTo>
                    <a:pt x="178057" y="205131"/>
                  </a:lnTo>
                  <a:lnTo>
                    <a:pt x="149987" y="205131"/>
                  </a:lnTo>
                  <a:cubicBezTo>
                    <a:pt x="142180" y="204799"/>
                    <a:pt x="135536" y="199982"/>
                    <a:pt x="132712" y="193172"/>
                  </a:cubicBezTo>
                  <a:lnTo>
                    <a:pt x="84544" y="66273"/>
                  </a:ln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160" name="Forma libre: forma 159">
            <a:extLst>
              <a:ext uri="{FF2B5EF4-FFF2-40B4-BE49-F238E27FC236}">
                <a16:creationId xmlns:a16="http://schemas.microsoft.com/office/drawing/2014/main" id="{94126EE0-EB27-B059-A1E7-5C1A9093684A}"/>
              </a:ext>
            </a:extLst>
          </p:cNvPr>
          <p:cNvSpPr/>
          <p:nvPr/>
        </p:nvSpPr>
        <p:spPr>
          <a:xfrm>
            <a:off x="1250911" y="2300241"/>
            <a:ext cx="1410839" cy="268913"/>
          </a:xfrm>
          <a:custGeom>
            <a:avLst/>
            <a:gdLst>
              <a:gd name="connsiteX0" fmla="*/ 635658 w 1410839"/>
              <a:gd name="connsiteY0" fmla="*/ 135370 h 268913"/>
              <a:gd name="connsiteX1" fmla="*/ 562243 w 1410839"/>
              <a:gd name="connsiteY1" fmla="*/ 214101 h 268913"/>
              <a:gd name="connsiteX2" fmla="*/ 537328 w 1410839"/>
              <a:gd name="connsiteY2" fmla="*/ 214101 h 268913"/>
              <a:gd name="connsiteX3" fmla="*/ 537328 w 1410839"/>
              <a:gd name="connsiteY3" fmla="*/ 182044 h 268913"/>
              <a:gd name="connsiteX4" fmla="*/ 560416 w 1410839"/>
              <a:gd name="connsiteY4" fmla="*/ 182044 h 268913"/>
              <a:gd name="connsiteX5" fmla="*/ 601442 w 1410839"/>
              <a:gd name="connsiteY5" fmla="*/ 135370 h 268913"/>
              <a:gd name="connsiteX6" fmla="*/ 559585 w 1410839"/>
              <a:gd name="connsiteY6" fmla="*/ 85707 h 268913"/>
              <a:gd name="connsiteX7" fmla="*/ 516234 w 1410839"/>
              <a:gd name="connsiteY7" fmla="*/ 134706 h 268913"/>
              <a:gd name="connsiteX8" fmla="*/ 516234 w 1410839"/>
              <a:gd name="connsiteY8" fmla="*/ 268913 h 268913"/>
              <a:gd name="connsiteX9" fmla="*/ 482183 w 1410839"/>
              <a:gd name="connsiteY9" fmla="*/ 268913 h 268913"/>
              <a:gd name="connsiteX10" fmla="*/ 482183 w 1410839"/>
              <a:gd name="connsiteY10" fmla="*/ 57968 h 268913"/>
              <a:gd name="connsiteX11" fmla="*/ 516234 w 1410839"/>
              <a:gd name="connsiteY11" fmla="*/ 57968 h 268913"/>
              <a:gd name="connsiteX12" fmla="*/ 516234 w 1410839"/>
              <a:gd name="connsiteY12" fmla="*/ 76073 h 268913"/>
              <a:gd name="connsiteX13" fmla="*/ 521050 w 1410839"/>
              <a:gd name="connsiteY13" fmla="*/ 76073 h 268913"/>
              <a:gd name="connsiteX14" fmla="*/ 566727 w 1410839"/>
              <a:gd name="connsiteY14" fmla="*/ 53982 h 268913"/>
              <a:gd name="connsiteX15" fmla="*/ 635658 w 1410839"/>
              <a:gd name="connsiteY15" fmla="*/ 135370 h 268913"/>
              <a:gd name="connsiteX16" fmla="*/ 635658 w 1410839"/>
              <a:gd name="connsiteY16" fmla="*/ 135370 h 268913"/>
              <a:gd name="connsiteX17" fmla="*/ 411924 w 1410839"/>
              <a:gd name="connsiteY17" fmla="*/ 121418 h 268913"/>
              <a:gd name="connsiteX18" fmla="*/ 389168 w 1410839"/>
              <a:gd name="connsiteY18" fmla="*/ 119093 h 268913"/>
              <a:gd name="connsiteX19" fmla="*/ 361928 w 1410839"/>
              <a:gd name="connsiteY19" fmla="*/ 102317 h 268913"/>
              <a:gd name="connsiteX20" fmla="*/ 391162 w 1410839"/>
              <a:gd name="connsiteY20" fmla="*/ 82883 h 268913"/>
              <a:gd name="connsiteX21" fmla="*/ 421225 w 1410839"/>
              <a:gd name="connsiteY21" fmla="*/ 103313 h 268913"/>
              <a:gd name="connsiteX22" fmla="*/ 453947 w 1410839"/>
              <a:gd name="connsiteY22" fmla="*/ 103313 h 268913"/>
              <a:gd name="connsiteX23" fmla="*/ 391328 w 1410839"/>
              <a:gd name="connsiteY23" fmla="*/ 53982 h 268913"/>
              <a:gd name="connsiteX24" fmla="*/ 327878 w 1410839"/>
              <a:gd name="connsiteY24" fmla="*/ 103645 h 268913"/>
              <a:gd name="connsiteX25" fmla="*/ 378704 w 1410839"/>
              <a:gd name="connsiteY25" fmla="*/ 147661 h 268913"/>
              <a:gd name="connsiteX26" fmla="*/ 401792 w 1410839"/>
              <a:gd name="connsiteY26" fmla="*/ 149987 h 268913"/>
              <a:gd name="connsiteX27" fmla="*/ 425212 w 1410839"/>
              <a:gd name="connsiteY27" fmla="*/ 167427 h 268913"/>
              <a:gd name="connsiteX28" fmla="*/ 393487 w 1410839"/>
              <a:gd name="connsiteY28" fmla="*/ 188189 h 268913"/>
              <a:gd name="connsiteX29" fmla="*/ 358108 w 1410839"/>
              <a:gd name="connsiteY29" fmla="*/ 165766 h 268913"/>
              <a:gd name="connsiteX30" fmla="*/ 322729 w 1410839"/>
              <a:gd name="connsiteY30" fmla="*/ 165766 h 268913"/>
              <a:gd name="connsiteX31" fmla="*/ 393487 w 1410839"/>
              <a:gd name="connsiteY31" fmla="*/ 218087 h 268913"/>
              <a:gd name="connsiteX32" fmla="*/ 459262 w 1410839"/>
              <a:gd name="connsiteY32" fmla="*/ 165932 h 268913"/>
              <a:gd name="connsiteX33" fmla="*/ 411924 w 1410839"/>
              <a:gd name="connsiteY33" fmla="*/ 121584 h 268913"/>
              <a:gd name="connsiteX34" fmla="*/ 411924 w 1410839"/>
              <a:gd name="connsiteY34" fmla="*/ 121584 h 268913"/>
              <a:gd name="connsiteX35" fmla="*/ 767374 w 1410839"/>
              <a:gd name="connsiteY35" fmla="*/ 165600 h 268913"/>
              <a:gd name="connsiteX36" fmla="*/ 731165 w 1410839"/>
              <a:gd name="connsiteY36" fmla="*/ 187193 h 268913"/>
              <a:gd name="connsiteX37" fmla="*/ 687813 w 1410839"/>
              <a:gd name="connsiteY37" fmla="*/ 136035 h 268913"/>
              <a:gd name="connsiteX38" fmla="*/ 731497 w 1410839"/>
              <a:gd name="connsiteY38" fmla="*/ 84212 h 268913"/>
              <a:gd name="connsiteX39" fmla="*/ 770032 w 1410839"/>
              <a:gd name="connsiteY39" fmla="*/ 119923 h 268913"/>
              <a:gd name="connsiteX40" fmla="*/ 708742 w 1410839"/>
              <a:gd name="connsiteY40" fmla="*/ 119923 h 268913"/>
              <a:gd name="connsiteX41" fmla="*/ 708742 w 1410839"/>
              <a:gd name="connsiteY41" fmla="*/ 144506 h 268913"/>
              <a:gd name="connsiteX42" fmla="*/ 803418 w 1410839"/>
              <a:gd name="connsiteY42" fmla="*/ 144506 h 268913"/>
              <a:gd name="connsiteX43" fmla="*/ 803418 w 1410839"/>
              <a:gd name="connsiteY43" fmla="*/ 128228 h 268913"/>
              <a:gd name="connsiteX44" fmla="*/ 731165 w 1410839"/>
              <a:gd name="connsiteY44" fmla="*/ 53982 h 268913"/>
              <a:gd name="connsiteX45" fmla="*/ 653763 w 1410839"/>
              <a:gd name="connsiteY45" fmla="*/ 136035 h 268913"/>
              <a:gd name="connsiteX46" fmla="*/ 731165 w 1410839"/>
              <a:gd name="connsiteY46" fmla="*/ 218087 h 268913"/>
              <a:gd name="connsiteX47" fmla="*/ 801092 w 1410839"/>
              <a:gd name="connsiteY47" fmla="*/ 165766 h 268913"/>
              <a:gd name="connsiteX48" fmla="*/ 767374 w 1410839"/>
              <a:gd name="connsiteY48" fmla="*/ 165766 h 268913"/>
              <a:gd name="connsiteX49" fmla="*/ 230877 w 1410839"/>
              <a:gd name="connsiteY49" fmla="*/ 53982 h 268913"/>
              <a:gd name="connsiteX50" fmla="*/ 162444 w 1410839"/>
              <a:gd name="connsiteY50" fmla="*/ 103313 h 268913"/>
              <a:gd name="connsiteX51" fmla="*/ 199152 w 1410839"/>
              <a:gd name="connsiteY51" fmla="*/ 103313 h 268913"/>
              <a:gd name="connsiteX52" fmla="*/ 230877 w 1410839"/>
              <a:gd name="connsiteY52" fmla="*/ 84212 h 268913"/>
              <a:gd name="connsiteX53" fmla="*/ 263598 w 1410839"/>
              <a:gd name="connsiteY53" fmla="*/ 113113 h 268913"/>
              <a:gd name="connsiteX54" fmla="*/ 263598 w 1410839"/>
              <a:gd name="connsiteY54" fmla="*/ 166597 h 268913"/>
              <a:gd name="connsiteX55" fmla="*/ 217257 w 1410839"/>
              <a:gd name="connsiteY55" fmla="*/ 190016 h 268913"/>
              <a:gd name="connsiteX56" fmla="*/ 188688 w 1410839"/>
              <a:gd name="connsiteY56" fmla="*/ 167261 h 268913"/>
              <a:gd name="connsiteX57" fmla="*/ 215263 w 1410839"/>
              <a:gd name="connsiteY57" fmla="*/ 144506 h 268913"/>
              <a:gd name="connsiteX58" fmla="*/ 242504 w 1410839"/>
              <a:gd name="connsiteY58" fmla="*/ 144506 h 268913"/>
              <a:gd name="connsiteX59" fmla="*/ 242504 w 1410839"/>
              <a:gd name="connsiteY59" fmla="*/ 119923 h 268913"/>
              <a:gd name="connsiteX60" fmla="*/ 214267 w 1410839"/>
              <a:gd name="connsiteY60" fmla="*/ 119923 h 268913"/>
              <a:gd name="connsiteX61" fmla="*/ 153641 w 1410839"/>
              <a:gd name="connsiteY61" fmla="*/ 169254 h 268913"/>
              <a:gd name="connsiteX62" fmla="*/ 209450 w 1410839"/>
              <a:gd name="connsiteY62" fmla="*/ 218253 h 268913"/>
              <a:gd name="connsiteX63" fmla="*/ 258781 w 1410839"/>
              <a:gd name="connsiteY63" fmla="*/ 201145 h 268913"/>
              <a:gd name="connsiteX64" fmla="*/ 263598 w 1410839"/>
              <a:gd name="connsiteY64" fmla="*/ 201145 h 268913"/>
              <a:gd name="connsiteX65" fmla="*/ 263598 w 1410839"/>
              <a:gd name="connsiteY65" fmla="*/ 214433 h 268913"/>
              <a:gd name="connsiteX66" fmla="*/ 297648 w 1410839"/>
              <a:gd name="connsiteY66" fmla="*/ 214433 h 268913"/>
              <a:gd name="connsiteX67" fmla="*/ 297648 w 1410839"/>
              <a:gd name="connsiteY67" fmla="*/ 110123 h 268913"/>
              <a:gd name="connsiteX68" fmla="*/ 230877 w 1410839"/>
              <a:gd name="connsiteY68" fmla="*/ 54314 h 268913"/>
              <a:gd name="connsiteX69" fmla="*/ 230877 w 1410839"/>
              <a:gd name="connsiteY69" fmla="*/ 54314 h 268913"/>
              <a:gd name="connsiteX70" fmla="*/ 0 w 1410839"/>
              <a:gd name="connsiteY70" fmla="*/ 214101 h 268913"/>
              <a:gd name="connsiteX71" fmla="*/ 34050 w 1410839"/>
              <a:gd name="connsiteY71" fmla="*/ 214101 h 268913"/>
              <a:gd name="connsiteX72" fmla="*/ 34050 w 1410839"/>
              <a:gd name="connsiteY72" fmla="*/ 166 h 268913"/>
              <a:gd name="connsiteX73" fmla="*/ 0 w 1410839"/>
              <a:gd name="connsiteY73" fmla="*/ 166 h 268913"/>
              <a:gd name="connsiteX74" fmla="*/ 0 w 1410839"/>
              <a:gd name="connsiteY74" fmla="*/ 214101 h 268913"/>
              <a:gd name="connsiteX75" fmla="*/ 143011 w 1410839"/>
              <a:gd name="connsiteY75" fmla="*/ 57802 h 268913"/>
              <a:gd name="connsiteX76" fmla="*/ 101486 w 1410839"/>
              <a:gd name="connsiteY76" fmla="*/ 57802 h 268913"/>
              <a:gd name="connsiteX77" fmla="*/ 51823 w 1410839"/>
              <a:gd name="connsiteY77" fmla="*/ 122913 h 268913"/>
              <a:gd name="connsiteX78" fmla="*/ 51823 w 1410839"/>
              <a:gd name="connsiteY78" fmla="*/ 143343 h 268913"/>
              <a:gd name="connsiteX79" fmla="*/ 102649 w 1410839"/>
              <a:gd name="connsiteY79" fmla="*/ 213935 h 268913"/>
              <a:gd name="connsiteX80" fmla="*/ 144838 w 1410839"/>
              <a:gd name="connsiteY80" fmla="*/ 213935 h 268913"/>
              <a:gd name="connsiteX81" fmla="*/ 85208 w 1410839"/>
              <a:gd name="connsiteY81" fmla="*/ 132879 h 268913"/>
              <a:gd name="connsiteX82" fmla="*/ 142845 w 1410839"/>
              <a:gd name="connsiteY82" fmla="*/ 57636 h 268913"/>
              <a:gd name="connsiteX83" fmla="*/ 1373301 w 1410839"/>
              <a:gd name="connsiteY83" fmla="*/ 57802 h 268913"/>
              <a:gd name="connsiteX84" fmla="*/ 1345397 w 1410839"/>
              <a:gd name="connsiteY84" fmla="*/ 119757 h 268913"/>
              <a:gd name="connsiteX85" fmla="*/ 1330115 w 1410839"/>
              <a:gd name="connsiteY85" fmla="*/ 158956 h 268913"/>
              <a:gd name="connsiteX86" fmla="*/ 1325299 w 1410839"/>
              <a:gd name="connsiteY86" fmla="*/ 158956 h 268913"/>
              <a:gd name="connsiteX87" fmla="*/ 1309685 w 1410839"/>
              <a:gd name="connsiteY87" fmla="*/ 120089 h 268913"/>
              <a:gd name="connsiteX88" fmla="*/ 1281781 w 1410839"/>
              <a:gd name="connsiteY88" fmla="*/ 57802 h 268913"/>
              <a:gd name="connsiteX89" fmla="*/ 1244243 w 1410839"/>
              <a:gd name="connsiteY89" fmla="*/ 57802 h 268913"/>
              <a:gd name="connsiteX90" fmla="*/ 1309685 w 1410839"/>
              <a:gd name="connsiteY90" fmla="*/ 198155 h 268913"/>
              <a:gd name="connsiteX91" fmla="*/ 1277296 w 1410839"/>
              <a:gd name="connsiteY91" fmla="*/ 268747 h 268913"/>
              <a:gd name="connsiteX92" fmla="*/ 1313672 w 1410839"/>
              <a:gd name="connsiteY92" fmla="*/ 268747 h 268913"/>
              <a:gd name="connsiteX93" fmla="*/ 1410839 w 1410839"/>
              <a:gd name="connsiteY93" fmla="*/ 57802 h 268913"/>
              <a:gd name="connsiteX94" fmla="*/ 1373301 w 1410839"/>
              <a:gd name="connsiteY94" fmla="*/ 57802 h 268913"/>
              <a:gd name="connsiteX95" fmla="*/ 1236768 w 1410839"/>
              <a:gd name="connsiteY95" fmla="*/ 57802 h 268913"/>
              <a:gd name="connsiteX96" fmla="*/ 1195244 w 1410839"/>
              <a:gd name="connsiteY96" fmla="*/ 57802 h 268913"/>
              <a:gd name="connsiteX97" fmla="*/ 1145580 w 1410839"/>
              <a:gd name="connsiteY97" fmla="*/ 122913 h 268913"/>
              <a:gd name="connsiteX98" fmla="*/ 1145580 w 1410839"/>
              <a:gd name="connsiteY98" fmla="*/ 143343 h 268913"/>
              <a:gd name="connsiteX99" fmla="*/ 1196406 w 1410839"/>
              <a:gd name="connsiteY99" fmla="*/ 213935 h 268913"/>
              <a:gd name="connsiteX100" fmla="*/ 1238595 w 1410839"/>
              <a:gd name="connsiteY100" fmla="*/ 213935 h 268913"/>
              <a:gd name="connsiteX101" fmla="*/ 1178966 w 1410839"/>
              <a:gd name="connsiteY101" fmla="*/ 132879 h 268913"/>
              <a:gd name="connsiteX102" fmla="*/ 1236602 w 1410839"/>
              <a:gd name="connsiteY102" fmla="*/ 57636 h 268913"/>
              <a:gd name="connsiteX103" fmla="*/ 1023664 w 1410839"/>
              <a:gd name="connsiteY103" fmla="*/ 121252 h 268913"/>
              <a:gd name="connsiteX104" fmla="*/ 1000908 w 1410839"/>
              <a:gd name="connsiteY104" fmla="*/ 118926 h 268913"/>
              <a:gd name="connsiteX105" fmla="*/ 973668 w 1410839"/>
              <a:gd name="connsiteY105" fmla="*/ 102150 h 268913"/>
              <a:gd name="connsiteX106" fmla="*/ 1002902 w 1410839"/>
              <a:gd name="connsiteY106" fmla="*/ 82717 h 268913"/>
              <a:gd name="connsiteX107" fmla="*/ 1032965 w 1410839"/>
              <a:gd name="connsiteY107" fmla="*/ 103147 h 268913"/>
              <a:gd name="connsiteX108" fmla="*/ 1065687 w 1410839"/>
              <a:gd name="connsiteY108" fmla="*/ 103147 h 268913"/>
              <a:gd name="connsiteX109" fmla="*/ 1003068 w 1410839"/>
              <a:gd name="connsiteY109" fmla="*/ 53816 h 268913"/>
              <a:gd name="connsiteX110" fmla="*/ 939618 w 1410839"/>
              <a:gd name="connsiteY110" fmla="*/ 103479 h 268913"/>
              <a:gd name="connsiteX111" fmla="*/ 990444 w 1410839"/>
              <a:gd name="connsiteY111" fmla="*/ 147495 h 268913"/>
              <a:gd name="connsiteX112" fmla="*/ 1013532 w 1410839"/>
              <a:gd name="connsiteY112" fmla="*/ 149821 h 268913"/>
              <a:gd name="connsiteX113" fmla="*/ 1036952 w 1410839"/>
              <a:gd name="connsiteY113" fmla="*/ 167261 h 268913"/>
              <a:gd name="connsiteX114" fmla="*/ 1005227 w 1410839"/>
              <a:gd name="connsiteY114" fmla="*/ 188023 h 268913"/>
              <a:gd name="connsiteX115" fmla="*/ 969848 w 1410839"/>
              <a:gd name="connsiteY115" fmla="*/ 165600 h 268913"/>
              <a:gd name="connsiteX116" fmla="*/ 934469 w 1410839"/>
              <a:gd name="connsiteY116" fmla="*/ 165600 h 268913"/>
              <a:gd name="connsiteX117" fmla="*/ 1005227 w 1410839"/>
              <a:gd name="connsiteY117" fmla="*/ 217921 h 268913"/>
              <a:gd name="connsiteX118" fmla="*/ 1071002 w 1410839"/>
              <a:gd name="connsiteY118" fmla="*/ 165766 h 268913"/>
              <a:gd name="connsiteX119" fmla="*/ 1023664 w 1410839"/>
              <a:gd name="connsiteY119" fmla="*/ 121418 h 268913"/>
              <a:gd name="connsiteX120" fmla="*/ 1023664 w 1410839"/>
              <a:gd name="connsiteY120" fmla="*/ 121418 h 268913"/>
              <a:gd name="connsiteX121" fmla="*/ 1093758 w 1410839"/>
              <a:gd name="connsiteY121" fmla="*/ 213935 h 268913"/>
              <a:gd name="connsiteX122" fmla="*/ 1127808 w 1410839"/>
              <a:gd name="connsiteY122" fmla="*/ 213935 h 268913"/>
              <a:gd name="connsiteX123" fmla="*/ 1127808 w 1410839"/>
              <a:gd name="connsiteY123" fmla="*/ 0 h 268913"/>
              <a:gd name="connsiteX124" fmla="*/ 1093758 w 1410839"/>
              <a:gd name="connsiteY124" fmla="*/ 0 h 268913"/>
              <a:gd name="connsiteX125" fmla="*/ 1093758 w 1410839"/>
              <a:gd name="connsiteY125" fmla="*/ 213935 h 268913"/>
              <a:gd name="connsiteX126" fmla="*/ 869359 w 1410839"/>
              <a:gd name="connsiteY126" fmla="*/ 75907 h 268913"/>
              <a:gd name="connsiteX127" fmla="*/ 864542 w 1410839"/>
              <a:gd name="connsiteY127" fmla="*/ 75907 h 268913"/>
              <a:gd name="connsiteX128" fmla="*/ 864542 w 1410839"/>
              <a:gd name="connsiteY128" fmla="*/ 57802 h 268913"/>
              <a:gd name="connsiteX129" fmla="*/ 830492 w 1410839"/>
              <a:gd name="connsiteY129" fmla="*/ 57802 h 268913"/>
              <a:gd name="connsiteX130" fmla="*/ 830492 w 1410839"/>
              <a:gd name="connsiteY130" fmla="*/ 214101 h 268913"/>
              <a:gd name="connsiteX131" fmla="*/ 864542 w 1410839"/>
              <a:gd name="connsiteY131" fmla="*/ 214101 h 268913"/>
              <a:gd name="connsiteX132" fmla="*/ 864542 w 1410839"/>
              <a:gd name="connsiteY132" fmla="*/ 132380 h 268913"/>
              <a:gd name="connsiteX133" fmla="*/ 902744 w 1410839"/>
              <a:gd name="connsiteY133" fmla="*/ 88364 h 268913"/>
              <a:gd name="connsiteX134" fmla="*/ 924337 w 1410839"/>
              <a:gd name="connsiteY134" fmla="*/ 88364 h 268913"/>
              <a:gd name="connsiteX135" fmla="*/ 924337 w 1410839"/>
              <a:gd name="connsiteY135" fmla="*/ 53982 h 268913"/>
              <a:gd name="connsiteX136" fmla="*/ 911880 w 1410839"/>
              <a:gd name="connsiteY136" fmla="*/ 53982 h 268913"/>
              <a:gd name="connsiteX137" fmla="*/ 869359 w 1410839"/>
              <a:gd name="connsiteY137" fmla="*/ 76073 h 268913"/>
              <a:gd name="connsiteX138" fmla="*/ 869359 w 1410839"/>
              <a:gd name="connsiteY138" fmla="*/ 76073 h 26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1410839" h="268913">
                <a:moveTo>
                  <a:pt x="635658" y="135370"/>
                </a:moveTo>
                <a:cubicBezTo>
                  <a:pt x="635658" y="188854"/>
                  <a:pt x="603103" y="214101"/>
                  <a:pt x="562243" y="214101"/>
                </a:cubicBezTo>
                <a:lnTo>
                  <a:pt x="537328" y="214101"/>
                </a:lnTo>
                <a:lnTo>
                  <a:pt x="537328" y="182044"/>
                </a:lnTo>
                <a:lnTo>
                  <a:pt x="560416" y="182044"/>
                </a:lnTo>
                <a:cubicBezTo>
                  <a:pt x="584998" y="182044"/>
                  <a:pt x="601442" y="168756"/>
                  <a:pt x="601442" y="135370"/>
                </a:cubicBezTo>
                <a:cubicBezTo>
                  <a:pt x="601442" y="101984"/>
                  <a:pt x="585995" y="85707"/>
                  <a:pt x="559585" y="85707"/>
                </a:cubicBezTo>
                <a:cubicBezTo>
                  <a:pt x="533176" y="85707"/>
                  <a:pt x="516234" y="101320"/>
                  <a:pt x="516234" y="134706"/>
                </a:cubicBezTo>
                <a:lnTo>
                  <a:pt x="516234" y="268913"/>
                </a:lnTo>
                <a:lnTo>
                  <a:pt x="482183" y="268913"/>
                </a:lnTo>
                <a:lnTo>
                  <a:pt x="482183" y="57968"/>
                </a:lnTo>
                <a:lnTo>
                  <a:pt x="516234" y="57968"/>
                </a:lnTo>
                <a:lnTo>
                  <a:pt x="516234" y="76073"/>
                </a:lnTo>
                <a:lnTo>
                  <a:pt x="521050" y="76073"/>
                </a:lnTo>
                <a:cubicBezTo>
                  <a:pt x="532345" y="60792"/>
                  <a:pt x="549121" y="53982"/>
                  <a:pt x="566727" y="53982"/>
                </a:cubicBezTo>
                <a:cubicBezTo>
                  <a:pt x="604266" y="53982"/>
                  <a:pt x="635658" y="81222"/>
                  <a:pt x="635658" y="135370"/>
                </a:cubicBezTo>
                <a:lnTo>
                  <a:pt x="635658" y="135370"/>
                </a:lnTo>
                <a:close/>
                <a:moveTo>
                  <a:pt x="411924" y="121418"/>
                </a:moveTo>
                <a:lnTo>
                  <a:pt x="389168" y="119093"/>
                </a:lnTo>
                <a:cubicBezTo>
                  <a:pt x="371396" y="117432"/>
                  <a:pt x="361928" y="112615"/>
                  <a:pt x="361928" y="102317"/>
                </a:cubicBezTo>
                <a:cubicBezTo>
                  <a:pt x="361928" y="90025"/>
                  <a:pt x="373887" y="82883"/>
                  <a:pt x="391162" y="82883"/>
                </a:cubicBezTo>
                <a:cubicBezTo>
                  <a:pt x="408436" y="82883"/>
                  <a:pt x="420395" y="91354"/>
                  <a:pt x="421225" y="103313"/>
                </a:cubicBezTo>
                <a:lnTo>
                  <a:pt x="453947" y="103313"/>
                </a:lnTo>
                <a:cubicBezTo>
                  <a:pt x="452618" y="72917"/>
                  <a:pt x="429032" y="53982"/>
                  <a:pt x="391328" y="53982"/>
                </a:cubicBezTo>
                <a:cubicBezTo>
                  <a:pt x="353623" y="53982"/>
                  <a:pt x="327878" y="74080"/>
                  <a:pt x="327878" y="103645"/>
                </a:cubicBezTo>
                <a:cubicBezTo>
                  <a:pt x="327878" y="128228"/>
                  <a:pt x="343491" y="144173"/>
                  <a:pt x="378704" y="147661"/>
                </a:cubicBezTo>
                <a:lnTo>
                  <a:pt x="401792" y="149987"/>
                </a:lnTo>
                <a:cubicBezTo>
                  <a:pt x="415744" y="151316"/>
                  <a:pt x="425212" y="154139"/>
                  <a:pt x="425212" y="167427"/>
                </a:cubicBezTo>
                <a:cubicBezTo>
                  <a:pt x="425212" y="179386"/>
                  <a:pt x="416408" y="188189"/>
                  <a:pt x="393487" y="188189"/>
                </a:cubicBezTo>
                <a:cubicBezTo>
                  <a:pt x="372226" y="188189"/>
                  <a:pt x="361928" y="178556"/>
                  <a:pt x="358108" y="165766"/>
                </a:cubicBezTo>
                <a:lnTo>
                  <a:pt x="322729" y="165766"/>
                </a:lnTo>
                <a:cubicBezTo>
                  <a:pt x="326217" y="195166"/>
                  <a:pt x="350966" y="218087"/>
                  <a:pt x="393487" y="218087"/>
                </a:cubicBezTo>
                <a:cubicBezTo>
                  <a:pt x="433351" y="218087"/>
                  <a:pt x="459262" y="196993"/>
                  <a:pt x="459262" y="165932"/>
                </a:cubicBezTo>
                <a:cubicBezTo>
                  <a:pt x="459262" y="138360"/>
                  <a:pt x="441157" y="124408"/>
                  <a:pt x="411924" y="121584"/>
                </a:cubicBezTo>
                <a:lnTo>
                  <a:pt x="411924" y="121584"/>
                </a:lnTo>
                <a:close/>
                <a:moveTo>
                  <a:pt x="767374" y="165600"/>
                </a:moveTo>
                <a:cubicBezTo>
                  <a:pt x="762059" y="177891"/>
                  <a:pt x="749270" y="187193"/>
                  <a:pt x="731165" y="187193"/>
                </a:cubicBezTo>
                <a:cubicBezTo>
                  <a:pt x="706250" y="187193"/>
                  <a:pt x="687813" y="170915"/>
                  <a:pt x="687813" y="136035"/>
                </a:cubicBezTo>
                <a:cubicBezTo>
                  <a:pt x="687813" y="101154"/>
                  <a:pt x="704921" y="84212"/>
                  <a:pt x="731497" y="84212"/>
                </a:cubicBezTo>
                <a:cubicBezTo>
                  <a:pt x="755083" y="84212"/>
                  <a:pt x="768703" y="98496"/>
                  <a:pt x="770032" y="119923"/>
                </a:cubicBezTo>
                <a:lnTo>
                  <a:pt x="708742" y="119923"/>
                </a:lnTo>
                <a:lnTo>
                  <a:pt x="708742" y="144506"/>
                </a:lnTo>
                <a:lnTo>
                  <a:pt x="803418" y="144506"/>
                </a:lnTo>
                <a:lnTo>
                  <a:pt x="803418" y="128228"/>
                </a:lnTo>
                <a:cubicBezTo>
                  <a:pt x="803418" y="83215"/>
                  <a:pt x="773520" y="53982"/>
                  <a:pt x="731165" y="53982"/>
                </a:cubicBezTo>
                <a:cubicBezTo>
                  <a:pt x="691633" y="53982"/>
                  <a:pt x="653763" y="80890"/>
                  <a:pt x="653763" y="136035"/>
                </a:cubicBezTo>
                <a:cubicBezTo>
                  <a:pt x="653763" y="191179"/>
                  <a:pt x="691633" y="218087"/>
                  <a:pt x="731165" y="218087"/>
                </a:cubicBezTo>
                <a:cubicBezTo>
                  <a:pt x="767374" y="218087"/>
                  <a:pt x="793120" y="195830"/>
                  <a:pt x="801092" y="165766"/>
                </a:cubicBezTo>
                <a:lnTo>
                  <a:pt x="767374" y="165766"/>
                </a:lnTo>
                <a:close/>
                <a:moveTo>
                  <a:pt x="230877" y="53982"/>
                </a:moveTo>
                <a:cubicBezTo>
                  <a:pt x="193671" y="53982"/>
                  <a:pt x="165766" y="73415"/>
                  <a:pt x="162444" y="103313"/>
                </a:cubicBezTo>
                <a:lnTo>
                  <a:pt x="199152" y="103313"/>
                </a:lnTo>
                <a:cubicBezTo>
                  <a:pt x="201809" y="92351"/>
                  <a:pt x="211775" y="84212"/>
                  <a:pt x="230877" y="84212"/>
                </a:cubicBezTo>
                <a:cubicBezTo>
                  <a:pt x="255459" y="84212"/>
                  <a:pt x="263598" y="97167"/>
                  <a:pt x="263598" y="113113"/>
                </a:cubicBezTo>
                <a:lnTo>
                  <a:pt x="263598" y="166597"/>
                </a:lnTo>
                <a:cubicBezTo>
                  <a:pt x="249646" y="182542"/>
                  <a:pt x="233534" y="190016"/>
                  <a:pt x="217257" y="190016"/>
                </a:cubicBezTo>
                <a:cubicBezTo>
                  <a:pt x="200979" y="190016"/>
                  <a:pt x="188688" y="181878"/>
                  <a:pt x="188688" y="167261"/>
                </a:cubicBezTo>
                <a:cubicBezTo>
                  <a:pt x="188688" y="152644"/>
                  <a:pt x="197823" y="144506"/>
                  <a:pt x="215263" y="144506"/>
                </a:cubicBezTo>
                <a:lnTo>
                  <a:pt x="242504" y="144506"/>
                </a:lnTo>
                <a:lnTo>
                  <a:pt x="242504" y="119923"/>
                </a:lnTo>
                <a:lnTo>
                  <a:pt x="214267" y="119923"/>
                </a:lnTo>
                <a:cubicBezTo>
                  <a:pt x="175400" y="119923"/>
                  <a:pt x="153641" y="139356"/>
                  <a:pt x="153641" y="169254"/>
                </a:cubicBezTo>
                <a:cubicBezTo>
                  <a:pt x="153641" y="197159"/>
                  <a:pt x="174735" y="218253"/>
                  <a:pt x="209450" y="218253"/>
                </a:cubicBezTo>
                <a:cubicBezTo>
                  <a:pt x="228884" y="218253"/>
                  <a:pt x="246158" y="210447"/>
                  <a:pt x="258781" y="201145"/>
                </a:cubicBezTo>
                <a:lnTo>
                  <a:pt x="263598" y="201145"/>
                </a:lnTo>
                <a:lnTo>
                  <a:pt x="263598" y="214433"/>
                </a:lnTo>
                <a:lnTo>
                  <a:pt x="297648" y="214433"/>
                </a:lnTo>
                <a:lnTo>
                  <a:pt x="297648" y="110123"/>
                </a:lnTo>
                <a:cubicBezTo>
                  <a:pt x="297648" y="71588"/>
                  <a:pt x="271405" y="54314"/>
                  <a:pt x="230877" y="54314"/>
                </a:cubicBezTo>
                <a:lnTo>
                  <a:pt x="230877" y="54314"/>
                </a:lnTo>
                <a:close/>
                <a:moveTo>
                  <a:pt x="0" y="214101"/>
                </a:moveTo>
                <a:lnTo>
                  <a:pt x="34050" y="214101"/>
                </a:lnTo>
                <a:lnTo>
                  <a:pt x="34050" y="166"/>
                </a:lnTo>
                <a:lnTo>
                  <a:pt x="0" y="166"/>
                </a:lnTo>
                <a:lnTo>
                  <a:pt x="0" y="214101"/>
                </a:lnTo>
                <a:close/>
                <a:moveTo>
                  <a:pt x="143011" y="57802"/>
                </a:moveTo>
                <a:lnTo>
                  <a:pt x="101486" y="57802"/>
                </a:lnTo>
                <a:lnTo>
                  <a:pt x="51823" y="122913"/>
                </a:lnTo>
                <a:lnTo>
                  <a:pt x="51823" y="143343"/>
                </a:lnTo>
                <a:lnTo>
                  <a:pt x="102649" y="213935"/>
                </a:lnTo>
                <a:lnTo>
                  <a:pt x="144838" y="213935"/>
                </a:lnTo>
                <a:lnTo>
                  <a:pt x="85208" y="132879"/>
                </a:lnTo>
                <a:lnTo>
                  <a:pt x="142845" y="57636"/>
                </a:lnTo>
                <a:close/>
                <a:moveTo>
                  <a:pt x="1373301" y="57802"/>
                </a:moveTo>
                <a:lnTo>
                  <a:pt x="1345397" y="119757"/>
                </a:lnTo>
                <a:cubicBezTo>
                  <a:pt x="1338586" y="134706"/>
                  <a:pt x="1332109" y="149322"/>
                  <a:pt x="1330115" y="158956"/>
                </a:cubicBezTo>
                <a:lnTo>
                  <a:pt x="1325299" y="158956"/>
                </a:lnTo>
                <a:cubicBezTo>
                  <a:pt x="1323305" y="149156"/>
                  <a:pt x="1316495" y="135038"/>
                  <a:pt x="1309685" y="120089"/>
                </a:cubicBezTo>
                <a:lnTo>
                  <a:pt x="1281781" y="57802"/>
                </a:lnTo>
                <a:lnTo>
                  <a:pt x="1244243" y="57802"/>
                </a:lnTo>
                <a:lnTo>
                  <a:pt x="1309685" y="198155"/>
                </a:lnTo>
                <a:lnTo>
                  <a:pt x="1277296" y="268747"/>
                </a:lnTo>
                <a:lnTo>
                  <a:pt x="1313672" y="268747"/>
                </a:lnTo>
                <a:lnTo>
                  <a:pt x="1410839" y="57802"/>
                </a:lnTo>
                <a:lnTo>
                  <a:pt x="1373301" y="57802"/>
                </a:lnTo>
                <a:close/>
                <a:moveTo>
                  <a:pt x="1236768" y="57802"/>
                </a:moveTo>
                <a:lnTo>
                  <a:pt x="1195244" y="57802"/>
                </a:lnTo>
                <a:lnTo>
                  <a:pt x="1145580" y="122913"/>
                </a:lnTo>
                <a:lnTo>
                  <a:pt x="1145580" y="143343"/>
                </a:lnTo>
                <a:lnTo>
                  <a:pt x="1196406" y="213935"/>
                </a:lnTo>
                <a:lnTo>
                  <a:pt x="1238595" y="213935"/>
                </a:lnTo>
                <a:lnTo>
                  <a:pt x="1178966" y="132879"/>
                </a:lnTo>
                <a:lnTo>
                  <a:pt x="1236602" y="57636"/>
                </a:lnTo>
                <a:close/>
                <a:moveTo>
                  <a:pt x="1023664" y="121252"/>
                </a:moveTo>
                <a:lnTo>
                  <a:pt x="1000908" y="118926"/>
                </a:lnTo>
                <a:cubicBezTo>
                  <a:pt x="983136" y="117265"/>
                  <a:pt x="973668" y="112449"/>
                  <a:pt x="973668" y="102150"/>
                </a:cubicBezTo>
                <a:cubicBezTo>
                  <a:pt x="973668" y="89859"/>
                  <a:pt x="985627" y="82717"/>
                  <a:pt x="1002902" y="82717"/>
                </a:cubicBezTo>
                <a:cubicBezTo>
                  <a:pt x="1020176" y="82717"/>
                  <a:pt x="1032135" y="91188"/>
                  <a:pt x="1032965" y="103147"/>
                </a:cubicBezTo>
                <a:lnTo>
                  <a:pt x="1065687" y="103147"/>
                </a:lnTo>
                <a:cubicBezTo>
                  <a:pt x="1064358" y="72751"/>
                  <a:pt x="1040772" y="53816"/>
                  <a:pt x="1003068" y="53816"/>
                </a:cubicBezTo>
                <a:cubicBezTo>
                  <a:pt x="965363" y="53816"/>
                  <a:pt x="939618" y="73914"/>
                  <a:pt x="939618" y="103479"/>
                </a:cubicBezTo>
                <a:cubicBezTo>
                  <a:pt x="939618" y="128062"/>
                  <a:pt x="955231" y="144007"/>
                  <a:pt x="990444" y="147495"/>
                </a:cubicBezTo>
                <a:lnTo>
                  <a:pt x="1013532" y="149821"/>
                </a:lnTo>
                <a:cubicBezTo>
                  <a:pt x="1027484" y="151149"/>
                  <a:pt x="1036952" y="153973"/>
                  <a:pt x="1036952" y="167261"/>
                </a:cubicBezTo>
                <a:cubicBezTo>
                  <a:pt x="1036952" y="179220"/>
                  <a:pt x="1028149" y="188023"/>
                  <a:pt x="1005227" y="188023"/>
                </a:cubicBezTo>
                <a:cubicBezTo>
                  <a:pt x="983967" y="188023"/>
                  <a:pt x="973668" y="178390"/>
                  <a:pt x="969848" y="165600"/>
                </a:cubicBezTo>
                <a:lnTo>
                  <a:pt x="934469" y="165600"/>
                </a:lnTo>
                <a:cubicBezTo>
                  <a:pt x="937957" y="194999"/>
                  <a:pt x="962706" y="217921"/>
                  <a:pt x="1005227" y="217921"/>
                </a:cubicBezTo>
                <a:cubicBezTo>
                  <a:pt x="1045091" y="217921"/>
                  <a:pt x="1071002" y="196826"/>
                  <a:pt x="1071002" y="165766"/>
                </a:cubicBezTo>
                <a:cubicBezTo>
                  <a:pt x="1071002" y="138194"/>
                  <a:pt x="1052897" y="124242"/>
                  <a:pt x="1023664" y="121418"/>
                </a:cubicBezTo>
                <a:lnTo>
                  <a:pt x="1023664" y="121418"/>
                </a:lnTo>
                <a:close/>
                <a:moveTo>
                  <a:pt x="1093758" y="213935"/>
                </a:moveTo>
                <a:lnTo>
                  <a:pt x="1127808" y="213935"/>
                </a:lnTo>
                <a:lnTo>
                  <a:pt x="1127808" y="0"/>
                </a:lnTo>
                <a:lnTo>
                  <a:pt x="1093758" y="0"/>
                </a:lnTo>
                <a:lnTo>
                  <a:pt x="1093758" y="213935"/>
                </a:lnTo>
                <a:close/>
                <a:moveTo>
                  <a:pt x="869359" y="75907"/>
                </a:moveTo>
                <a:lnTo>
                  <a:pt x="864542" y="75907"/>
                </a:lnTo>
                <a:lnTo>
                  <a:pt x="864542" y="57802"/>
                </a:lnTo>
                <a:lnTo>
                  <a:pt x="830492" y="57802"/>
                </a:lnTo>
                <a:lnTo>
                  <a:pt x="830492" y="214101"/>
                </a:lnTo>
                <a:lnTo>
                  <a:pt x="864542" y="214101"/>
                </a:lnTo>
                <a:lnTo>
                  <a:pt x="864542" y="132380"/>
                </a:lnTo>
                <a:cubicBezTo>
                  <a:pt x="864542" y="104476"/>
                  <a:pt x="877497" y="88364"/>
                  <a:pt x="902744" y="88364"/>
                </a:cubicBezTo>
                <a:lnTo>
                  <a:pt x="924337" y="88364"/>
                </a:lnTo>
                <a:lnTo>
                  <a:pt x="924337" y="53982"/>
                </a:lnTo>
                <a:lnTo>
                  <a:pt x="911880" y="53982"/>
                </a:lnTo>
                <a:cubicBezTo>
                  <a:pt x="888294" y="53982"/>
                  <a:pt x="878328" y="62785"/>
                  <a:pt x="869359" y="76073"/>
                </a:cubicBezTo>
                <a:lnTo>
                  <a:pt x="869359" y="76073"/>
                </a:lnTo>
                <a:close/>
              </a:path>
            </a:pathLst>
          </a:custGeom>
          <a:solidFill>
            <a:srgbClr val="29175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grpSp>
        <p:nvGrpSpPr>
          <p:cNvPr id="161" name="Gráfico 3">
            <a:extLst>
              <a:ext uri="{FF2B5EF4-FFF2-40B4-BE49-F238E27FC236}">
                <a16:creationId xmlns:a16="http://schemas.microsoft.com/office/drawing/2014/main" id="{8E154DA2-A622-D692-BB54-1AA8A9FFAC04}"/>
              </a:ext>
            </a:extLst>
          </p:cNvPr>
          <p:cNvGrpSpPr/>
          <p:nvPr/>
        </p:nvGrpSpPr>
        <p:grpSpPr>
          <a:xfrm>
            <a:off x="6630338" y="2324990"/>
            <a:ext cx="1658325" cy="219581"/>
            <a:chOff x="6630338" y="2324990"/>
            <a:chExt cx="1658325" cy="219581"/>
          </a:xfrm>
          <a:solidFill>
            <a:srgbClr val="291752"/>
          </a:solidFill>
        </p:grpSpPr>
        <p:sp>
          <p:nvSpPr>
            <p:cNvPr id="162" name="Forma libre: forma 161">
              <a:extLst>
                <a:ext uri="{FF2B5EF4-FFF2-40B4-BE49-F238E27FC236}">
                  <a16:creationId xmlns:a16="http://schemas.microsoft.com/office/drawing/2014/main" id="{23623933-BDBE-968A-68D1-21C1FADAC4C2}"/>
                </a:ext>
              </a:extLst>
            </p:cNvPr>
            <p:cNvSpPr/>
            <p:nvPr/>
          </p:nvSpPr>
          <p:spPr>
            <a:xfrm>
              <a:off x="6630338" y="2324990"/>
              <a:ext cx="1658325" cy="215148"/>
            </a:xfrm>
            <a:custGeom>
              <a:avLst/>
              <a:gdLst>
                <a:gd name="connsiteX0" fmla="*/ 1632248 w 1658325"/>
                <a:gd name="connsiteY0" fmla="*/ 24749 h 215148"/>
                <a:gd name="connsiteX1" fmla="*/ 1629590 w 1658325"/>
                <a:gd name="connsiteY1" fmla="*/ 24749 h 215148"/>
                <a:gd name="connsiteX2" fmla="*/ 1629590 w 1658325"/>
                <a:gd name="connsiteY2" fmla="*/ 17606 h 215148"/>
                <a:gd name="connsiteX3" fmla="*/ 1632746 w 1658325"/>
                <a:gd name="connsiteY3" fmla="*/ 17274 h 215148"/>
                <a:gd name="connsiteX4" fmla="*/ 1637895 w 1658325"/>
                <a:gd name="connsiteY4" fmla="*/ 21094 h 215148"/>
                <a:gd name="connsiteX5" fmla="*/ 1632248 w 1658325"/>
                <a:gd name="connsiteY5" fmla="*/ 24749 h 215148"/>
                <a:gd name="connsiteX6" fmla="*/ 1638892 w 1658325"/>
                <a:gd name="connsiteY6" fmla="*/ 26576 h 215148"/>
                <a:gd name="connsiteX7" fmla="*/ 1638892 w 1658325"/>
                <a:gd name="connsiteY7" fmla="*/ 26244 h 215148"/>
                <a:gd name="connsiteX8" fmla="*/ 1643875 w 1658325"/>
                <a:gd name="connsiteY8" fmla="*/ 20264 h 215148"/>
                <a:gd name="connsiteX9" fmla="*/ 1641550 w 1658325"/>
                <a:gd name="connsiteY9" fmla="*/ 14949 h 215148"/>
                <a:gd name="connsiteX10" fmla="*/ 1633078 w 1658325"/>
                <a:gd name="connsiteY10" fmla="*/ 12956 h 215148"/>
                <a:gd name="connsiteX11" fmla="*/ 1623777 w 1658325"/>
                <a:gd name="connsiteY11" fmla="*/ 13952 h 215148"/>
                <a:gd name="connsiteX12" fmla="*/ 1623777 w 1658325"/>
                <a:gd name="connsiteY12" fmla="*/ 38867 h 215148"/>
                <a:gd name="connsiteX13" fmla="*/ 1629424 w 1658325"/>
                <a:gd name="connsiteY13" fmla="*/ 38867 h 215148"/>
                <a:gd name="connsiteX14" fmla="*/ 1629424 w 1658325"/>
                <a:gd name="connsiteY14" fmla="*/ 28901 h 215148"/>
                <a:gd name="connsiteX15" fmla="*/ 1632082 w 1658325"/>
                <a:gd name="connsiteY15" fmla="*/ 28901 h 215148"/>
                <a:gd name="connsiteX16" fmla="*/ 1637065 w 1658325"/>
                <a:gd name="connsiteY16" fmla="*/ 32887 h 215148"/>
                <a:gd name="connsiteX17" fmla="*/ 1639058 w 1658325"/>
                <a:gd name="connsiteY17" fmla="*/ 38867 h 215148"/>
                <a:gd name="connsiteX18" fmla="*/ 1645204 w 1658325"/>
                <a:gd name="connsiteY18" fmla="*/ 38867 h 215148"/>
                <a:gd name="connsiteX19" fmla="*/ 1643376 w 1658325"/>
                <a:gd name="connsiteY19" fmla="*/ 32721 h 215148"/>
                <a:gd name="connsiteX20" fmla="*/ 1638892 w 1658325"/>
                <a:gd name="connsiteY20" fmla="*/ 26576 h 215148"/>
                <a:gd name="connsiteX21" fmla="*/ 1633411 w 1658325"/>
                <a:gd name="connsiteY21" fmla="*/ 45843 h 215148"/>
                <a:gd name="connsiteX22" fmla="*/ 1614475 w 1658325"/>
                <a:gd name="connsiteY22" fmla="*/ 25911 h 215148"/>
                <a:gd name="connsiteX23" fmla="*/ 1633078 w 1658325"/>
                <a:gd name="connsiteY23" fmla="*/ 5979 h 215148"/>
                <a:gd name="connsiteX24" fmla="*/ 1633078 w 1658325"/>
                <a:gd name="connsiteY24" fmla="*/ 5979 h 215148"/>
                <a:gd name="connsiteX25" fmla="*/ 1651681 w 1658325"/>
                <a:gd name="connsiteY25" fmla="*/ 25911 h 215148"/>
                <a:gd name="connsiteX26" fmla="*/ 1633245 w 1658325"/>
                <a:gd name="connsiteY26" fmla="*/ 45843 h 215148"/>
                <a:gd name="connsiteX27" fmla="*/ 1633411 w 1658325"/>
                <a:gd name="connsiteY27" fmla="*/ 830 h 215148"/>
                <a:gd name="connsiteX28" fmla="*/ 1633411 w 1658325"/>
                <a:gd name="connsiteY28" fmla="*/ 830 h 215148"/>
                <a:gd name="connsiteX29" fmla="*/ 1608330 w 1658325"/>
                <a:gd name="connsiteY29" fmla="*/ 25745 h 215148"/>
                <a:gd name="connsiteX30" fmla="*/ 1633411 w 1658325"/>
                <a:gd name="connsiteY30" fmla="*/ 50826 h 215148"/>
                <a:gd name="connsiteX31" fmla="*/ 1658326 w 1658325"/>
                <a:gd name="connsiteY31" fmla="*/ 25745 h 215148"/>
                <a:gd name="connsiteX32" fmla="*/ 1633577 w 1658325"/>
                <a:gd name="connsiteY32" fmla="*/ 830 h 215148"/>
                <a:gd name="connsiteX33" fmla="*/ 771859 w 1658325"/>
                <a:gd name="connsiteY33" fmla="*/ 4983 h 215148"/>
                <a:gd name="connsiteX34" fmla="*/ 736314 w 1658325"/>
                <a:gd name="connsiteY34" fmla="*/ 104476 h 215148"/>
                <a:gd name="connsiteX35" fmla="*/ 715219 w 1658325"/>
                <a:gd name="connsiteY35" fmla="*/ 173739 h 215148"/>
                <a:gd name="connsiteX36" fmla="*/ 714389 w 1658325"/>
                <a:gd name="connsiteY36" fmla="*/ 173739 h 215148"/>
                <a:gd name="connsiteX37" fmla="*/ 694291 w 1658325"/>
                <a:gd name="connsiteY37" fmla="*/ 104476 h 215148"/>
                <a:gd name="connsiteX38" fmla="*/ 660241 w 1658325"/>
                <a:gd name="connsiteY38" fmla="*/ 4983 h 215148"/>
                <a:gd name="connsiteX39" fmla="*/ 627353 w 1658325"/>
                <a:gd name="connsiteY39" fmla="*/ 4983 h 215148"/>
                <a:gd name="connsiteX40" fmla="*/ 613401 w 1658325"/>
                <a:gd name="connsiteY40" fmla="*/ 210613 h 215148"/>
                <a:gd name="connsiteX41" fmla="*/ 637983 w 1658325"/>
                <a:gd name="connsiteY41" fmla="*/ 210613 h 215148"/>
                <a:gd name="connsiteX42" fmla="*/ 643298 w 1658325"/>
                <a:gd name="connsiteY42" fmla="*/ 122414 h 215148"/>
                <a:gd name="connsiteX43" fmla="*/ 647119 w 1658325"/>
                <a:gd name="connsiteY43" fmla="*/ 31393 h 215148"/>
                <a:gd name="connsiteX44" fmla="*/ 647783 w 1658325"/>
                <a:gd name="connsiteY44" fmla="*/ 31393 h 215148"/>
                <a:gd name="connsiteX45" fmla="*/ 670871 w 1658325"/>
                <a:gd name="connsiteY45" fmla="*/ 111286 h 215148"/>
                <a:gd name="connsiteX46" fmla="*/ 703260 w 1658325"/>
                <a:gd name="connsiteY46" fmla="*/ 209284 h 215148"/>
                <a:gd name="connsiteX47" fmla="*/ 722860 w 1658325"/>
                <a:gd name="connsiteY47" fmla="*/ 209284 h 215148"/>
                <a:gd name="connsiteX48" fmla="*/ 758239 w 1658325"/>
                <a:gd name="connsiteY48" fmla="*/ 109459 h 215148"/>
                <a:gd name="connsiteX49" fmla="*/ 783486 w 1658325"/>
                <a:gd name="connsiteY49" fmla="*/ 31393 h 215148"/>
                <a:gd name="connsiteX50" fmla="*/ 784316 w 1658325"/>
                <a:gd name="connsiteY50" fmla="*/ 31393 h 215148"/>
                <a:gd name="connsiteX51" fmla="*/ 787306 w 1658325"/>
                <a:gd name="connsiteY51" fmla="*/ 120255 h 215148"/>
                <a:gd name="connsiteX52" fmla="*/ 792289 w 1658325"/>
                <a:gd name="connsiteY52" fmla="*/ 210613 h 215148"/>
                <a:gd name="connsiteX53" fmla="*/ 817536 w 1658325"/>
                <a:gd name="connsiteY53" fmla="*/ 210613 h 215148"/>
                <a:gd name="connsiteX54" fmla="*/ 805079 w 1658325"/>
                <a:gd name="connsiteY54" fmla="*/ 4983 h 215148"/>
                <a:gd name="connsiteX55" fmla="*/ 772191 w 1658325"/>
                <a:gd name="connsiteY55" fmla="*/ 4983 h 215148"/>
                <a:gd name="connsiteX56" fmla="*/ 546131 w 1658325"/>
                <a:gd name="connsiteY56" fmla="*/ 4983 h 215148"/>
                <a:gd name="connsiteX57" fmla="*/ 510586 w 1658325"/>
                <a:gd name="connsiteY57" fmla="*/ 104476 h 215148"/>
                <a:gd name="connsiteX58" fmla="*/ 489492 w 1658325"/>
                <a:gd name="connsiteY58" fmla="*/ 173739 h 215148"/>
                <a:gd name="connsiteX59" fmla="*/ 488661 w 1658325"/>
                <a:gd name="connsiteY59" fmla="*/ 173739 h 215148"/>
                <a:gd name="connsiteX60" fmla="*/ 468563 w 1658325"/>
                <a:gd name="connsiteY60" fmla="*/ 104476 h 215148"/>
                <a:gd name="connsiteX61" fmla="*/ 434513 w 1658325"/>
                <a:gd name="connsiteY61" fmla="*/ 4983 h 215148"/>
                <a:gd name="connsiteX62" fmla="*/ 401626 w 1658325"/>
                <a:gd name="connsiteY62" fmla="*/ 4983 h 215148"/>
                <a:gd name="connsiteX63" fmla="*/ 387673 w 1658325"/>
                <a:gd name="connsiteY63" fmla="*/ 210613 h 215148"/>
                <a:gd name="connsiteX64" fmla="*/ 412256 w 1658325"/>
                <a:gd name="connsiteY64" fmla="*/ 210613 h 215148"/>
                <a:gd name="connsiteX65" fmla="*/ 417571 w 1658325"/>
                <a:gd name="connsiteY65" fmla="*/ 122414 h 215148"/>
                <a:gd name="connsiteX66" fmla="*/ 421391 w 1658325"/>
                <a:gd name="connsiteY66" fmla="*/ 31393 h 215148"/>
                <a:gd name="connsiteX67" fmla="*/ 422055 w 1658325"/>
                <a:gd name="connsiteY67" fmla="*/ 31393 h 215148"/>
                <a:gd name="connsiteX68" fmla="*/ 445143 w 1658325"/>
                <a:gd name="connsiteY68" fmla="*/ 111286 h 215148"/>
                <a:gd name="connsiteX69" fmla="*/ 477533 w 1658325"/>
                <a:gd name="connsiteY69" fmla="*/ 209284 h 215148"/>
                <a:gd name="connsiteX70" fmla="*/ 497132 w 1658325"/>
                <a:gd name="connsiteY70" fmla="*/ 209284 h 215148"/>
                <a:gd name="connsiteX71" fmla="*/ 532345 w 1658325"/>
                <a:gd name="connsiteY71" fmla="*/ 109459 h 215148"/>
                <a:gd name="connsiteX72" fmla="*/ 557592 w 1658325"/>
                <a:gd name="connsiteY72" fmla="*/ 31393 h 215148"/>
                <a:gd name="connsiteX73" fmla="*/ 558423 w 1658325"/>
                <a:gd name="connsiteY73" fmla="*/ 31393 h 215148"/>
                <a:gd name="connsiteX74" fmla="*/ 561412 w 1658325"/>
                <a:gd name="connsiteY74" fmla="*/ 120255 h 215148"/>
                <a:gd name="connsiteX75" fmla="*/ 566395 w 1658325"/>
                <a:gd name="connsiteY75" fmla="*/ 210613 h 215148"/>
                <a:gd name="connsiteX76" fmla="*/ 591642 w 1658325"/>
                <a:gd name="connsiteY76" fmla="*/ 210613 h 215148"/>
                <a:gd name="connsiteX77" fmla="*/ 579185 w 1658325"/>
                <a:gd name="connsiteY77" fmla="*/ 4983 h 215148"/>
                <a:gd name="connsiteX78" fmla="*/ 546297 w 1658325"/>
                <a:gd name="connsiteY78" fmla="*/ 4983 h 215148"/>
                <a:gd name="connsiteX79" fmla="*/ 1071334 w 1658325"/>
                <a:gd name="connsiteY79" fmla="*/ 23586 h 215148"/>
                <a:gd name="connsiteX80" fmla="*/ 1124319 w 1658325"/>
                <a:gd name="connsiteY80" fmla="*/ 43850 h 215148"/>
                <a:gd name="connsiteX81" fmla="*/ 1136943 w 1658325"/>
                <a:gd name="connsiteY81" fmla="*/ 24583 h 215148"/>
                <a:gd name="connsiteX82" fmla="*/ 1073659 w 1658325"/>
                <a:gd name="connsiteY82" fmla="*/ 0 h 215148"/>
                <a:gd name="connsiteX83" fmla="*/ 967024 w 1658325"/>
                <a:gd name="connsiteY83" fmla="*/ 108628 h 215148"/>
                <a:gd name="connsiteX84" fmla="*/ 1071500 w 1658325"/>
                <a:gd name="connsiteY84" fmla="*/ 215097 h 215148"/>
                <a:gd name="connsiteX85" fmla="*/ 1136776 w 1658325"/>
                <a:gd name="connsiteY85" fmla="*/ 190016 h 215148"/>
                <a:gd name="connsiteX86" fmla="*/ 1124153 w 1658325"/>
                <a:gd name="connsiteY86" fmla="*/ 170251 h 215148"/>
                <a:gd name="connsiteX87" fmla="*/ 1070670 w 1658325"/>
                <a:gd name="connsiteY87" fmla="*/ 191511 h 215148"/>
                <a:gd name="connsiteX88" fmla="*/ 991939 w 1658325"/>
                <a:gd name="connsiteY88" fmla="*/ 107798 h 215148"/>
                <a:gd name="connsiteX89" fmla="*/ 1071168 w 1658325"/>
                <a:gd name="connsiteY89" fmla="*/ 23586 h 215148"/>
                <a:gd name="connsiteX90" fmla="*/ 1484088 w 1658325"/>
                <a:gd name="connsiteY90" fmla="*/ 210779 h 215148"/>
                <a:gd name="connsiteX91" fmla="*/ 1591720 w 1658325"/>
                <a:gd name="connsiteY91" fmla="*/ 210779 h 215148"/>
                <a:gd name="connsiteX92" fmla="*/ 1591720 w 1658325"/>
                <a:gd name="connsiteY92" fmla="*/ 187193 h 215148"/>
                <a:gd name="connsiteX93" fmla="*/ 1509003 w 1658325"/>
                <a:gd name="connsiteY93" fmla="*/ 187193 h 215148"/>
                <a:gd name="connsiteX94" fmla="*/ 1509003 w 1658325"/>
                <a:gd name="connsiteY94" fmla="*/ 109293 h 215148"/>
                <a:gd name="connsiteX95" fmla="*/ 1589394 w 1658325"/>
                <a:gd name="connsiteY95" fmla="*/ 109293 h 215148"/>
                <a:gd name="connsiteX96" fmla="*/ 1589394 w 1658325"/>
                <a:gd name="connsiteY96" fmla="*/ 85707 h 215148"/>
                <a:gd name="connsiteX97" fmla="*/ 1509003 w 1658325"/>
                <a:gd name="connsiteY97" fmla="*/ 85707 h 215148"/>
                <a:gd name="connsiteX98" fmla="*/ 1509003 w 1658325"/>
                <a:gd name="connsiteY98" fmla="*/ 27905 h 215148"/>
                <a:gd name="connsiteX99" fmla="*/ 1591720 w 1658325"/>
                <a:gd name="connsiteY99" fmla="*/ 27905 h 215148"/>
                <a:gd name="connsiteX100" fmla="*/ 1591720 w 1658325"/>
                <a:gd name="connsiteY100" fmla="*/ 4319 h 215148"/>
                <a:gd name="connsiteX101" fmla="*/ 1484088 w 1658325"/>
                <a:gd name="connsiteY101" fmla="*/ 4319 h 215148"/>
                <a:gd name="connsiteX102" fmla="*/ 1484088 w 1658325"/>
                <a:gd name="connsiteY102" fmla="*/ 210613 h 215148"/>
                <a:gd name="connsiteX103" fmla="*/ 1389744 w 1658325"/>
                <a:gd name="connsiteY103" fmla="*/ 101320 h 215148"/>
                <a:gd name="connsiteX104" fmla="*/ 1381772 w 1658325"/>
                <a:gd name="connsiteY104" fmla="*/ 101320 h 215148"/>
                <a:gd name="connsiteX105" fmla="*/ 1381772 w 1658325"/>
                <a:gd name="connsiteY105" fmla="*/ 27406 h 215148"/>
                <a:gd name="connsiteX106" fmla="*/ 1388416 w 1658325"/>
                <a:gd name="connsiteY106" fmla="*/ 27406 h 215148"/>
                <a:gd name="connsiteX107" fmla="*/ 1442896 w 1658325"/>
                <a:gd name="connsiteY107" fmla="*/ 63450 h 215148"/>
                <a:gd name="connsiteX108" fmla="*/ 1389744 w 1658325"/>
                <a:gd name="connsiteY108" fmla="*/ 101154 h 215148"/>
                <a:gd name="connsiteX109" fmla="*/ 1385426 w 1658325"/>
                <a:gd name="connsiteY109" fmla="*/ 4485 h 215148"/>
                <a:gd name="connsiteX110" fmla="*/ 1356691 w 1658325"/>
                <a:gd name="connsiteY110" fmla="*/ 4485 h 215148"/>
                <a:gd name="connsiteX111" fmla="*/ 1356691 w 1658325"/>
                <a:gd name="connsiteY111" fmla="*/ 210779 h 215148"/>
                <a:gd name="connsiteX112" fmla="*/ 1381606 w 1658325"/>
                <a:gd name="connsiteY112" fmla="*/ 210779 h 215148"/>
                <a:gd name="connsiteX113" fmla="*/ 1381606 w 1658325"/>
                <a:gd name="connsiteY113" fmla="*/ 124408 h 215148"/>
                <a:gd name="connsiteX114" fmla="*/ 1396056 w 1658325"/>
                <a:gd name="connsiteY114" fmla="*/ 124408 h 215148"/>
                <a:gd name="connsiteX115" fmla="*/ 1466316 w 1658325"/>
                <a:gd name="connsiteY115" fmla="*/ 64280 h 215148"/>
                <a:gd name="connsiteX116" fmla="*/ 1385426 w 1658325"/>
                <a:gd name="connsiteY116" fmla="*/ 4651 h 215148"/>
                <a:gd name="connsiteX117" fmla="*/ 907395 w 1658325"/>
                <a:gd name="connsiteY117" fmla="*/ 88697 h 215148"/>
                <a:gd name="connsiteX118" fmla="*/ 893111 w 1658325"/>
                <a:gd name="connsiteY118" fmla="*/ 82883 h 215148"/>
                <a:gd name="connsiteX119" fmla="*/ 865206 w 1658325"/>
                <a:gd name="connsiteY119" fmla="*/ 53318 h 215148"/>
                <a:gd name="connsiteX120" fmla="*/ 898758 w 1658325"/>
                <a:gd name="connsiteY120" fmla="*/ 24084 h 215148"/>
                <a:gd name="connsiteX121" fmla="*/ 927991 w 1658325"/>
                <a:gd name="connsiteY121" fmla="*/ 49663 h 215148"/>
                <a:gd name="connsiteX122" fmla="*/ 950913 w 1658325"/>
                <a:gd name="connsiteY122" fmla="*/ 49663 h 215148"/>
                <a:gd name="connsiteX123" fmla="*/ 899256 w 1658325"/>
                <a:gd name="connsiteY123" fmla="*/ 0 h 215148"/>
                <a:gd name="connsiteX124" fmla="*/ 840291 w 1658325"/>
                <a:gd name="connsiteY124" fmla="*/ 53318 h 215148"/>
                <a:gd name="connsiteX125" fmla="*/ 883975 w 1658325"/>
                <a:gd name="connsiteY125" fmla="*/ 105638 h 215148"/>
                <a:gd name="connsiteX126" fmla="*/ 897761 w 1658325"/>
                <a:gd name="connsiteY126" fmla="*/ 111618 h 215148"/>
                <a:gd name="connsiteX127" fmla="*/ 932309 w 1658325"/>
                <a:gd name="connsiteY127" fmla="*/ 150817 h 215148"/>
                <a:gd name="connsiteX128" fmla="*/ 895270 w 1658325"/>
                <a:gd name="connsiteY128" fmla="*/ 191013 h 215148"/>
                <a:gd name="connsiteX129" fmla="*/ 856403 w 1658325"/>
                <a:gd name="connsiteY129" fmla="*/ 151814 h 215148"/>
                <a:gd name="connsiteX130" fmla="*/ 831156 w 1658325"/>
                <a:gd name="connsiteY130" fmla="*/ 152312 h 215148"/>
                <a:gd name="connsiteX131" fmla="*/ 893111 w 1658325"/>
                <a:gd name="connsiteY131" fmla="*/ 215097 h 215148"/>
                <a:gd name="connsiteX132" fmla="*/ 957224 w 1658325"/>
                <a:gd name="connsiteY132" fmla="*/ 150817 h 215148"/>
                <a:gd name="connsiteX133" fmla="*/ 907395 w 1658325"/>
                <a:gd name="connsiteY133" fmla="*/ 88697 h 215148"/>
                <a:gd name="connsiteX134" fmla="*/ 268913 w 1658325"/>
                <a:gd name="connsiteY134" fmla="*/ 191013 h 215148"/>
                <a:gd name="connsiteX135" fmla="*/ 188854 w 1658325"/>
                <a:gd name="connsiteY135" fmla="*/ 107632 h 215148"/>
                <a:gd name="connsiteX136" fmla="*/ 268913 w 1658325"/>
                <a:gd name="connsiteY136" fmla="*/ 24250 h 215148"/>
                <a:gd name="connsiteX137" fmla="*/ 348972 w 1658325"/>
                <a:gd name="connsiteY137" fmla="*/ 107632 h 215148"/>
                <a:gd name="connsiteX138" fmla="*/ 268913 w 1658325"/>
                <a:gd name="connsiteY138" fmla="*/ 191013 h 215148"/>
                <a:gd name="connsiteX139" fmla="*/ 268913 w 1658325"/>
                <a:gd name="connsiteY139" fmla="*/ 0 h 215148"/>
                <a:gd name="connsiteX140" fmla="*/ 163773 w 1658325"/>
                <a:gd name="connsiteY140" fmla="*/ 107466 h 215148"/>
                <a:gd name="connsiteX141" fmla="*/ 268913 w 1658325"/>
                <a:gd name="connsiteY141" fmla="*/ 214931 h 215148"/>
                <a:gd name="connsiteX142" fmla="*/ 374053 w 1658325"/>
                <a:gd name="connsiteY142" fmla="*/ 107466 h 215148"/>
                <a:gd name="connsiteX143" fmla="*/ 268913 w 1658325"/>
                <a:gd name="connsiteY143" fmla="*/ 0 h 215148"/>
                <a:gd name="connsiteX144" fmla="*/ 103811 w 1658325"/>
                <a:gd name="connsiteY144" fmla="*/ 191511 h 215148"/>
                <a:gd name="connsiteX145" fmla="*/ 25081 w 1658325"/>
                <a:gd name="connsiteY145" fmla="*/ 107798 h 215148"/>
                <a:gd name="connsiteX146" fmla="*/ 104310 w 1658325"/>
                <a:gd name="connsiteY146" fmla="*/ 23586 h 215148"/>
                <a:gd name="connsiteX147" fmla="*/ 157295 w 1658325"/>
                <a:gd name="connsiteY147" fmla="*/ 43850 h 215148"/>
                <a:gd name="connsiteX148" fmla="*/ 169918 w 1658325"/>
                <a:gd name="connsiteY148" fmla="*/ 24583 h 215148"/>
                <a:gd name="connsiteX149" fmla="*/ 106635 w 1658325"/>
                <a:gd name="connsiteY149" fmla="*/ 0 h 215148"/>
                <a:gd name="connsiteX150" fmla="*/ 0 w 1658325"/>
                <a:gd name="connsiteY150" fmla="*/ 108628 h 215148"/>
                <a:gd name="connsiteX151" fmla="*/ 104475 w 1658325"/>
                <a:gd name="connsiteY151" fmla="*/ 215097 h 215148"/>
                <a:gd name="connsiteX152" fmla="*/ 169753 w 1658325"/>
                <a:gd name="connsiteY152" fmla="*/ 190016 h 215148"/>
                <a:gd name="connsiteX153" fmla="*/ 157129 w 1658325"/>
                <a:gd name="connsiteY153" fmla="*/ 170251 h 215148"/>
                <a:gd name="connsiteX154" fmla="*/ 103645 w 1658325"/>
                <a:gd name="connsiteY154" fmla="*/ 191511 h 215148"/>
                <a:gd name="connsiteX155" fmla="*/ 103645 w 1658325"/>
                <a:gd name="connsiteY155" fmla="*/ 191511 h 21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1658325" h="215148">
                  <a:moveTo>
                    <a:pt x="1632248" y="24749"/>
                  </a:moveTo>
                  <a:lnTo>
                    <a:pt x="1629590" y="24749"/>
                  </a:lnTo>
                  <a:lnTo>
                    <a:pt x="1629590" y="17606"/>
                  </a:lnTo>
                  <a:cubicBezTo>
                    <a:pt x="1629590" y="17606"/>
                    <a:pt x="1631252" y="17274"/>
                    <a:pt x="1632746" y="17274"/>
                  </a:cubicBezTo>
                  <a:cubicBezTo>
                    <a:pt x="1636234" y="17274"/>
                    <a:pt x="1637895" y="18769"/>
                    <a:pt x="1637895" y="21094"/>
                  </a:cubicBezTo>
                  <a:cubicBezTo>
                    <a:pt x="1637895" y="23752"/>
                    <a:pt x="1635404" y="24749"/>
                    <a:pt x="1632248" y="24749"/>
                  </a:cubicBezTo>
                  <a:close/>
                  <a:moveTo>
                    <a:pt x="1638892" y="26576"/>
                  </a:moveTo>
                  <a:lnTo>
                    <a:pt x="1638892" y="26244"/>
                  </a:lnTo>
                  <a:cubicBezTo>
                    <a:pt x="1641882" y="25247"/>
                    <a:pt x="1643875" y="23254"/>
                    <a:pt x="1643875" y="20264"/>
                  </a:cubicBezTo>
                  <a:cubicBezTo>
                    <a:pt x="1643875" y="17939"/>
                    <a:pt x="1642878" y="15945"/>
                    <a:pt x="1641550" y="14949"/>
                  </a:cubicBezTo>
                  <a:cubicBezTo>
                    <a:pt x="1639723" y="13786"/>
                    <a:pt x="1637729" y="12956"/>
                    <a:pt x="1633078" y="12956"/>
                  </a:cubicBezTo>
                  <a:cubicBezTo>
                    <a:pt x="1629092" y="12956"/>
                    <a:pt x="1625936" y="13454"/>
                    <a:pt x="1623777" y="13952"/>
                  </a:cubicBezTo>
                  <a:lnTo>
                    <a:pt x="1623777" y="38867"/>
                  </a:lnTo>
                  <a:lnTo>
                    <a:pt x="1629424" y="38867"/>
                  </a:lnTo>
                  <a:lnTo>
                    <a:pt x="1629424" y="28901"/>
                  </a:lnTo>
                  <a:lnTo>
                    <a:pt x="1632082" y="28901"/>
                  </a:lnTo>
                  <a:cubicBezTo>
                    <a:pt x="1635238" y="28901"/>
                    <a:pt x="1636733" y="30064"/>
                    <a:pt x="1637065" y="32887"/>
                  </a:cubicBezTo>
                  <a:cubicBezTo>
                    <a:pt x="1637729" y="35711"/>
                    <a:pt x="1638227" y="37870"/>
                    <a:pt x="1639058" y="38867"/>
                  </a:cubicBezTo>
                  <a:lnTo>
                    <a:pt x="1645204" y="38867"/>
                  </a:lnTo>
                  <a:cubicBezTo>
                    <a:pt x="1645204" y="38867"/>
                    <a:pt x="1644207" y="36542"/>
                    <a:pt x="1643376" y="32721"/>
                  </a:cubicBezTo>
                  <a:cubicBezTo>
                    <a:pt x="1642546" y="29399"/>
                    <a:pt x="1641218" y="27406"/>
                    <a:pt x="1638892" y="26576"/>
                  </a:cubicBezTo>
                  <a:close/>
                  <a:moveTo>
                    <a:pt x="1633411" y="45843"/>
                  </a:moveTo>
                  <a:cubicBezTo>
                    <a:pt x="1622448" y="45843"/>
                    <a:pt x="1614475" y="37040"/>
                    <a:pt x="1614475" y="25911"/>
                  </a:cubicBezTo>
                  <a:cubicBezTo>
                    <a:pt x="1614475" y="14783"/>
                    <a:pt x="1622448" y="5979"/>
                    <a:pt x="1633078" y="5979"/>
                  </a:cubicBezTo>
                  <a:lnTo>
                    <a:pt x="1633078" y="5979"/>
                  </a:lnTo>
                  <a:cubicBezTo>
                    <a:pt x="1643875" y="5979"/>
                    <a:pt x="1651681" y="14949"/>
                    <a:pt x="1651681" y="25911"/>
                  </a:cubicBezTo>
                  <a:cubicBezTo>
                    <a:pt x="1651681" y="36874"/>
                    <a:pt x="1643875" y="46009"/>
                    <a:pt x="1633245" y="45843"/>
                  </a:cubicBezTo>
                  <a:close/>
                  <a:moveTo>
                    <a:pt x="1633411" y="830"/>
                  </a:moveTo>
                  <a:lnTo>
                    <a:pt x="1633411" y="830"/>
                  </a:lnTo>
                  <a:cubicBezTo>
                    <a:pt x="1619459" y="830"/>
                    <a:pt x="1608330" y="11959"/>
                    <a:pt x="1608330" y="25745"/>
                  </a:cubicBezTo>
                  <a:cubicBezTo>
                    <a:pt x="1608330" y="39531"/>
                    <a:pt x="1619459" y="50826"/>
                    <a:pt x="1633411" y="50826"/>
                  </a:cubicBezTo>
                  <a:cubicBezTo>
                    <a:pt x="1647363" y="50826"/>
                    <a:pt x="1658326" y="39864"/>
                    <a:pt x="1658326" y="25745"/>
                  </a:cubicBezTo>
                  <a:cubicBezTo>
                    <a:pt x="1658326" y="11627"/>
                    <a:pt x="1647529" y="830"/>
                    <a:pt x="1633577" y="830"/>
                  </a:cubicBezTo>
                  <a:close/>
                  <a:moveTo>
                    <a:pt x="771859" y="4983"/>
                  </a:moveTo>
                  <a:lnTo>
                    <a:pt x="736314" y="104476"/>
                  </a:lnTo>
                  <a:cubicBezTo>
                    <a:pt x="727344" y="130387"/>
                    <a:pt x="720368" y="152977"/>
                    <a:pt x="715219" y="173739"/>
                  </a:cubicBezTo>
                  <a:lnTo>
                    <a:pt x="714389" y="173739"/>
                  </a:lnTo>
                  <a:cubicBezTo>
                    <a:pt x="709406" y="152312"/>
                    <a:pt x="702596" y="129723"/>
                    <a:pt x="694291" y="104476"/>
                  </a:cubicBezTo>
                  <a:lnTo>
                    <a:pt x="660241" y="4983"/>
                  </a:lnTo>
                  <a:lnTo>
                    <a:pt x="627353" y="4983"/>
                  </a:lnTo>
                  <a:lnTo>
                    <a:pt x="613401" y="210613"/>
                  </a:lnTo>
                  <a:lnTo>
                    <a:pt x="637983" y="210613"/>
                  </a:lnTo>
                  <a:lnTo>
                    <a:pt x="643298" y="122414"/>
                  </a:lnTo>
                  <a:cubicBezTo>
                    <a:pt x="645126" y="91520"/>
                    <a:pt x="646621" y="57138"/>
                    <a:pt x="647119" y="31393"/>
                  </a:cubicBezTo>
                  <a:lnTo>
                    <a:pt x="647783" y="31393"/>
                  </a:lnTo>
                  <a:cubicBezTo>
                    <a:pt x="653431" y="55809"/>
                    <a:pt x="661403" y="82385"/>
                    <a:pt x="670871" y="111286"/>
                  </a:cubicBezTo>
                  <a:lnTo>
                    <a:pt x="703260" y="209284"/>
                  </a:lnTo>
                  <a:lnTo>
                    <a:pt x="722860" y="209284"/>
                  </a:lnTo>
                  <a:lnTo>
                    <a:pt x="758239" y="109459"/>
                  </a:lnTo>
                  <a:cubicBezTo>
                    <a:pt x="768371" y="81388"/>
                    <a:pt x="776675" y="55477"/>
                    <a:pt x="783486" y="31393"/>
                  </a:cubicBezTo>
                  <a:lnTo>
                    <a:pt x="784316" y="31393"/>
                  </a:lnTo>
                  <a:cubicBezTo>
                    <a:pt x="783984" y="56972"/>
                    <a:pt x="785811" y="91520"/>
                    <a:pt x="787306" y="120255"/>
                  </a:cubicBezTo>
                  <a:lnTo>
                    <a:pt x="792289" y="210613"/>
                  </a:lnTo>
                  <a:lnTo>
                    <a:pt x="817536" y="210613"/>
                  </a:lnTo>
                  <a:lnTo>
                    <a:pt x="805079" y="4983"/>
                  </a:lnTo>
                  <a:lnTo>
                    <a:pt x="772191" y="4983"/>
                  </a:lnTo>
                  <a:close/>
                  <a:moveTo>
                    <a:pt x="546131" y="4983"/>
                  </a:moveTo>
                  <a:lnTo>
                    <a:pt x="510586" y="104476"/>
                  </a:lnTo>
                  <a:cubicBezTo>
                    <a:pt x="501617" y="130387"/>
                    <a:pt x="494641" y="152977"/>
                    <a:pt x="489492" y="173739"/>
                  </a:cubicBezTo>
                  <a:lnTo>
                    <a:pt x="488661" y="173739"/>
                  </a:lnTo>
                  <a:cubicBezTo>
                    <a:pt x="483678" y="152312"/>
                    <a:pt x="476868" y="129723"/>
                    <a:pt x="468563" y="104476"/>
                  </a:cubicBezTo>
                  <a:lnTo>
                    <a:pt x="434513" y="4983"/>
                  </a:lnTo>
                  <a:lnTo>
                    <a:pt x="401626" y="4983"/>
                  </a:lnTo>
                  <a:lnTo>
                    <a:pt x="387673" y="210613"/>
                  </a:lnTo>
                  <a:lnTo>
                    <a:pt x="412256" y="210613"/>
                  </a:lnTo>
                  <a:lnTo>
                    <a:pt x="417571" y="122414"/>
                  </a:lnTo>
                  <a:cubicBezTo>
                    <a:pt x="419398" y="91520"/>
                    <a:pt x="420893" y="57138"/>
                    <a:pt x="421391" y="31393"/>
                  </a:cubicBezTo>
                  <a:lnTo>
                    <a:pt x="422055" y="31393"/>
                  </a:lnTo>
                  <a:cubicBezTo>
                    <a:pt x="427703" y="55809"/>
                    <a:pt x="435676" y="82385"/>
                    <a:pt x="445143" y="111286"/>
                  </a:cubicBezTo>
                  <a:lnTo>
                    <a:pt x="477533" y="209284"/>
                  </a:lnTo>
                  <a:lnTo>
                    <a:pt x="497132" y="209284"/>
                  </a:lnTo>
                  <a:lnTo>
                    <a:pt x="532345" y="109459"/>
                  </a:lnTo>
                  <a:cubicBezTo>
                    <a:pt x="542477" y="81388"/>
                    <a:pt x="550782" y="55477"/>
                    <a:pt x="557592" y="31393"/>
                  </a:cubicBezTo>
                  <a:lnTo>
                    <a:pt x="558423" y="31393"/>
                  </a:lnTo>
                  <a:cubicBezTo>
                    <a:pt x="558090" y="56972"/>
                    <a:pt x="559917" y="91520"/>
                    <a:pt x="561412" y="120255"/>
                  </a:cubicBezTo>
                  <a:lnTo>
                    <a:pt x="566395" y="210613"/>
                  </a:lnTo>
                  <a:lnTo>
                    <a:pt x="591642" y="210613"/>
                  </a:lnTo>
                  <a:lnTo>
                    <a:pt x="579185" y="4983"/>
                  </a:lnTo>
                  <a:lnTo>
                    <a:pt x="546297" y="4983"/>
                  </a:lnTo>
                  <a:close/>
                  <a:moveTo>
                    <a:pt x="1071334" y="23586"/>
                  </a:moveTo>
                  <a:cubicBezTo>
                    <a:pt x="1090269" y="23586"/>
                    <a:pt x="1109869" y="30728"/>
                    <a:pt x="1124319" y="43850"/>
                  </a:cubicBezTo>
                  <a:lnTo>
                    <a:pt x="1136943" y="24583"/>
                  </a:lnTo>
                  <a:cubicBezTo>
                    <a:pt x="1119336" y="6312"/>
                    <a:pt x="1096083" y="0"/>
                    <a:pt x="1073659" y="0"/>
                  </a:cubicBezTo>
                  <a:cubicBezTo>
                    <a:pt x="1014695" y="0"/>
                    <a:pt x="967024" y="47670"/>
                    <a:pt x="967024" y="108628"/>
                  </a:cubicBezTo>
                  <a:cubicBezTo>
                    <a:pt x="967024" y="169586"/>
                    <a:pt x="1014362" y="216924"/>
                    <a:pt x="1071500" y="215097"/>
                  </a:cubicBezTo>
                  <a:cubicBezTo>
                    <a:pt x="1091432" y="214433"/>
                    <a:pt x="1117177" y="208121"/>
                    <a:pt x="1136776" y="190016"/>
                  </a:cubicBezTo>
                  <a:lnTo>
                    <a:pt x="1124153" y="170251"/>
                  </a:lnTo>
                  <a:cubicBezTo>
                    <a:pt x="1109205" y="183871"/>
                    <a:pt x="1090435" y="191511"/>
                    <a:pt x="1070670" y="191511"/>
                  </a:cubicBezTo>
                  <a:cubicBezTo>
                    <a:pt x="1025989" y="191511"/>
                    <a:pt x="991939" y="152977"/>
                    <a:pt x="991939" y="107798"/>
                  </a:cubicBezTo>
                  <a:cubicBezTo>
                    <a:pt x="991939" y="62619"/>
                    <a:pt x="1026321" y="23586"/>
                    <a:pt x="1071168" y="23586"/>
                  </a:cubicBezTo>
                  <a:close/>
                  <a:moveTo>
                    <a:pt x="1484088" y="210779"/>
                  </a:moveTo>
                  <a:lnTo>
                    <a:pt x="1591720" y="210779"/>
                  </a:lnTo>
                  <a:lnTo>
                    <a:pt x="1591720" y="187193"/>
                  </a:lnTo>
                  <a:lnTo>
                    <a:pt x="1509003" y="187193"/>
                  </a:lnTo>
                  <a:lnTo>
                    <a:pt x="1509003" y="109293"/>
                  </a:lnTo>
                  <a:lnTo>
                    <a:pt x="1589394" y="109293"/>
                  </a:lnTo>
                  <a:lnTo>
                    <a:pt x="1589394" y="85707"/>
                  </a:lnTo>
                  <a:lnTo>
                    <a:pt x="1509003" y="85707"/>
                  </a:lnTo>
                  <a:lnTo>
                    <a:pt x="1509003" y="27905"/>
                  </a:lnTo>
                  <a:lnTo>
                    <a:pt x="1591720" y="27905"/>
                  </a:lnTo>
                  <a:lnTo>
                    <a:pt x="1591720" y="4319"/>
                  </a:lnTo>
                  <a:lnTo>
                    <a:pt x="1484088" y="4319"/>
                  </a:lnTo>
                  <a:lnTo>
                    <a:pt x="1484088" y="210613"/>
                  </a:lnTo>
                  <a:close/>
                  <a:moveTo>
                    <a:pt x="1389744" y="101320"/>
                  </a:moveTo>
                  <a:lnTo>
                    <a:pt x="1381772" y="101320"/>
                  </a:lnTo>
                  <a:lnTo>
                    <a:pt x="1381772" y="27406"/>
                  </a:lnTo>
                  <a:lnTo>
                    <a:pt x="1388416" y="27406"/>
                  </a:lnTo>
                  <a:cubicBezTo>
                    <a:pt x="1413164" y="27406"/>
                    <a:pt x="1442896" y="31226"/>
                    <a:pt x="1442896" y="63450"/>
                  </a:cubicBezTo>
                  <a:cubicBezTo>
                    <a:pt x="1442896" y="95673"/>
                    <a:pt x="1415157" y="101154"/>
                    <a:pt x="1389744" y="101154"/>
                  </a:cubicBezTo>
                  <a:close/>
                  <a:moveTo>
                    <a:pt x="1385426" y="4485"/>
                  </a:moveTo>
                  <a:lnTo>
                    <a:pt x="1356691" y="4485"/>
                  </a:lnTo>
                  <a:lnTo>
                    <a:pt x="1356691" y="210779"/>
                  </a:lnTo>
                  <a:lnTo>
                    <a:pt x="1381606" y="210779"/>
                  </a:lnTo>
                  <a:lnTo>
                    <a:pt x="1381606" y="124408"/>
                  </a:lnTo>
                  <a:lnTo>
                    <a:pt x="1396056" y="124408"/>
                  </a:lnTo>
                  <a:cubicBezTo>
                    <a:pt x="1434093" y="124408"/>
                    <a:pt x="1466316" y="107632"/>
                    <a:pt x="1466316" y="64280"/>
                  </a:cubicBezTo>
                  <a:cubicBezTo>
                    <a:pt x="1466316" y="26576"/>
                    <a:pt x="1447214" y="4651"/>
                    <a:pt x="1385426" y="4651"/>
                  </a:cubicBezTo>
                  <a:close/>
                  <a:moveTo>
                    <a:pt x="907395" y="88697"/>
                  </a:moveTo>
                  <a:lnTo>
                    <a:pt x="893111" y="82883"/>
                  </a:lnTo>
                  <a:cubicBezTo>
                    <a:pt x="880653" y="77900"/>
                    <a:pt x="865206" y="69429"/>
                    <a:pt x="865206" y="53318"/>
                  </a:cubicBezTo>
                  <a:cubicBezTo>
                    <a:pt x="865206" y="35213"/>
                    <a:pt x="882812" y="24084"/>
                    <a:pt x="898758" y="24084"/>
                  </a:cubicBezTo>
                  <a:cubicBezTo>
                    <a:pt x="916364" y="24084"/>
                    <a:pt x="927160" y="36209"/>
                    <a:pt x="927991" y="49663"/>
                  </a:cubicBezTo>
                  <a:lnTo>
                    <a:pt x="950913" y="49663"/>
                  </a:lnTo>
                  <a:cubicBezTo>
                    <a:pt x="947259" y="13620"/>
                    <a:pt x="921679" y="0"/>
                    <a:pt x="899256" y="0"/>
                  </a:cubicBezTo>
                  <a:cubicBezTo>
                    <a:pt x="868860" y="0"/>
                    <a:pt x="840291" y="19932"/>
                    <a:pt x="840291" y="53318"/>
                  </a:cubicBezTo>
                  <a:cubicBezTo>
                    <a:pt x="840291" y="82053"/>
                    <a:pt x="861054" y="95507"/>
                    <a:pt x="883975" y="105638"/>
                  </a:cubicBezTo>
                  <a:lnTo>
                    <a:pt x="897761" y="111618"/>
                  </a:lnTo>
                  <a:cubicBezTo>
                    <a:pt x="915036" y="118926"/>
                    <a:pt x="932309" y="128560"/>
                    <a:pt x="932309" y="150817"/>
                  </a:cubicBezTo>
                  <a:cubicBezTo>
                    <a:pt x="932309" y="173074"/>
                    <a:pt x="916862" y="191013"/>
                    <a:pt x="895270" y="191013"/>
                  </a:cubicBezTo>
                  <a:cubicBezTo>
                    <a:pt x="873677" y="191013"/>
                    <a:pt x="856237" y="174569"/>
                    <a:pt x="856403" y="151814"/>
                  </a:cubicBezTo>
                  <a:lnTo>
                    <a:pt x="831156" y="152312"/>
                  </a:lnTo>
                  <a:cubicBezTo>
                    <a:pt x="834146" y="191677"/>
                    <a:pt x="860721" y="215097"/>
                    <a:pt x="893111" y="215097"/>
                  </a:cubicBezTo>
                  <a:cubicBezTo>
                    <a:pt x="928988" y="215097"/>
                    <a:pt x="957224" y="188356"/>
                    <a:pt x="957224" y="150817"/>
                  </a:cubicBezTo>
                  <a:cubicBezTo>
                    <a:pt x="957224" y="116269"/>
                    <a:pt x="935964" y="100157"/>
                    <a:pt x="907395" y="88697"/>
                  </a:cubicBezTo>
                  <a:close/>
                  <a:moveTo>
                    <a:pt x="268913" y="191013"/>
                  </a:moveTo>
                  <a:cubicBezTo>
                    <a:pt x="225561" y="191013"/>
                    <a:pt x="188854" y="154638"/>
                    <a:pt x="188854" y="107632"/>
                  </a:cubicBezTo>
                  <a:cubicBezTo>
                    <a:pt x="188854" y="60626"/>
                    <a:pt x="221907" y="24250"/>
                    <a:pt x="268913" y="24250"/>
                  </a:cubicBezTo>
                  <a:cubicBezTo>
                    <a:pt x="315919" y="24250"/>
                    <a:pt x="348972" y="62287"/>
                    <a:pt x="348972" y="107632"/>
                  </a:cubicBezTo>
                  <a:cubicBezTo>
                    <a:pt x="348972" y="152977"/>
                    <a:pt x="312265" y="191013"/>
                    <a:pt x="268913" y="191013"/>
                  </a:cubicBezTo>
                  <a:close/>
                  <a:moveTo>
                    <a:pt x="268913" y="0"/>
                  </a:moveTo>
                  <a:cubicBezTo>
                    <a:pt x="211443" y="0"/>
                    <a:pt x="163773" y="48501"/>
                    <a:pt x="163773" y="107466"/>
                  </a:cubicBezTo>
                  <a:cubicBezTo>
                    <a:pt x="163773" y="166431"/>
                    <a:pt x="210778" y="214931"/>
                    <a:pt x="268913" y="214931"/>
                  </a:cubicBezTo>
                  <a:cubicBezTo>
                    <a:pt x="327047" y="214931"/>
                    <a:pt x="374053" y="168756"/>
                    <a:pt x="374053" y="107466"/>
                  </a:cubicBezTo>
                  <a:cubicBezTo>
                    <a:pt x="374053" y="46175"/>
                    <a:pt x="326383" y="0"/>
                    <a:pt x="268913" y="0"/>
                  </a:cubicBezTo>
                  <a:close/>
                  <a:moveTo>
                    <a:pt x="103811" y="191511"/>
                  </a:moveTo>
                  <a:cubicBezTo>
                    <a:pt x="59131" y="191511"/>
                    <a:pt x="25081" y="152977"/>
                    <a:pt x="25081" y="107798"/>
                  </a:cubicBezTo>
                  <a:cubicBezTo>
                    <a:pt x="25081" y="62619"/>
                    <a:pt x="59463" y="23586"/>
                    <a:pt x="104310" y="23586"/>
                  </a:cubicBezTo>
                  <a:cubicBezTo>
                    <a:pt x="123245" y="23586"/>
                    <a:pt x="142844" y="30728"/>
                    <a:pt x="157295" y="43850"/>
                  </a:cubicBezTo>
                  <a:lnTo>
                    <a:pt x="169918" y="24583"/>
                  </a:lnTo>
                  <a:cubicBezTo>
                    <a:pt x="152312" y="6312"/>
                    <a:pt x="129058" y="0"/>
                    <a:pt x="106635" y="0"/>
                  </a:cubicBezTo>
                  <a:cubicBezTo>
                    <a:pt x="47670" y="0"/>
                    <a:pt x="0" y="47670"/>
                    <a:pt x="0" y="108628"/>
                  </a:cubicBezTo>
                  <a:cubicBezTo>
                    <a:pt x="0" y="169586"/>
                    <a:pt x="47338" y="216924"/>
                    <a:pt x="104475" y="215097"/>
                  </a:cubicBezTo>
                  <a:cubicBezTo>
                    <a:pt x="124407" y="214433"/>
                    <a:pt x="150153" y="208121"/>
                    <a:pt x="169753" y="190016"/>
                  </a:cubicBezTo>
                  <a:lnTo>
                    <a:pt x="157129" y="170251"/>
                  </a:lnTo>
                  <a:cubicBezTo>
                    <a:pt x="142180" y="183871"/>
                    <a:pt x="123411" y="191511"/>
                    <a:pt x="103645" y="191511"/>
                  </a:cubicBezTo>
                  <a:lnTo>
                    <a:pt x="103645" y="191511"/>
                  </a:ln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63" name="Forma libre: forma 162">
              <a:extLst>
                <a:ext uri="{FF2B5EF4-FFF2-40B4-BE49-F238E27FC236}">
                  <a16:creationId xmlns:a16="http://schemas.microsoft.com/office/drawing/2014/main" id="{99B0D79D-0CC2-937A-5BA8-B1BCD46A2CFF}"/>
                </a:ext>
              </a:extLst>
            </p:cNvPr>
            <p:cNvSpPr/>
            <p:nvPr/>
          </p:nvSpPr>
          <p:spPr>
            <a:xfrm>
              <a:off x="7757149" y="2324990"/>
              <a:ext cx="219581" cy="219581"/>
            </a:xfrm>
            <a:custGeom>
              <a:avLst/>
              <a:gdLst>
                <a:gd name="connsiteX0" fmla="*/ 156464 w 219581"/>
                <a:gd name="connsiteY0" fmla="*/ 10464 h 219581"/>
                <a:gd name="connsiteX1" fmla="*/ 75575 w 219581"/>
                <a:gd name="connsiteY1" fmla="*/ 47670 h 219581"/>
                <a:gd name="connsiteX2" fmla="*/ 130221 w 219581"/>
                <a:gd name="connsiteY2" fmla="*/ 104974 h 219581"/>
                <a:gd name="connsiteX3" fmla="*/ 156464 w 219581"/>
                <a:gd name="connsiteY3" fmla="*/ 161614 h 219581"/>
                <a:gd name="connsiteX4" fmla="*/ 93679 w 219581"/>
                <a:gd name="connsiteY4" fmla="*/ 176064 h 219581"/>
                <a:gd name="connsiteX5" fmla="*/ 29565 w 219581"/>
                <a:gd name="connsiteY5" fmla="*/ 76073 h 219581"/>
                <a:gd name="connsiteX6" fmla="*/ 121916 w 219581"/>
                <a:gd name="connsiteY6" fmla="*/ 664 h 219581"/>
                <a:gd name="connsiteX7" fmla="*/ 109791 w 219581"/>
                <a:gd name="connsiteY7" fmla="*/ 0 h 219581"/>
                <a:gd name="connsiteX8" fmla="*/ 0 w 219581"/>
                <a:gd name="connsiteY8" fmla="*/ 109791 h 219581"/>
                <a:gd name="connsiteX9" fmla="*/ 109791 w 219581"/>
                <a:gd name="connsiteY9" fmla="*/ 219582 h 219581"/>
                <a:gd name="connsiteX10" fmla="*/ 219582 w 219581"/>
                <a:gd name="connsiteY10" fmla="*/ 109791 h 219581"/>
                <a:gd name="connsiteX11" fmla="*/ 156464 w 219581"/>
                <a:gd name="connsiteY11" fmla="*/ 10464 h 21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581" h="219581">
                  <a:moveTo>
                    <a:pt x="156464" y="10464"/>
                  </a:moveTo>
                  <a:cubicBezTo>
                    <a:pt x="123577" y="-1661"/>
                    <a:pt x="80059" y="14617"/>
                    <a:pt x="75575" y="47670"/>
                  </a:cubicBezTo>
                  <a:cubicBezTo>
                    <a:pt x="71256" y="79229"/>
                    <a:pt x="90191" y="97001"/>
                    <a:pt x="130221" y="104974"/>
                  </a:cubicBezTo>
                  <a:cubicBezTo>
                    <a:pt x="171746" y="113113"/>
                    <a:pt x="166929" y="149488"/>
                    <a:pt x="156464" y="161614"/>
                  </a:cubicBezTo>
                  <a:cubicBezTo>
                    <a:pt x="139689" y="181213"/>
                    <a:pt x="114109" y="183040"/>
                    <a:pt x="93679" y="176064"/>
                  </a:cubicBezTo>
                  <a:cubicBezTo>
                    <a:pt x="52487" y="165434"/>
                    <a:pt x="21426" y="125902"/>
                    <a:pt x="29565" y="76073"/>
                  </a:cubicBezTo>
                  <a:cubicBezTo>
                    <a:pt x="37870" y="25579"/>
                    <a:pt x="79229" y="664"/>
                    <a:pt x="121916" y="664"/>
                  </a:cubicBezTo>
                  <a:cubicBezTo>
                    <a:pt x="117929" y="166"/>
                    <a:pt x="113943" y="0"/>
                    <a:pt x="109791" y="0"/>
                  </a:cubicBezTo>
                  <a:cubicBezTo>
                    <a:pt x="49165" y="0"/>
                    <a:pt x="0" y="49165"/>
                    <a:pt x="0" y="109791"/>
                  </a:cubicBezTo>
                  <a:cubicBezTo>
                    <a:pt x="0" y="170417"/>
                    <a:pt x="49165" y="219582"/>
                    <a:pt x="109791" y="219582"/>
                  </a:cubicBezTo>
                  <a:cubicBezTo>
                    <a:pt x="170417" y="219582"/>
                    <a:pt x="219582" y="170417"/>
                    <a:pt x="219582" y="109791"/>
                  </a:cubicBezTo>
                  <a:cubicBezTo>
                    <a:pt x="219582" y="65775"/>
                    <a:pt x="193671" y="28071"/>
                    <a:pt x="156464" y="10464"/>
                  </a:cubicBezTo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grpSp>
        <p:nvGrpSpPr>
          <p:cNvPr id="165" name="Gráfico 3">
            <a:extLst>
              <a:ext uri="{FF2B5EF4-FFF2-40B4-BE49-F238E27FC236}">
                <a16:creationId xmlns:a16="http://schemas.microsoft.com/office/drawing/2014/main" id="{84447C32-F9EB-EA94-D90D-EA1F3DBF3B78}"/>
              </a:ext>
            </a:extLst>
          </p:cNvPr>
          <p:cNvGrpSpPr/>
          <p:nvPr/>
        </p:nvGrpSpPr>
        <p:grpSpPr>
          <a:xfrm>
            <a:off x="9514303" y="2281970"/>
            <a:ext cx="1415656" cy="305454"/>
            <a:chOff x="9514303" y="2281970"/>
            <a:chExt cx="1415656" cy="305454"/>
          </a:xfrm>
          <a:solidFill>
            <a:srgbClr val="291752"/>
          </a:solidFill>
        </p:grpSpPr>
        <p:sp>
          <p:nvSpPr>
            <p:cNvPr id="166" name="Forma libre: forma 165">
              <a:extLst>
                <a:ext uri="{FF2B5EF4-FFF2-40B4-BE49-F238E27FC236}">
                  <a16:creationId xmlns:a16="http://schemas.microsoft.com/office/drawing/2014/main" id="{59D850F7-30E1-6E2B-6318-4B4D8B7A7669}"/>
                </a:ext>
              </a:extLst>
            </p:cNvPr>
            <p:cNvSpPr/>
            <p:nvPr/>
          </p:nvSpPr>
          <p:spPr>
            <a:xfrm>
              <a:off x="9514303" y="2281970"/>
              <a:ext cx="1322474" cy="305454"/>
            </a:xfrm>
            <a:custGeom>
              <a:avLst/>
              <a:gdLst>
                <a:gd name="connsiteX0" fmla="*/ 563738 w 1322474"/>
                <a:gd name="connsiteY0" fmla="*/ 160783 h 305454"/>
                <a:gd name="connsiteX1" fmla="*/ 532180 w 1322474"/>
                <a:gd name="connsiteY1" fmla="*/ 73083 h 305454"/>
                <a:gd name="connsiteX2" fmla="*/ 441656 w 1322474"/>
                <a:gd name="connsiteY2" fmla="*/ 73083 h 305454"/>
                <a:gd name="connsiteX3" fmla="*/ 441656 w 1322474"/>
                <a:gd name="connsiteY3" fmla="*/ 228385 h 305454"/>
                <a:gd name="connsiteX4" fmla="*/ 381528 w 1322474"/>
                <a:gd name="connsiteY4" fmla="*/ 73083 h 305454"/>
                <a:gd name="connsiteX5" fmla="*/ 309275 w 1322474"/>
                <a:gd name="connsiteY5" fmla="*/ 73083 h 305454"/>
                <a:gd name="connsiteX6" fmla="*/ 212440 w 1322474"/>
                <a:gd name="connsiteY6" fmla="*/ 0 h 305454"/>
                <a:gd name="connsiteX7" fmla="*/ 0 w 1322474"/>
                <a:gd name="connsiteY7" fmla="*/ 332 h 305454"/>
                <a:gd name="connsiteX8" fmla="*/ 0 w 1322474"/>
                <a:gd name="connsiteY8" fmla="*/ 305455 h 305454"/>
                <a:gd name="connsiteX9" fmla="*/ 135537 w 1322474"/>
                <a:gd name="connsiteY9" fmla="*/ 305455 h 305454"/>
                <a:gd name="connsiteX10" fmla="*/ 135537 w 1322474"/>
                <a:gd name="connsiteY10" fmla="*/ 205962 h 305454"/>
                <a:gd name="connsiteX11" fmla="*/ 214931 w 1322474"/>
                <a:gd name="connsiteY11" fmla="*/ 205962 h 305454"/>
                <a:gd name="connsiteX12" fmla="*/ 256622 w 1322474"/>
                <a:gd name="connsiteY12" fmla="*/ 198487 h 305454"/>
                <a:gd name="connsiteX13" fmla="*/ 213437 w 1322474"/>
                <a:gd name="connsiteY13" fmla="*/ 305455 h 305454"/>
                <a:gd name="connsiteX14" fmla="*/ 289676 w 1322474"/>
                <a:gd name="connsiteY14" fmla="*/ 305455 h 305454"/>
                <a:gd name="connsiteX15" fmla="*/ 305788 w 1322474"/>
                <a:gd name="connsiteY15" fmla="*/ 263266 h 305454"/>
                <a:gd name="connsiteX16" fmla="*/ 378372 w 1322474"/>
                <a:gd name="connsiteY16" fmla="*/ 263266 h 305454"/>
                <a:gd name="connsiteX17" fmla="*/ 395149 w 1322474"/>
                <a:gd name="connsiteY17" fmla="*/ 305455 h 305454"/>
                <a:gd name="connsiteX18" fmla="*/ 507430 w 1322474"/>
                <a:gd name="connsiteY18" fmla="*/ 305455 h 305454"/>
                <a:gd name="connsiteX19" fmla="*/ 507430 w 1322474"/>
                <a:gd name="connsiteY19" fmla="*/ 218419 h 305454"/>
                <a:gd name="connsiteX20" fmla="*/ 543641 w 1322474"/>
                <a:gd name="connsiteY20" fmla="*/ 305455 h 305454"/>
                <a:gd name="connsiteX21" fmla="*/ 628683 w 1322474"/>
                <a:gd name="connsiteY21" fmla="*/ 305455 h 305454"/>
                <a:gd name="connsiteX22" fmla="*/ 628683 w 1322474"/>
                <a:gd name="connsiteY22" fmla="*/ 73249 h 305454"/>
                <a:gd name="connsiteX23" fmla="*/ 563738 w 1322474"/>
                <a:gd name="connsiteY23" fmla="*/ 73249 h 305454"/>
                <a:gd name="connsiteX24" fmla="*/ 563738 w 1322474"/>
                <a:gd name="connsiteY24" fmla="*/ 160949 h 305454"/>
                <a:gd name="connsiteX25" fmla="*/ 181712 w 1322474"/>
                <a:gd name="connsiteY25" fmla="*/ 140187 h 305454"/>
                <a:gd name="connsiteX26" fmla="*/ 166929 w 1322474"/>
                <a:gd name="connsiteY26" fmla="*/ 155966 h 305454"/>
                <a:gd name="connsiteX27" fmla="*/ 142180 w 1322474"/>
                <a:gd name="connsiteY27" fmla="*/ 155966 h 305454"/>
                <a:gd name="connsiteX28" fmla="*/ 142180 w 1322474"/>
                <a:gd name="connsiteY28" fmla="*/ 46175 h 305454"/>
                <a:gd name="connsiteX29" fmla="*/ 166929 w 1322474"/>
                <a:gd name="connsiteY29" fmla="*/ 46175 h 305454"/>
                <a:gd name="connsiteX30" fmla="*/ 181712 w 1322474"/>
                <a:gd name="connsiteY30" fmla="*/ 62287 h 305454"/>
                <a:gd name="connsiteX31" fmla="*/ 181712 w 1322474"/>
                <a:gd name="connsiteY31" fmla="*/ 140187 h 305454"/>
                <a:gd name="connsiteX32" fmla="*/ 320902 w 1322474"/>
                <a:gd name="connsiteY32" fmla="*/ 214931 h 305454"/>
                <a:gd name="connsiteX33" fmla="*/ 344488 w 1322474"/>
                <a:gd name="connsiteY33" fmla="*/ 151980 h 305454"/>
                <a:gd name="connsiteX34" fmla="*/ 367908 w 1322474"/>
                <a:gd name="connsiteY34" fmla="*/ 215097 h 305454"/>
                <a:gd name="connsiteX35" fmla="*/ 320902 w 1322474"/>
                <a:gd name="connsiteY35" fmla="*/ 215097 h 305454"/>
                <a:gd name="connsiteX36" fmla="*/ 1061369 w 1322474"/>
                <a:gd name="connsiteY36" fmla="*/ 305289 h 305454"/>
                <a:gd name="connsiteX37" fmla="*/ 1133954 w 1322474"/>
                <a:gd name="connsiteY37" fmla="*/ 305289 h 305454"/>
                <a:gd name="connsiteX38" fmla="*/ 1133954 w 1322474"/>
                <a:gd name="connsiteY38" fmla="*/ 73083 h 305454"/>
                <a:gd name="connsiteX39" fmla="*/ 1061369 w 1322474"/>
                <a:gd name="connsiteY39" fmla="*/ 73083 h 305454"/>
                <a:gd name="connsiteX40" fmla="*/ 1061369 w 1322474"/>
                <a:gd name="connsiteY40" fmla="*/ 305289 h 305454"/>
                <a:gd name="connsiteX41" fmla="*/ 975330 w 1322474"/>
                <a:gd name="connsiteY41" fmla="*/ 237853 h 305454"/>
                <a:gd name="connsiteX42" fmla="*/ 967689 w 1322474"/>
                <a:gd name="connsiteY42" fmla="*/ 253798 h 305454"/>
                <a:gd name="connsiteX43" fmla="*/ 949252 w 1322474"/>
                <a:gd name="connsiteY43" fmla="*/ 253798 h 305454"/>
                <a:gd name="connsiteX44" fmla="*/ 940449 w 1322474"/>
                <a:gd name="connsiteY44" fmla="*/ 237853 h 305454"/>
                <a:gd name="connsiteX45" fmla="*/ 940449 w 1322474"/>
                <a:gd name="connsiteY45" fmla="*/ 72751 h 305454"/>
                <a:gd name="connsiteX46" fmla="*/ 865040 w 1322474"/>
                <a:gd name="connsiteY46" fmla="*/ 72751 h 305454"/>
                <a:gd name="connsiteX47" fmla="*/ 865040 w 1322474"/>
                <a:gd name="connsiteY47" fmla="*/ 256788 h 305454"/>
                <a:gd name="connsiteX48" fmla="*/ 912711 w 1322474"/>
                <a:gd name="connsiteY48" fmla="*/ 305123 h 305454"/>
                <a:gd name="connsiteX49" fmla="*/ 995096 w 1322474"/>
                <a:gd name="connsiteY49" fmla="*/ 305123 h 305454"/>
                <a:gd name="connsiteX50" fmla="*/ 1035789 w 1322474"/>
                <a:gd name="connsiteY50" fmla="*/ 257452 h 305454"/>
                <a:gd name="connsiteX51" fmla="*/ 1035789 w 1322474"/>
                <a:gd name="connsiteY51" fmla="*/ 72917 h 305454"/>
                <a:gd name="connsiteX52" fmla="*/ 973835 w 1322474"/>
                <a:gd name="connsiteY52" fmla="*/ 72917 h 305454"/>
                <a:gd name="connsiteX53" fmla="*/ 975164 w 1322474"/>
                <a:gd name="connsiteY53" fmla="*/ 237687 h 305454"/>
                <a:gd name="connsiteX54" fmla="*/ 1148737 w 1322474"/>
                <a:gd name="connsiteY54" fmla="*/ 72419 h 305454"/>
                <a:gd name="connsiteX55" fmla="*/ 1148737 w 1322474"/>
                <a:gd name="connsiteY55" fmla="*/ 119923 h 305454"/>
                <a:gd name="connsiteX56" fmla="*/ 1199729 w 1322474"/>
                <a:gd name="connsiteY56" fmla="*/ 119923 h 305454"/>
                <a:gd name="connsiteX57" fmla="*/ 1199729 w 1322474"/>
                <a:gd name="connsiteY57" fmla="*/ 305289 h 305454"/>
                <a:gd name="connsiteX58" fmla="*/ 1270652 w 1322474"/>
                <a:gd name="connsiteY58" fmla="*/ 305289 h 305454"/>
                <a:gd name="connsiteX59" fmla="*/ 1270652 w 1322474"/>
                <a:gd name="connsiteY59" fmla="*/ 119923 h 305454"/>
                <a:gd name="connsiteX60" fmla="*/ 1322475 w 1322474"/>
                <a:gd name="connsiteY60" fmla="*/ 119923 h 305454"/>
                <a:gd name="connsiteX61" fmla="*/ 1322475 w 1322474"/>
                <a:gd name="connsiteY61" fmla="*/ 72419 h 305454"/>
                <a:gd name="connsiteX62" fmla="*/ 1148737 w 1322474"/>
                <a:gd name="connsiteY62" fmla="*/ 72419 h 305454"/>
                <a:gd name="connsiteX63" fmla="*/ 801923 w 1322474"/>
                <a:gd name="connsiteY63" fmla="*/ 71754 h 305454"/>
                <a:gd name="connsiteX64" fmla="*/ 658580 w 1322474"/>
                <a:gd name="connsiteY64" fmla="*/ 71754 h 305454"/>
                <a:gd name="connsiteX65" fmla="*/ 658580 w 1322474"/>
                <a:gd name="connsiteY65" fmla="*/ 304624 h 305454"/>
                <a:gd name="connsiteX66" fmla="*/ 801923 w 1322474"/>
                <a:gd name="connsiteY66" fmla="*/ 304624 h 305454"/>
                <a:gd name="connsiteX67" fmla="*/ 839959 w 1322474"/>
                <a:gd name="connsiteY67" fmla="*/ 272733 h 305454"/>
                <a:gd name="connsiteX68" fmla="*/ 839959 w 1322474"/>
                <a:gd name="connsiteY68" fmla="*/ 103147 h 305454"/>
                <a:gd name="connsiteX69" fmla="*/ 801923 w 1322474"/>
                <a:gd name="connsiteY69" fmla="*/ 71754 h 305454"/>
                <a:gd name="connsiteX70" fmla="*/ 772191 w 1322474"/>
                <a:gd name="connsiteY70" fmla="*/ 232538 h 305454"/>
                <a:gd name="connsiteX71" fmla="*/ 761063 w 1322474"/>
                <a:gd name="connsiteY71" fmla="*/ 247819 h 305454"/>
                <a:gd name="connsiteX72" fmla="*/ 740467 w 1322474"/>
                <a:gd name="connsiteY72" fmla="*/ 247819 h 305454"/>
                <a:gd name="connsiteX73" fmla="*/ 740467 w 1322474"/>
                <a:gd name="connsiteY73" fmla="*/ 120587 h 305454"/>
                <a:gd name="connsiteX74" fmla="*/ 759070 w 1322474"/>
                <a:gd name="connsiteY74" fmla="*/ 120587 h 305454"/>
                <a:gd name="connsiteX75" fmla="*/ 772357 w 1322474"/>
                <a:gd name="connsiteY75" fmla="*/ 136035 h 305454"/>
                <a:gd name="connsiteX76" fmla="*/ 772357 w 1322474"/>
                <a:gd name="connsiteY76" fmla="*/ 232538 h 30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322474" h="305454">
                  <a:moveTo>
                    <a:pt x="563738" y="160783"/>
                  </a:moveTo>
                  <a:lnTo>
                    <a:pt x="532180" y="73083"/>
                  </a:lnTo>
                  <a:lnTo>
                    <a:pt x="441656" y="73083"/>
                  </a:lnTo>
                  <a:lnTo>
                    <a:pt x="441656" y="228385"/>
                  </a:lnTo>
                  <a:lnTo>
                    <a:pt x="381528" y="73083"/>
                  </a:lnTo>
                  <a:lnTo>
                    <a:pt x="309275" y="73083"/>
                  </a:lnTo>
                  <a:cubicBezTo>
                    <a:pt x="298977" y="30230"/>
                    <a:pt x="268083" y="1163"/>
                    <a:pt x="212440" y="0"/>
                  </a:cubicBezTo>
                  <a:lnTo>
                    <a:pt x="0" y="332"/>
                  </a:lnTo>
                  <a:lnTo>
                    <a:pt x="0" y="305455"/>
                  </a:lnTo>
                  <a:lnTo>
                    <a:pt x="135537" y="305455"/>
                  </a:lnTo>
                  <a:lnTo>
                    <a:pt x="135537" y="205962"/>
                  </a:lnTo>
                  <a:lnTo>
                    <a:pt x="214931" y="205962"/>
                  </a:lnTo>
                  <a:cubicBezTo>
                    <a:pt x="230378" y="205962"/>
                    <a:pt x="244331" y="203138"/>
                    <a:pt x="256622" y="198487"/>
                  </a:cubicBezTo>
                  <a:lnTo>
                    <a:pt x="213437" y="305455"/>
                  </a:lnTo>
                  <a:lnTo>
                    <a:pt x="289676" y="305455"/>
                  </a:lnTo>
                  <a:lnTo>
                    <a:pt x="305788" y="263266"/>
                  </a:lnTo>
                  <a:lnTo>
                    <a:pt x="378372" y="263266"/>
                  </a:lnTo>
                  <a:cubicBezTo>
                    <a:pt x="378372" y="263266"/>
                    <a:pt x="395149" y="305455"/>
                    <a:pt x="395149" y="305455"/>
                  </a:cubicBezTo>
                  <a:lnTo>
                    <a:pt x="507430" y="305455"/>
                  </a:lnTo>
                  <a:lnTo>
                    <a:pt x="507430" y="218419"/>
                  </a:lnTo>
                  <a:lnTo>
                    <a:pt x="543641" y="305455"/>
                  </a:lnTo>
                  <a:lnTo>
                    <a:pt x="628683" y="305455"/>
                  </a:lnTo>
                  <a:lnTo>
                    <a:pt x="628683" y="73249"/>
                  </a:lnTo>
                  <a:lnTo>
                    <a:pt x="563738" y="73249"/>
                  </a:lnTo>
                  <a:lnTo>
                    <a:pt x="563738" y="160949"/>
                  </a:lnTo>
                  <a:close/>
                  <a:moveTo>
                    <a:pt x="181712" y="140187"/>
                  </a:moveTo>
                  <a:cubicBezTo>
                    <a:pt x="181712" y="148492"/>
                    <a:pt x="176065" y="155634"/>
                    <a:pt x="166929" y="155966"/>
                  </a:cubicBezTo>
                  <a:lnTo>
                    <a:pt x="142180" y="155966"/>
                  </a:lnTo>
                  <a:lnTo>
                    <a:pt x="142180" y="46175"/>
                  </a:lnTo>
                  <a:lnTo>
                    <a:pt x="166929" y="46175"/>
                  </a:lnTo>
                  <a:cubicBezTo>
                    <a:pt x="176065" y="45511"/>
                    <a:pt x="181214" y="53151"/>
                    <a:pt x="181712" y="62287"/>
                  </a:cubicBezTo>
                  <a:lnTo>
                    <a:pt x="181712" y="140187"/>
                  </a:lnTo>
                  <a:close/>
                  <a:moveTo>
                    <a:pt x="320902" y="214931"/>
                  </a:moveTo>
                  <a:lnTo>
                    <a:pt x="344488" y="151980"/>
                  </a:lnTo>
                  <a:lnTo>
                    <a:pt x="367908" y="215097"/>
                  </a:lnTo>
                  <a:lnTo>
                    <a:pt x="320902" y="215097"/>
                  </a:lnTo>
                  <a:close/>
                  <a:moveTo>
                    <a:pt x="1061369" y="305289"/>
                  </a:moveTo>
                  <a:lnTo>
                    <a:pt x="1133954" y="305289"/>
                  </a:lnTo>
                  <a:lnTo>
                    <a:pt x="1133954" y="73083"/>
                  </a:lnTo>
                  <a:lnTo>
                    <a:pt x="1061369" y="73083"/>
                  </a:lnTo>
                  <a:lnTo>
                    <a:pt x="1061369" y="305289"/>
                  </a:lnTo>
                  <a:close/>
                  <a:moveTo>
                    <a:pt x="975330" y="237853"/>
                  </a:moveTo>
                  <a:cubicBezTo>
                    <a:pt x="975330" y="243168"/>
                    <a:pt x="975164" y="253964"/>
                    <a:pt x="967689" y="253798"/>
                  </a:cubicBezTo>
                  <a:lnTo>
                    <a:pt x="949252" y="253798"/>
                  </a:lnTo>
                  <a:cubicBezTo>
                    <a:pt x="941114" y="253798"/>
                    <a:pt x="940781" y="245493"/>
                    <a:pt x="940449" y="237853"/>
                  </a:cubicBezTo>
                  <a:lnTo>
                    <a:pt x="940449" y="72751"/>
                  </a:lnTo>
                  <a:cubicBezTo>
                    <a:pt x="940449" y="72751"/>
                    <a:pt x="865040" y="72751"/>
                    <a:pt x="865040" y="72751"/>
                  </a:cubicBezTo>
                  <a:lnTo>
                    <a:pt x="865040" y="256788"/>
                  </a:lnTo>
                  <a:cubicBezTo>
                    <a:pt x="865040" y="302133"/>
                    <a:pt x="912711" y="305123"/>
                    <a:pt x="912711" y="305123"/>
                  </a:cubicBezTo>
                  <a:lnTo>
                    <a:pt x="995096" y="305123"/>
                  </a:lnTo>
                  <a:cubicBezTo>
                    <a:pt x="1036288" y="305123"/>
                    <a:pt x="1035789" y="257452"/>
                    <a:pt x="1035789" y="257452"/>
                  </a:cubicBezTo>
                  <a:lnTo>
                    <a:pt x="1035789" y="72917"/>
                  </a:lnTo>
                  <a:lnTo>
                    <a:pt x="973835" y="72917"/>
                  </a:lnTo>
                  <a:cubicBezTo>
                    <a:pt x="974499" y="168922"/>
                    <a:pt x="975164" y="237687"/>
                    <a:pt x="975164" y="237687"/>
                  </a:cubicBezTo>
                  <a:close/>
                  <a:moveTo>
                    <a:pt x="1148737" y="72419"/>
                  </a:moveTo>
                  <a:lnTo>
                    <a:pt x="1148737" y="119923"/>
                  </a:lnTo>
                  <a:lnTo>
                    <a:pt x="1199729" y="119923"/>
                  </a:lnTo>
                  <a:lnTo>
                    <a:pt x="1199729" y="305289"/>
                  </a:lnTo>
                  <a:lnTo>
                    <a:pt x="1270652" y="305289"/>
                  </a:lnTo>
                  <a:lnTo>
                    <a:pt x="1270652" y="119923"/>
                  </a:lnTo>
                  <a:lnTo>
                    <a:pt x="1322475" y="119923"/>
                  </a:lnTo>
                  <a:lnTo>
                    <a:pt x="1322475" y="72419"/>
                  </a:lnTo>
                  <a:lnTo>
                    <a:pt x="1148737" y="72419"/>
                  </a:lnTo>
                  <a:close/>
                  <a:moveTo>
                    <a:pt x="801923" y="71754"/>
                  </a:moveTo>
                  <a:lnTo>
                    <a:pt x="658580" y="71754"/>
                  </a:lnTo>
                  <a:lnTo>
                    <a:pt x="658580" y="304624"/>
                  </a:lnTo>
                  <a:lnTo>
                    <a:pt x="801923" y="304624"/>
                  </a:lnTo>
                  <a:cubicBezTo>
                    <a:pt x="823350" y="304624"/>
                    <a:pt x="839959" y="298313"/>
                    <a:pt x="839959" y="272733"/>
                  </a:cubicBezTo>
                  <a:lnTo>
                    <a:pt x="839959" y="103147"/>
                  </a:lnTo>
                  <a:cubicBezTo>
                    <a:pt x="839627" y="83880"/>
                    <a:pt x="823183" y="71754"/>
                    <a:pt x="801923" y="71754"/>
                  </a:cubicBezTo>
                  <a:close/>
                  <a:moveTo>
                    <a:pt x="772191" y="232538"/>
                  </a:moveTo>
                  <a:cubicBezTo>
                    <a:pt x="772191" y="243334"/>
                    <a:pt x="766876" y="247819"/>
                    <a:pt x="761063" y="247819"/>
                  </a:cubicBezTo>
                  <a:lnTo>
                    <a:pt x="740467" y="247819"/>
                  </a:lnTo>
                  <a:lnTo>
                    <a:pt x="740467" y="120587"/>
                  </a:lnTo>
                  <a:lnTo>
                    <a:pt x="759070" y="120587"/>
                  </a:lnTo>
                  <a:cubicBezTo>
                    <a:pt x="767042" y="120587"/>
                    <a:pt x="772357" y="127231"/>
                    <a:pt x="772357" y="136035"/>
                  </a:cubicBezTo>
                  <a:lnTo>
                    <a:pt x="772357" y="232538"/>
                  </a:ln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grpSp>
          <p:nvGrpSpPr>
            <p:cNvPr id="167" name="Gráfico 3">
              <a:extLst>
                <a:ext uri="{FF2B5EF4-FFF2-40B4-BE49-F238E27FC236}">
                  <a16:creationId xmlns:a16="http://schemas.microsoft.com/office/drawing/2014/main" id="{0C0A5CFD-7ADB-2531-BF6D-7AE5B08CA4F5}"/>
                </a:ext>
              </a:extLst>
            </p:cNvPr>
            <p:cNvGrpSpPr/>
            <p:nvPr/>
          </p:nvGrpSpPr>
          <p:grpSpPr>
            <a:xfrm>
              <a:off x="10853387" y="2357711"/>
              <a:ext cx="76572" cy="40528"/>
              <a:chOff x="10853387" y="2357711"/>
              <a:chExt cx="76572" cy="40528"/>
            </a:xfrm>
            <a:solidFill>
              <a:srgbClr val="291752"/>
            </a:solidFill>
          </p:grpSpPr>
          <p:sp>
            <p:nvSpPr>
              <p:cNvPr id="168" name="Forma libre: forma 167">
                <a:extLst>
                  <a:ext uri="{FF2B5EF4-FFF2-40B4-BE49-F238E27FC236}">
                    <a16:creationId xmlns:a16="http://schemas.microsoft.com/office/drawing/2014/main" id="{DF80C261-2744-4CF6-EFB5-BAE22C4F0FCA}"/>
                  </a:ext>
                </a:extLst>
              </p:cNvPr>
              <p:cNvSpPr/>
              <p:nvPr/>
            </p:nvSpPr>
            <p:spPr>
              <a:xfrm>
                <a:off x="10853387" y="2357711"/>
                <a:ext cx="32888" cy="40361"/>
              </a:xfrm>
              <a:custGeom>
                <a:avLst/>
                <a:gdLst>
                  <a:gd name="connsiteX0" fmla="*/ 0 w 32888"/>
                  <a:gd name="connsiteY0" fmla="*/ 0 h 40361"/>
                  <a:gd name="connsiteX1" fmla="*/ 32888 w 32888"/>
                  <a:gd name="connsiteY1" fmla="*/ 0 h 40361"/>
                  <a:gd name="connsiteX2" fmla="*/ 32888 w 32888"/>
                  <a:gd name="connsiteY2" fmla="*/ 4817 h 40361"/>
                  <a:gd name="connsiteX3" fmla="*/ 19268 w 32888"/>
                  <a:gd name="connsiteY3" fmla="*/ 4817 h 40361"/>
                  <a:gd name="connsiteX4" fmla="*/ 19268 w 32888"/>
                  <a:gd name="connsiteY4" fmla="*/ 40362 h 40361"/>
                  <a:gd name="connsiteX5" fmla="*/ 13786 w 32888"/>
                  <a:gd name="connsiteY5" fmla="*/ 40362 h 40361"/>
                  <a:gd name="connsiteX6" fmla="*/ 13786 w 32888"/>
                  <a:gd name="connsiteY6" fmla="*/ 4817 h 40361"/>
                  <a:gd name="connsiteX7" fmla="*/ 0 w 32888"/>
                  <a:gd name="connsiteY7" fmla="*/ 4817 h 40361"/>
                  <a:gd name="connsiteX8" fmla="*/ 0 w 32888"/>
                  <a:gd name="connsiteY8" fmla="*/ 0 h 40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888" h="40361">
                    <a:moveTo>
                      <a:pt x="0" y="0"/>
                    </a:moveTo>
                    <a:lnTo>
                      <a:pt x="32888" y="0"/>
                    </a:lnTo>
                    <a:lnTo>
                      <a:pt x="32888" y="4817"/>
                    </a:lnTo>
                    <a:lnTo>
                      <a:pt x="19268" y="4817"/>
                    </a:lnTo>
                    <a:lnTo>
                      <a:pt x="19268" y="40362"/>
                    </a:lnTo>
                    <a:lnTo>
                      <a:pt x="13786" y="40362"/>
                    </a:lnTo>
                    <a:lnTo>
                      <a:pt x="13786" y="4817"/>
                    </a:lnTo>
                    <a:lnTo>
                      <a:pt x="0" y="48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69" name="Forma libre: forma 168">
                <a:extLst>
                  <a:ext uri="{FF2B5EF4-FFF2-40B4-BE49-F238E27FC236}">
                    <a16:creationId xmlns:a16="http://schemas.microsoft.com/office/drawing/2014/main" id="{27C214E6-5309-710C-58AD-65CCBD0BAEC2}"/>
                  </a:ext>
                </a:extLst>
              </p:cNvPr>
              <p:cNvSpPr/>
              <p:nvPr/>
            </p:nvSpPr>
            <p:spPr>
              <a:xfrm>
                <a:off x="10891258" y="2357711"/>
                <a:ext cx="38701" cy="40528"/>
              </a:xfrm>
              <a:custGeom>
                <a:avLst/>
                <a:gdLst>
                  <a:gd name="connsiteX0" fmla="*/ 33386 w 38701"/>
                  <a:gd name="connsiteY0" fmla="*/ 40528 h 40528"/>
                  <a:gd name="connsiteX1" fmla="*/ 33386 w 38701"/>
                  <a:gd name="connsiteY1" fmla="*/ 16610 h 40528"/>
                  <a:gd name="connsiteX2" fmla="*/ 33386 w 38701"/>
                  <a:gd name="connsiteY2" fmla="*/ 6478 h 40528"/>
                  <a:gd name="connsiteX3" fmla="*/ 33386 w 38701"/>
                  <a:gd name="connsiteY3" fmla="*/ 6478 h 40528"/>
                  <a:gd name="connsiteX4" fmla="*/ 22091 w 38701"/>
                  <a:gd name="connsiteY4" fmla="*/ 40528 h 40528"/>
                  <a:gd name="connsiteX5" fmla="*/ 16610 w 38701"/>
                  <a:gd name="connsiteY5" fmla="*/ 40528 h 40528"/>
                  <a:gd name="connsiteX6" fmla="*/ 5315 w 38701"/>
                  <a:gd name="connsiteY6" fmla="*/ 6644 h 40528"/>
                  <a:gd name="connsiteX7" fmla="*/ 5315 w 38701"/>
                  <a:gd name="connsiteY7" fmla="*/ 6644 h 40528"/>
                  <a:gd name="connsiteX8" fmla="*/ 5315 w 38701"/>
                  <a:gd name="connsiteY8" fmla="*/ 16610 h 40528"/>
                  <a:gd name="connsiteX9" fmla="*/ 5315 w 38701"/>
                  <a:gd name="connsiteY9" fmla="*/ 40528 h 40528"/>
                  <a:gd name="connsiteX10" fmla="*/ 0 w 38701"/>
                  <a:gd name="connsiteY10" fmla="*/ 40528 h 40528"/>
                  <a:gd name="connsiteX11" fmla="*/ 0 w 38701"/>
                  <a:gd name="connsiteY11" fmla="*/ 0 h 40528"/>
                  <a:gd name="connsiteX12" fmla="*/ 7806 w 38701"/>
                  <a:gd name="connsiteY12" fmla="*/ 0 h 40528"/>
                  <a:gd name="connsiteX13" fmla="*/ 19433 w 38701"/>
                  <a:gd name="connsiteY13" fmla="*/ 34216 h 40528"/>
                  <a:gd name="connsiteX14" fmla="*/ 19433 w 38701"/>
                  <a:gd name="connsiteY14" fmla="*/ 34216 h 40528"/>
                  <a:gd name="connsiteX15" fmla="*/ 30894 w 38701"/>
                  <a:gd name="connsiteY15" fmla="*/ 0 h 40528"/>
                  <a:gd name="connsiteX16" fmla="*/ 38701 w 38701"/>
                  <a:gd name="connsiteY16" fmla="*/ 0 h 40528"/>
                  <a:gd name="connsiteX17" fmla="*/ 38701 w 38701"/>
                  <a:gd name="connsiteY17" fmla="*/ 40528 h 40528"/>
                  <a:gd name="connsiteX18" fmla="*/ 33386 w 38701"/>
                  <a:gd name="connsiteY18" fmla="*/ 40528 h 4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8701" h="40528">
                    <a:moveTo>
                      <a:pt x="33386" y="40528"/>
                    </a:moveTo>
                    <a:lnTo>
                      <a:pt x="33386" y="16610"/>
                    </a:lnTo>
                    <a:cubicBezTo>
                      <a:pt x="33386" y="15447"/>
                      <a:pt x="33386" y="10298"/>
                      <a:pt x="33386" y="6478"/>
                    </a:cubicBezTo>
                    <a:lnTo>
                      <a:pt x="33386" y="6478"/>
                    </a:lnTo>
                    <a:lnTo>
                      <a:pt x="22091" y="40528"/>
                    </a:lnTo>
                    <a:lnTo>
                      <a:pt x="16610" y="40528"/>
                    </a:lnTo>
                    <a:lnTo>
                      <a:pt x="5315" y="6644"/>
                    </a:lnTo>
                    <a:lnTo>
                      <a:pt x="5315" y="6644"/>
                    </a:lnTo>
                    <a:cubicBezTo>
                      <a:pt x="5315" y="10298"/>
                      <a:pt x="5315" y="15447"/>
                      <a:pt x="5315" y="16610"/>
                    </a:cubicBezTo>
                    <a:lnTo>
                      <a:pt x="5315" y="40528"/>
                    </a:lnTo>
                    <a:lnTo>
                      <a:pt x="0" y="40528"/>
                    </a:lnTo>
                    <a:lnTo>
                      <a:pt x="0" y="0"/>
                    </a:lnTo>
                    <a:lnTo>
                      <a:pt x="7806" y="0"/>
                    </a:lnTo>
                    <a:lnTo>
                      <a:pt x="19433" y="34216"/>
                    </a:lnTo>
                    <a:lnTo>
                      <a:pt x="19433" y="34216"/>
                    </a:lnTo>
                    <a:lnTo>
                      <a:pt x="30894" y="0"/>
                    </a:lnTo>
                    <a:lnTo>
                      <a:pt x="38701" y="0"/>
                    </a:lnTo>
                    <a:lnTo>
                      <a:pt x="38701" y="40528"/>
                    </a:lnTo>
                    <a:lnTo>
                      <a:pt x="33386" y="40528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</p:grpSp>
      <p:grpSp>
        <p:nvGrpSpPr>
          <p:cNvPr id="170" name="Gráfico 3">
            <a:extLst>
              <a:ext uri="{FF2B5EF4-FFF2-40B4-BE49-F238E27FC236}">
                <a16:creationId xmlns:a16="http://schemas.microsoft.com/office/drawing/2014/main" id="{4A9E4163-EB47-7D18-B6C9-D4B8E6DB1CEB}"/>
              </a:ext>
            </a:extLst>
          </p:cNvPr>
          <p:cNvGrpSpPr/>
          <p:nvPr/>
        </p:nvGrpSpPr>
        <p:grpSpPr>
          <a:xfrm>
            <a:off x="9609145" y="3866548"/>
            <a:ext cx="1255371" cy="448797"/>
            <a:chOff x="9609145" y="3866548"/>
            <a:chExt cx="1255371" cy="448797"/>
          </a:xfrm>
          <a:solidFill>
            <a:srgbClr val="291752"/>
          </a:solidFill>
        </p:grpSpPr>
        <p:sp>
          <p:nvSpPr>
            <p:cNvPr id="172" name="Forma libre: forma 171">
              <a:extLst>
                <a:ext uri="{FF2B5EF4-FFF2-40B4-BE49-F238E27FC236}">
                  <a16:creationId xmlns:a16="http://schemas.microsoft.com/office/drawing/2014/main" id="{5C778CCE-AB61-94A9-62E8-5547A35A1F2E}"/>
                </a:ext>
              </a:extLst>
            </p:cNvPr>
            <p:cNvSpPr/>
            <p:nvPr/>
          </p:nvSpPr>
          <p:spPr>
            <a:xfrm>
              <a:off x="9853974" y="3867047"/>
              <a:ext cx="79726" cy="444645"/>
            </a:xfrm>
            <a:custGeom>
              <a:avLst/>
              <a:gdLst>
                <a:gd name="connsiteX0" fmla="*/ 79727 w 79726"/>
                <a:gd name="connsiteY0" fmla="*/ 444645 h 444645"/>
                <a:gd name="connsiteX1" fmla="*/ 79727 w 79726"/>
                <a:gd name="connsiteY1" fmla="*/ 444645 h 444645"/>
                <a:gd name="connsiteX2" fmla="*/ 79727 w 79726"/>
                <a:gd name="connsiteY2" fmla="*/ 0 h 444645"/>
                <a:gd name="connsiteX3" fmla="*/ 0 w 79726"/>
                <a:gd name="connsiteY3" fmla="*/ 0 h 444645"/>
                <a:gd name="connsiteX4" fmla="*/ 0 w 79726"/>
                <a:gd name="connsiteY4" fmla="*/ 444645 h 444645"/>
                <a:gd name="connsiteX5" fmla="*/ 0 w 79726"/>
                <a:gd name="connsiteY5" fmla="*/ 444645 h 444645"/>
                <a:gd name="connsiteX6" fmla="*/ 79727 w 79726"/>
                <a:gd name="connsiteY6" fmla="*/ 444645 h 44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726" h="444645">
                  <a:moveTo>
                    <a:pt x="79727" y="444645"/>
                  </a:moveTo>
                  <a:lnTo>
                    <a:pt x="79727" y="444645"/>
                  </a:lnTo>
                  <a:lnTo>
                    <a:pt x="79727" y="0"/>
                  </a:lnTo>
                  <a:lnTo>
                    <a:pt x="0" y="0"/>
                  </a:lnTo>
                  <a:lnTo>
                    <a:pt x="0" y="444645"/>
                  </a:lnTo>
                  <a:lnTo>
                    <a:pt x="0" y="444645"/>
                  </a:lnTo>
                  <a:lnTo>
                    <a:pt x="79727" y="444645"/>
                  </a:ln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grpSp>
          <p:nvGrpSpPr>
            <p:cNvPr id="173" name="Gráfico 3">
              <a:extLst>
                <a:ext uri="{FF2B5EF4-FFF2-40B4-BE49-F238E27FC236}">
                  <a16:creationId xmlns:a16="http://schemas.microsoft.com/office/drawing/2014/main" id="{0D7EE297-5C1D-FAB0-463C-FB073F66FABC}"/>
                </a:ext>
              </a:extLst>
            </p:cNvPr>
            <p:cNvGrpSpPr/>
            <p:nvPr/>
          </p:nvGrpSpPr>
          <p:grpSpPr>
            <a:xfrm>
              <a:off x="9609145" y="3866548"/>
              <a:ext cx="1255371" cy="448797"/>
              <a:chOff x="9609145" y="3866548"/>
              <a:chExt cx="1255371" cy="448797"/>
            </a:xfrm>
            <a:solidFill>
              <a:srgbClr val="291752"/>
            </a:solidFill>
          </p:grpSpPr>
          <p:sp>
            <p:nvSpPr>
              <p:cNvPr id="174" name="Forma libre: forma 173">
                <a:extLst>
                  <a:ext uri="{FF2B5EF4-FFF2-40B4-BE49-F238E27FC236}">
                    <a16:creationId xmlns:a16="http://schemas.microsoft.com/office/drawing/2014/main" id="{AD3FBAE6-CBB9-BC92-B981-1A02D1A1E3E7}"/>
                  </a:ext>
                </a:extLst>
              </p:cNvPr>
              <p:cNvSpPr/>
              <p:nvPr/>
            </p:nvSpPr>
            <p:spPr>
              <a:xfrm>
                <a:off x="9610640" y="3950096"/>
                <a:ext cx="197657" cy="365250"/>
              </a:xfrm>
              <a:custGeom>
                <a:avLst/>
                <a:gdLst>
                  <a:gd name="connsiteX0" fmla="*/ 98662 w 197657"/>
                  <a:gd name="connsiteY0" fmla="*/ 365250 h 365250"/>
                  <a:gd name="connsiteX1" fmla="*/ 56640 w 197657"/>
                  <a:gd name="connsiteY1" fmla="*/ 361596 h 365250"/>
                  <a:gd name="connsiteX2" fmla="*/ 0 w 197657"/>
                  <a:gd name="connsiteY2" fmla="*/ 306119 h 365250"/>
                  <a:gd name="connsiteX3" fmla="*/ 0 w 197657"/>
                  <a:gd name="connsiteY3" fmla="*/ 59962 h 365250"/>
                  <a:gd name="connsiteX4" fmla="*/ 98829 w 197657"/>
                  <a:gd name="connsiteY4" fmla="*/ 0 h 365250"/>
                  <a:gd name="connsiteX5" fmla="*/ 197657 w 197657"/>
                  <a:gd name="connsiteY5" fmla="*/ 59962 h 365250"/>
                  <a:gd name="connsiteX6" fmla="*/ 197657 w 197657"/>
                  <a:gd name="connsiteY6" fmla="*/ 191179 h 365250"/>
                  <a:gd name="connsiteX7" fmla="*/ 79728 w 197657"/>
                  <a:gd name="connsiteY7" fmla="*/ 191179 h 365250"/>
                  <a:gd name="connsiteX8" fmla="*/ 79728 w 197657"/>
                  <a:gd name="connsiteY8" fmla="*/ 304791 h 365250"/>
                  <a:gd name="connsiteX9" fmla="*/ 98829 w 197657"/>
                  <a:gd name="connsiteY9" fmla="*/ 322231 h 365250"/>
                  <a:gd name="connsiteX10" fmla="*/ 117930 w 197657"/>
                  <a:gd name="connsiteY10" fmla="*/ 304791 h 365250"/>
                  <a:gd name="connsiteX11" fmla="*/ 117930 w 197657"/>
                  <a:gd name="connsiteY11" fmla="*/ 221077 h 365250"/>
                  <a:gd name="connsiteX12" fmla="*/ 197657 w 197657"/>
                  <a:gd name="connsiteY12" fmla="*/ 221077 h 365250"/>
                  <a:gd name="connsiteX13" fmla="*/ 197657 w 197657"/>
                  <a:gd name="connsiteY13" fmla="*/ 305953 h 365250"/>
                  <a:gd name="connsiteX14" fmla="*/ 140852 w 197657"/>
                  <a:gd name="connsiteY14" fmla="*/ 361430 h 365250"/>
                  <a:gd name="connsiteX15" fmla="*/ 140852 w 197657"/>
                  <a:gd name="connsiteY15" fmla="*/ 361430 h 365250"/>
                  <a:gd name="connsiteX16" fmla="*/ 98662 w 197657"/>
                  <a:gd name="connsiteY16" fmla="*/ 365084 h 365250"/>
                  <a:gd name="connsiteX17" fmla="*/ 117930 w 197657"/>
                  <a:gd name="connsiteY17" fmla="*/ 61124 h 365250"/>
                  <a:gd name="connsiteX18" fmla="*/ 98829 w 197657"/>
                  <a:gd name="connsiteY18" fmla="*/ 43684 h 365250"/>
                  <a:gd name="connsiteX19" fmla="*/ 79728 w 197657"/>
                  <a:gd name="connsiteY19" fmla="*/ 61124 h 365250"/>
                  <a:gd name="connsiteX20" fmla="*/ 79728 w 197657"/>
                  <a:gd name="connsiteY20" fmla="*/ 149156 h 365250"/>
                  <a:gd name="connsiteX21" fmla="*/ 117930 w 197657"/>
                  <a:gd name="connsiteY21" fmla="*/ 149156 h 365250"/>
                  <a:gd name="connsiteX22" fmla="*/ 117930 w 197657"/>
                  <a:gd name="connsiteY22" fmla="*/ 61124 h 36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97657" h="365250">
                    <a:moveTo>
                      <a:pt x="98662" y="365250"/>
                    </a:moveTo>
                    <a:cubicBezTo>
                      <a:pt x="79728" y="365250"/>
                      <a:pt x="56640" y="361596"/>
                      <a:pt x="56640" y="361596"/>
                    </a:cubicBezTo>
                    <a:cubicBezTo>
                      <a:pt x="21095" y="353291"/>
                      <a:pt x="0" y="333525"/>
                      <a:pt x="0" y="306119"/>
                    </a:cubicBezTo>
                    <a:lnTo>
                      <a:pt x="0" y="59962"/>
                    </a:lnTo>
                    <a:cubicBezTo>
                      <a:pt x="0" y="23088"/>
                      <a:pt x="38203" y="0"/>
                      <a:pt x="98829" y="0"/>
                    </a:cubicBezTo>
                    <a:cubicBezTo>
                      <a:pt x="159455" y="0"/>
                      <a:pt x="197657" y="23088"/>
                      <a:pt x="197657" y="59962"/>
                    </a:cubicBezTo>
                    <a:lnTo>
                      <a:pt x="197657" y="191179"/>
                    </a:lnTo>
                    <a:lnTo>
                      <a:pt x="79728" y="191179"/>
                    </a:lnTo>
                    <a:lnTo>
                      <a:pt x="79728" y="304791"/>
                    </a:lnTo>
                    <a:cubicBezTo>
                      <a:pt x="79728" y="321068"/>
                      <a:pt x="87202" y="322231"/>
                      <a:pt x="98829" y="322231"/>
                    </a:cubicBezTo>
                    <a:cubicBezTo>
                      <a:pt x="110456" y="322231"/>
                      <a:pt x="117930" y="321068"/>
                      <a:pt x="117930" y="304791"/>
                    </a:cubicBezTo>
                    <a:lnTo>
                      <a:pt x="117930" y="221077"/>
                    </a:lnTo>
                    <a:lnTo>
                      <a:pt x="197657" y="221077"/>
                    </a:lnTo>
                    <a:lnTo>
                      <a:pt x="197657" y="305953"/>
                    </a:lnTo>
                    <a:cubicBezTo>
                      <a:pt x="197657" y="333359"/>
                      <a:pt x="176563" y="353125"/>
                      <a:pt x="140852" y="361430"/>
                    </a:cubicBezTo>
                    <a:lnTo>
                      <a:pt x="140852" y="361430"/>
                    </a:lnTo>
                    <a:cubicBezTo>
                      <a:pt x="140852" y="361430"/>
                      <a:pt x="115937" y="365084"/>
                      <a:pt x="98662" y="365084"/>
                    </a:cubicBezTo>
                    <a:moveTo>
                      <a:pt x="117930" y="61124"/>
                    </a:moveTo>
                    <a:cubicBezTo>
                      <a:pt x="117930" y="44847"/>
                      <a:pt x="110456" y="43684"/>
                      <a:pt x="98829" y="43684"/>
                    </a:cubicBezTo>
                    <a:cubicBezTo>
                      <a:pt x="87202" y="43684"/>
                      <a:pt x="79728" y="44847"/>
                      <a:pt x="79728" y="61124"/>
                    </a:cubicBezTo>
                    <a:lnTo>
                      <a:pt x="79728" y="149156"/>
                    </a:lnTo>
                    <a:lnTo>
                      <a:pt x="117930" y="149156"/>
                    </a:lnTo>
                    <a:lnTo>
                      <a:pt x="117930" y="61124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75" name="Forma libre: forma 174">
                <a:extLst>
                  <a:ext uri="{FF2B5EF4-FFF2-40B4-BE49-F238E27FC236}">
                    <a16:creationId xmlns:a16="http://schemas.microsoft.com/office/drawing/2014/main" id="{297F5842-D3F5-2F68-F0D6-DD31EF2F3558}"/>
                  </a:ext>
                </a:extLst>
              </p:cNvPr>
              <p:cNvSpPr/>
              <p:nvPr/>
            </p:nvSpPr>
            <p:spPr>
              <a:xfrm>
                <a:off x="9979212" y="3949930"/>
                <a:ext cx="197657" cy="365416"/>
              </a:xfrm>
              <a:custGeom>
                <a:avLst/>
                <a:gdLst>
                  <a:gd name="connsiteX0" fmla="*/ 101487 w 197657"/>
                  <a:gd name="connsiteY0" fmla="*/ 365416 h 365416"/>
                  <a:gd name="connsiteX1" fmla="*/ 57138 w 197657"/>
                  <a:gd name="connsiteY1" fmla="*/ 361762 h 365416"/>
                  <a:gd name="connsiteX2" fmla="*/ 56806 w 197657"/>
                  <a:gd name="connsiteY2" fmla="*/ 361762 h 365416"/>
                  <a:gd name="connsiteX3" fmla="*/ 0 w 197657"/>
                  <a:gd name="connsiteY3" fmla="*/ 306119 h 365416"/>
                  <a:gd name="connsiteX4" fmla="*/ 0 w 197657"/>
                  <a:gd name="connsiteY4" fmla="*/ 59962 h 365416"/>
                  <a:gd name="connsiteX5" fmla="*/ 98829 w 197657"/>
                  <a:gd name="connsiteY5" fmla="*/ 0 h 365416"/>
                  <a:gd name="connsiteX6" fmla="*/ 197657 w 197657"/>
                  <a:gd name="connsiteY6" fmla="*/ 59962 h 365416"/>
                  <a:gd name="connsiteX7" fmla="*/ 197657 w 197657"/>
                  <a:gd name="connsiteY7" fmla="*/ 306119 h 365416"/>
                  <a:gd name="connsiteX8" fmla="*/ 140686 w 197657"/>
                  <a:gd name="connsiteY8" fmla="*/ 361762 h 365416"/>
                  <a:gd name="connsiteX9" fmla="*/ 140686 w 197657"/>
                  <a:gd name="connsiteY9" fmla="*/ 361762 h 365416"/>
                  <a:gd name="connsiteX10" fmla="*/ 101321 w 197657"/>
                  <a:gd name="connsiteY10" fmla="*/ 365416 h 365416"/>
                  <a:gd name="connsiteX11" fmla="*/ 117764 w 197657"/>
                  <a:gd name="connsiteY11" fmla="*/ 61456 h 365416"/>
                  <a:gd name="connsiteX12" fmla="*/ 98662 w 197657"/>
                  <a:gd name="connsiteY12" fmla="*/ 44016 h 365416"/>
                  <a:gd name="connsiteX13" fmla="*/ 79562 w 197657"/>
                  <a:gd name="connsiteY13" fmla="*/ 61456 h 365416"/>
                  <a:gd name="connsiteX14" fmla="*/ 79562 w 197657"/>
                  <a:gd name="connsiteY14" fmla="*/ 304957 h 365416"/>
                  <a:gd name="connsiteX15" fmla="*/ 98662 w 197657"/>
                  <a:gd name="connsiteY15" fmla="*/ 322397 h 365416"/>
                  <a:gd name="connsiteX16" fmla="*/ 117764 w 197657"/>
                  <a:gd name="connsiteY16" fmla="*/ 304957 h 365416"/>
                  <a:gd name="connsiteX17" fmla="*/ 117764 w 197657"/>
                  <a:gd name="connsiteY17" fmla="*/ 61456 h 365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7657" h="365416">
                    <a:moveTo>
                      <a:pt x="101487" y="365416"/>
                    </a:moveTo>
                    <a:cubicBezTo>
                      <a:pt x="84378" y="365416"/>
                      <a:pt x="57138" y="361762"/>
                      <a:pt x="57138" y="361762"/>
                    </a:cubicBezTo>
                    <a:lnTo>
                      <a:pt x="56806" y="361762"/>
                    </a:lnTo>
                    <a:cubicBezTo>
                      <a:pt x="21095" y="353291"/>
                      <a:pt x="0" y="333525"/>
                      <a:pt x="0" y="306119"/>
                    </a:cubicBezTo>
                    <a:lnTo>
                      <a:pt x="0" y="59962"/>
                    </a:lnTo>
                    <a:cubicBezTo>
                      <a:pt x="0" y="23088"/>
                      <a:pt x="38203" y="0"/>
                      <a:pt x="98829" y="0"/>
                    </a:cubicBezTo>
                    <a:cubicBezTo>
                      <a:pt x="159455" y="0"/>
                      <a:pt x="197657" y="23088"/>
                      <a:pt x="197657" y="59962"/>
                    </a:cubicBezTo>
                    <a:lnTo>
                      <a:pt x="197657" y="306119"/>
                    </a:lnTo>
                    <a:cubicBezTo>
                      <a:pt x="197657" y="333525"/>
                      <a:pt x="176563" y="353291"/>
                      <a:pt x="140686" y="361762"/>
                    </a:cubicBezTo>
                    <a:lnTo>
                      <a:pt x="140686" y="361762"/>
                    </a:lnTo>
                    <a:cubicBezTo>
                      <a:pt x="140686" y="361762"/>
                      <a:pt x="117764" y="365416"/>
                      <a:pt x="101321" y="365416"/>
                    </a:cubicBezTo>
                    <a:moveTo>
                      <a:pt x="117764" y="61456"/>
                    </a:moveTo>
                    <a:cubicBezTo>
                      <a:pt x="117764" y="45179"/>
                      <a:pt x="110290" y="44016"/>
                      <a:pt x="98662" y="44016"/>
                    </a:cubicBezTo>
                    <a:cubicBezTo>
                      <a:pt x="87036" y="44016"/>
                      <a:pt x="79562" y="45179"/>
                      <a:pt x="79562" y="61456"/>
                    </a:cubicBezTo>
                    <a:lnTo>
                      <a:pt x="79562" y="304957"/>
                    </a:lnTo>
                    <a:cubicBezTo>
                      <a:pt x="79562" y="321234"/>
                      <a:pt x="87036" y="322397"/>
                      <a:pt x="98662" y="322397"/>
                    </a:cubicBezTo>
                    <a:cubicBezTo>
                      <a:pt x="110290" y="322397"/>
                      <a:pt x="117764" y="321234"/>
                      <a:pt x="117764" y="304957"/>
                    </a:cubicBezTo>
                    <a:lnTo>
                      <a:pt x="117764" y="61456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76" name="Forma libre: forma 175">
                <a:extLst>
                  <a:ext uri="{FF2B5EF4-FFF2-40B4-BE49-F238E27FC236}">
                    <a16:creationId xmlns:a16="http://schemas.microsoft.com/office/drawing/2014/main" id="{C50FBAE4-AB99-7019-115E-7188B7BA0438}"/>
                  </a:ext>
                </a:extLst>
              </p:cNvPr>
              <p:cNvSpPr/>
              <p:nvPr/>
            </p:nvSpPr>
            <p:spPr>
              <a:xfrm>
                <a:off x="9609145" y="3866548"/>
                <a:ext cx="201145" cy="57968"/>
              </a:xfrm>
              <a:custGeom>
                <a:avLst/>
                <a:gdLst>
                  <a:gd name="connsiteX0" fmla="*/ 0 w 201145"/>
                  <a:gd name="connsiteY0" fmla="*/ 0 h 57968"/>
                  <a:gd name="connsiteX1" fmla="*/ 201145 w 201145"/>
                  <a:gd name="connsiteY1" fmla="*/ 0 h 57968"/>
                  <a:gd name="connsiteX2" fmla="*/ 201145 w 201145"/>
                  <a:gd name="connsiteY2" fmla="*/ 57968 h 57968"/>
                  <a:gd name="connsiteX3" fmla="*/ 0 w 201145"/>
                  <a:gd name="connsiteY3" fmla="*/ 57968 h 57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145" h="57968">
                    <a:moveTo>
                      <a:pt x="0" y="0"/>
                    </a:moveTo>
                    <a:lnTo>
                      <a:pt x="201145" y="0"/>
                    </a:lnTo>
                    <a:lnTo>
                      <a:pt x="201145" y="57968"/>
                    </a:lnTo>
                    <a:lnTo>
                      <a:pt x="0" y="57968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77" name="Forma libre: forma 176">
                <a:extLst>
                  <a:ext uri="{FF2B5EF4-FFF2-40B4-BE49-F238E27FC236}">
                    <a16:creationId xmlns:a16="http://schemas.microsoft.com/office/drawing/2014/main" id="{0C7926C2-07FC-D15D-FACD-39D322057D9F}"/>
                  </a:ext>
                </a:extLst>
              </p:cNvPr>
              <p:cNvSpPr/>
              <p:nvPr/>
            </p:nvSpPr>
            <p:spPr>
              <a:xfrm>
                <a:off x="10257925" y="3993447"/>
                <a:ext cx="62286" cy="132380"/>
              </a:xfrm>
              <a:custGeom>
                <a:avLst/>
                <a:gdLst>
                  <a:gd name="connsiteX0" fmla="*/ 0 w 62286"/>
                  <a:gd name="connsiteY0" fmla="*/ 0 h 132380"/>
                  <a:gd name="connsiteX1" fmla="*/ 62287 w 62286"/>
                  <a:gd name="connsiteY1" fmla="*/ 0 h 132380"/>
                  <a:gd name="connsiteX2" fmla="*/ 62287 w 62286"/>
                  <a:gd name="connsiteY2" fmla="*/ 15447 h 132380"/>
                  <a:gd name="connsiteX3" fmla="*/ 40196 w 62286"/>
                  <a:gd name="connsiteY3" fmla="*/ 15447 h 132380"/>
                  <a:gd name="connsiteX4" fmla="*/ 40196 w 62286"/>
                  <a:gd name="connsiteY4" fmla="*/ 132380 h 132380"/>
                  <a:gd name="connsiteX5" fmla="*/ 21925 w 62286"/>
                  <a:gd name="connsiteY5" fmla="*/ 132380 h 132380"/>
                  <a:gd name="connsiteX6" fmla="*/ 21925 w 62286"/>
                  <a:gd name="connsiteY6" fmla="*/ 15447 h 132380"/>
                  <a:gd name="connsiteX7" fmla="*/ 0 w 62286"/>
                  <a:gd name="connsiteY7" fmla="*/ 15447 h 132380"/>
                  <a:gd name="connsiteX8" fmla="*/ 0 w 62286"/>
                  <a:gd name="connsiteY8" fmla="*/ 0 h 132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286" h="132380">
                    <a:moveTo>
                      <a:pt x="0" y="0"/>
                    </a:moveTo>
                    <a:lnTo>
                      <a:pt x="62287" y="0"/>
                    </a:lnTo>
                    <a:lnTo>
                      <a:pt x="62287" y="15447"/>
                    </a:lnTo>
                    <a:lnTo>
                      <a:pt x="40196" y="15447"/>
                    </a:lnTo>
                    <a:lnTo>
                      <a:pt x="40196" y="132380"/>
                    </a:lnTo>
                    <a:lnTo>
                      <a:pt x="21925" y="132380"/>
                    </a:lnTo>
                    <a:lnTo>
                      <a:pt x="21925" y="15447"/>
                    </a:lnTo>
                    <a:lnTo>
                      <a:pt x="0" y="154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78" name="Forma libre: forma 177">
                <a:extLst>
                  <a:ext uri="{FF2B5EF4-FFF2-40B4-BE49-F238E27FC236}">
                    <a16:creationId xmlns:a16="http://schemas.microsoft.com/office/drawing/2014/main" id="{3EC0B38B-3992-73B4-84C2-853D2A105EF0}"/>
                  </a:ext>
                </a:extLst>
              </p:cNvPr>
              <p:cNvSpPr/>
              <p:nvPr/>
            </p:nvSpPr>
            <p:spPr>
              <a:xfrm>
                <a:off x="10327188" y="3992451"/>
                <a:ext cx="62120" cy="134539"/>
              </a:xfrm>
              <a:custGeom>
                <a:avLst/>
                <a:gdLst>
                  <a:gd name="connsiteX0" fmla="*/ 0 w 62120"/>
                  <a:gd name="connsiteY0" fmla="*/ 34881 h 134539"/>
                  <a:gd name="connsiteX1" fmla="*/ 30894 w 62120"/>
                  <a:gd name="connsiteY1" fmla="*/ 0 h 134539"/>
                  <a:gd name="connsiteX2" fmla="*/ 62121 w 62120"/>
                  <a:gd name="connsiteY2" fmla="*/ 32721 h 134539"/>
                  <a:gd name="connsiteX3" fmla="*/ 62121 w 62120"/>
                  <a:gd name="connsiteY3" fmla="*/ 99659 h 134539"/>
                  <a:gd name="connsiteX4" fmla="*/ 30894 w 62120"/>
                  <a:gd name="connsiteY4" fmla="*/ 134540 h 134539"/>
                  <a:gd name="connsiteX5" fmla="*/ 0 w 62120"/>
                  <a:gd name="connsiteY5" fmla="*/ 101818 h 134539"/>
                  <a:gd name="connsiteX6" fmla="*/ 0 w 62120"/>
                  <a:gd name="connsiteY6" fmla="*/ 34881 h 134539"/>
                  <a:gd name="connsiteX7" fmla="*/ 18271 w 62120"/>
                  <a:gd name="connsiteY7" fmla="*/ 102815 h 134539"/>
                  <a:gd name="connsiteX8" fmla="*/ 30894 w 62120"/>
                  <a:gd name="connsiteY8" fmla="*/ 120255 h 134539"/>
                  <a:gd name="connsiteX9" fmla="*/ 43684 w 62120"/>
                  <a:gd name="connsiteY9" fmla="*/ 102815 h 134539"/>
                  <a:gd name="connsiteX10" fmla="*/ 43684 w 62120"/>
                  <a:gd name="connsiteY10" fmla="*/ 33386 h 134539"/>
                  <a:gd name="connsiteX11" fmla="*/ 30894 w 62120"/>
                  <a:gd name="connsiteY11" fmla="*/ 14284 h 134539"/>
                  <a:gd name="connsiteX12" fmla="*/ 18271 w 62120"/>
                  <a:gd name="connsiteY12" fmla="*/ 33386 h 134539"/>
                  <a:gd name="connsiteX13" fmla="*/ 18271 w 62120"/>
                  <a:gd name="connsiteY13" fmla="*/ 102815 h 13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120" h="134539">
                    <a:moveTo>
                      <a:pt x="0" y="34881"/>
                    </a:moveTo>
                    <a:cubicBezTo>
                      <a:pt x="0" y="16444"/>
                      <a:pt x="5979" y="0"/>
                      <a:pt x="30894" y="0"/>
                    </a:cubicBezTo>
                    <a:cubicBezTo>
                      <a:pt x="55809" y="0"/>
                      <a:pt x="62121" y="12291"/>
                      <a:pt x="62121" y="32721"/>
                    </a:cubicBezTo>
                    <a:lnTo>
                      <a:pt x="62121" y="99659"/>
                    </a:lnTo>
                    <a:cubicBezTo>
                      <a:pt x="62121" y="118096"/>
                      <a:pt x="56141" y="134540"/>
                      <a:pt x="30894" y="134540"/>
                    </a:cubicBezTo>
                    <a:cubicBezTo>
                      <a:pt x="7475" y="134540"/>
                      <a:pt x="0" y="122248"/>
                      <a:pt x="0" y="101818"/>
                    </a:cubicBezTo>
                    <a:lnTo>
                      <a:pt x="0" y="34881"/>
                    </a:lnTo>
                    <a:close/>
                    <a:moveTo>
                      <a:pt x="18271" y="102815"/>
                    </a:moveTo>
                    <a:cubicBezTo>
                      <a:pt x="18271" y="114110"/>
                      <a:pt x="23420" y="120255"/>
                      <a:pt x="30894" y="120255"/>
                    </a:cubicBezTo>
                    <a:cubicBezTo>
                      <a:pt x="38369" y="120255"/>
                      <a:pt x="43684" y="114276"/>
                      <a:pt x="43684" y="102815"/>
                    </a:cubicBezTo>
                    <a:lnTo>
                      <a:pt x="43684" y="33386"/>
                    </a:lnTo>
                    <a:cubicBezTo>
                      <a:pt x="43684" y="20430"/>
                      <a:pt x="39365" y="14284"/>
                      <a:pt x="30894" y="14284"/>
                    </a:cubicBezTo>
                    <a:cubicBezTo>
                      <a:pt x="22424" y="14284"/>
                      <a:pt x="18271" y="20430"/>
                      <a:pt x="18271" y="33386"/>
                    </a:cubicBezTo>
                    <a:lnTo>
                      <a:pt x="18271" y="102815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79" name="Forma libre: forma 178">
                <a:extLst>
                  <a:ext uri="{FF2B5EF4-FFF2-40B4-BE49-F238E27FC236}">
                    <a16:creationId xmlns:a16="http://schemas.microsoft.com/office/drawing/2014/main" id="{09F212CE-DF87-4432-A817-78E3A0A3E74F}"/>
                  </a:ext>
                </a:extLst>
              </p:cNvPr>
              <p:cNvSpPr/>
              <p:nvPr/>
            </p:nvSpPr>
            <p:spPr>
              <a:xfrm>
                <a:off x="10403428" y="3993447"/>
                <a:ext cx="62286" cy="133543"/>
              </a:xfrm>
              <a:custGeom>
                <a:avLst/>
                <a:gdLst>
                  <a:gd name="connsiteX0" fmla="*/ 62287 w 62286"/>
                  <a:gd name="connsiteY0" fmla="*/ 102483 h 133543"/>
                  <a:gd name="connsiteX1" fmla="*/ 31227 w 62286"/>
                  <a:gd name="connsiteY1" fmla="*/ 133543 h 133543"/>
                  <a:gd name="connsiteX2" fmla="*/ 0 w 62286"/>
                  <a:gd name="connsiteY2" fmla="*/ 102483 h 133543"/>
                  <a:gd name="connsiteX3" fmla="*/ 0 w 62286"/>
                  <a:gd name="connsiteY3" fmla="*/ 0 h 133543"/>
                  <a:gd name="connsiteX4" fmla="*/ 18270 w 62286"/>
                  <a:gd name="connsiteY4" fmla="*/ 0 h 133543"/>
                  <a:gd name="connsiteX5" fmla="*/ 18270 w 62286"/>
                  <a:gd name="connsiteY5" fmla="*/ 105639 h 133543"/>
                  <a:gd name="connsiteX6" fmla="*/ 31060 w 62286"/>
                  <a:gd name="connsiteY6" fmla="*/ 119259 h 133543"/>
                  <a:gd name="connsiteX7" fmla="*/ 43684 w 62286"/>
                  <a:gd name="connsiteY7" fmla="*/ 105639 h 133543"/>
                  <a:gd name="connsiteX8" fmla="*/ 43684 w 62286"/>
                  <a:gd name="connsiteY8" fmla="*/ 0 h 133543"/>
                  <a:gd name="connsiteX9" fmla="*/ 61954 w 62286"/>
                  <a:gd name="connsiteY9" fmla="*/ 0 h 133543"/>
                  <a:gd name="connsiteX10" fmla="*/ 61954 w 62286"/>
                  <a:gd name="connsiteY10" fmla="*/ 102483 h 133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2286" h="133543">
                    <a:moveTo>
                      <a:pt x="62287" y="102483"/>
                    </a:moveTo>
                    <a:cubicBezTo>
                      <a:pt x="62287" y="117930"/>
                      <a:pt x="56307" y="133543"/>
                      <a:pt x="31227" y="133543"/>
                    </a:cubicBezTo>
                    <a:cubicBezTo>
                      <a:pt x="6146" y="133543"/>
                      <a:pt x="0" y="117930"/>
                      <a:pt x="0" y="102483"/>
                    </a:cubicBezTo>
                    <a:lnTo>
                      <a:pt x="0" y="0"/>
                    </a:lnTo>
                    <a:lnTo>
                      <a:pt x="18270" y="0"/>
                    </a:lnTo>
                    <a:lnTo>
                      <a:pt x="18270" y="105639"/>
                    </a:lnTo>
                    <a:cubicBezTo>
                      <a:pt x="18270" y="114608"/>
                      <a:pt x="21593" y="119259"/>
                      <a:pt x="31060" y="119259"/>
                    </a:cubicBezTo>
                    <a:cubicBezTo>
                      <a:pt x="40528" y="119259"/>
                      <a:pt x="43684" y="114608"/>
                      <a:pt x="43684" y="105639"/>
                    </a:cubicBezTo>
                    <a:lnTo>
                      <a:pt x="43684" y="0"/>
                    </a:lnTo>
                    <a:lnTo>
                      <a:pt x="61954" y="0"/>
                    </a:lnTo>
                    <a:lnTo>
                      <a:pt x="61954" y="102483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80" name="Forma libre: forma 179">
                <a:extLst>
                  <a:ext uri="{FF2B5EF4-FFF2-40B4-BE49-F238E27FC236}">
                    <a16:creationId xmlns:a16="http://schemas.microsoft.com/office/drawing/2014/main" id="{8A65F340-3C47-1591-18C8-2653893C316D}"/>
                  </a:ext>
                </a:extLst>
              </p:cNvPr>
              <p:cNvSpPr/>
              <p:nvPr/>
            </p:nvSpPr>
            <p:spPr>
              <a:xfrm>
                <a:off x="10478503" y="3992451"/>
                <a:ext cx="57636" cy="134705"/>
              </a:xfrm>
              <a:custGeom>
                <a:avLst/>
                <a:gdLst>
                  <a:gd name="connsiteX0" fmla="*/ 0 w 57636"/>
                  <a:gd name="connsiteY0" fmla="*/ 34881 h 134705"/>
                  <a:gd name="connsiteX1" fmla="*/ 31060 w 57636"/>
                  <a:gd name="connsiteY1" fmla="*/ 0 h 134705"/>
                  <a:gd name="connsiteX2" fmla="*/ 57637 w 57636"/>
                  <a:gd name="connsiteY2" fmla="*/ 24084 h 134705"/>
                  <a:gd name="connsiteX3" fmla="*/ 57637 w 57636"/>
                  <a:gd name="connsiteY3" fmla="*/ 37372 h 134705"/>
                  <a:gd name="connsiteX4" fmla="*/ 40363 w 57636"/>
                  <a:gd name="connsiteY4" fmla="*/ 37372 h 134705"/>
                  <a:gd name="connsiteX5" fmla="*/ 40363 w 57636"/>
                  <a:gd name="connsiteY5" fmla="*/ 28237 h 134705"/>
                  <a:gd name="connsiteX6" fmla="*/ 29732 w 57636"/>
                  <a:gd name="connsiteY6" fmla="*/ 14451 h 134705"/>
                  <a:gd name="connsiteX7" fmla="*/ 18438 w 57636"/>
                  <a:gd name="connsiteY7" fmla="*/ 37206 h 134705"/>
                  <a:gd name="connsiteX8" fmla="*/ 18438 w 57636"/>
                  <a:gd name="connsiteY8" fmla="*/ 102151 h 134705"/>
                  <a:gd name="connsiteX9" fmla="*/ 29233 w 57636"/>
                  <a:gd name="connsiteY9" fmla="*/ 120421 h 134705"/>
                  <a:gd name="connsiteX10" fmla="*/ 40363 w 57636"/>
                  <a:gd name="connsiteY10" fmla="*/ 104642 h 134705"/>
                  <a:gd name="connsiteX11" fmla="*/ 40363 w 57636"/>
                  <a:gd name="connsiteY11" fmla="*/ 95507 h 134705"/>
                  <a:gd name="connsiteX12" fmla="*/ 57637 w 57636"/>
                  <a:gd name="connsiteY12" fmla="*/ 95507 h 134705"/>
                  <a:gd name="connsiteX13" fmla="*/ 57637 w 57636"/>
                  <a:gd name="connsiteY13" fmla="*/ 110123 h 134705"/>
                  <a:gd name="connsiteX14" fmla="*/ 30729 w 57636"/>
                  <a:gd name="connsiteY14" fmla="*/ 134706 h 134705"/>
                  <a:gd name="connsiteX15" fmla="*/ 166 w 57636"/>
                  <a:gd name="connsiteY15" fmla="*/ 101818 h 134705"/>
                  <a:gd name="connsiteX16" fmla="*/ 166 w 57636"/>
                  <a:gd name="connsiteY16" fmla="*/ 34881 h 134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636" h="134705">
                    <a:moveTo>
                      <a:pt x="0" y="34881"/>
                    </a:moveTo>
                    <a:cubicBezTo>
                      <a:pt x="0" y="16444"/>
                      <a:pt x="5980" y="0"/>
                      <a:pt x="31060" y="0"/>
                    </a:cubicBezTo>
                    <a:cubicBezTo>
                      <a:pt x="49165" y="0"/>
                      <a:pt x="57637" y="9135"/>
                      <a:pt x="57637" y="24084"/>
                    </a:cubicBezTo>
                    <a:lnTo>
                      <a:pt x="57637" y="37372"/>
                    </a:lnTo>
                    <a:lnTo>
                      <a:pt x="40363" y="37372"/>
                    </a:lnTo>
                    <a:lnTo>
                      <a:pt x="40363" y="28237"/>
                    </a:lnTo>
                    <a:cubicBezTo>
                      <a:pt x="40363" y="19766"/>
                      <a:pt x="37372" y="14451"/>
                      <a:pt x="29732" y="14451"/>
                    </a:cubicBezTo>
                    <a:cubicBezTo>
                      <a:pt x="20265" y="14451"/>
                      <a:pt x="18438" y="21261"/>
                      <a:pt x="18438" y="37206"/>
                    </a:cubicBezTo>
                    <a:lnTo>
                      <a:pt x="18438" y="102151"/>
                    </a:lnTo>
                    <a:cubicBezTo>
                      <a:pt x="18438" y="117764"/>
                      <a:pt x="23420" y="120421"/>
                      <a:pt x="29233" y="120421"/>
                    </a:cubicBezTo>
                    <a:cubicBezTo>
                      <a:pt x="36044" y="120421"/>
                      <a:pt x="40363" y="115605"/>
                      <a:pt x="40363" y="104642"/>
                    </a:cubicBezTo>
                    <a:lnTo>
                      <a:pt x="40363" y="95507"/>
                    </a:lnTo>
                    <a:lnTo>
                      <a:pt x="57637" y="95507"/>
                    </a:lnTo>
                    <a:lnTo>
                      <a:pt x="57637" y="110123"/>
                    </a:lnTo>
                    <a:cubicBezTo>
                      <a:pt x="57637" y="124075"/>
                      <a:pt x="51989" y="134706"/>
                      <a:pt x="30729" y="134706"/>
                    </a:cubicBezTo>
                    <a:cubicBezTo>
                      <a:pt x="7641" y="134706"/>
                      <a:pt x="166" y="122415"/>
                      <a:pt x="166" y="101818"/>
                    </a:cubicBezTo>
                    <a:lnTo>
                      <a:pt x="166" y="34881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81" name="Forma libre: forma 180">
                <a:extLst>
                  <a:ext uri="{FF2B5EF4-FFF2-40B4-BE49-F238E27FC236}">
                    <a16:creationId xmlns:a16="http://schemas.microsoft.com/office/drawing/2014/main" id="{FA4E2D0F-1E8A-6A2C-9741-84131FFA85E0}"/>
                  </a:ext>
                </a:extLst>
              </p:cNvPr>
              <p:cNvSpPr/>
              <p:nvPr/>
            </p:nvSpPr>
            <p:spPr>
              <a:xfrm>
                <a:off x="10550590" y="3993447"/>
                <a:ext cx="60957" cy="132380"/>
              </a:xfrm>
              <a:custGeom>
                <a:avLst/>
                <a:gdLst>
                  <a:gd name="connsiteX0" fmla="*/ 0 w 60957"/>
                  <a:gd name="connsiteY0" fmla="*/ 0 h 132380"/>
                  <a:gd name="connsiteX1" fmla="*/ 18270 w 60957"/>
                  <a:gd name="connsiteY1" fmla="*/ 0 h 132380"/>
                  <a:gd name="connsiteX2" fmla="*/ 18270 w 60957"/>
                  <a:gd name="connsiteY2" fmla="*/ 56972 h 132380"/>
                  <a:gd name="connsiteX3" fmla="*/ 42687 w 60957"/>
                  <a:gd name="connsiteY3" fmla="*/ 56972 h 132380"/>
                  <a:gd name="connsiteX4" fmla="*/ 42687 w 60957"/>
                  <a:gd name="connsiteY4" fmla="*/ 0 h 132380"/>
                  <a:gd name="connsiteX5" fmla="*/ 60958 w 60957"/>
                  <a:gd name="connsiteY5" fmla="*/ 0 h 132380"/>
                  <a:gd name="connsiteX6" fmla="*/ 60958 w 60957"/>
                  <a:gd name="connsiteY6" fmla="*/ 132380 h 132380"/>
                  <a:gd name="connsiteX7" fmla="*/ 42687 w 60957"/>
                  <a:gd name="connsiteY7" fmla="*/ 132380 h 132380"/>
                  <a:gd name="connsiteX8" fmla="*/ 42687 w 60957"/>
                  <a:gd name="connsiteY8" fmla="*/ 72253 h 132380"/>
                  <a:gd name="connsiteX9" fmla="*/ 18270 w 60957"/>
                  <a:gd name="connsiteY9" fmla="*/ 72253 h 132380"/>
                  <a:gd name="connsiteX10" fmla="*/ 18270 w 60957"/>
                  <a:gd name="connsiteY10" fmla="*/ 132380 h 132380"/>
                  <a:gd name="connsiteX11" fmla="*/ 0 w 60957"/>
                  <a:gd name="connsiteY11" fmla="*/ 132380 h 132380"/>
                  <a:gd name="connsiteX12" fmla="*/ 0 w 60957"/>
                  <a:gd name="connsiteY12" fmla="*/ 0 h 132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957" h="132380">
                    <a:moveTo>
                      <a:pt x="0" y="0"/>
                    </a:moveTo>
                    <a:lnTo>
                      <a:pt x="18270" y="0"/>
                    </a:lnTo>
                    <a:lnTo>
                      <a:pt x="18270" y="56972"/>
                    </a:lnTo>
                    <a:lnTo>
                      <a:pt x="42687" y="56972"/>
                    </a:lnTo>
                    <a:lnTo>
                      <a:pt x="42687" y="0"/>
                    </a:lnTo>
                    <a:lnTo>
                      <a:pt x="60958" y="0"/>
                    </a:lnTo>
                    <a:lnTo>
                      <a:pt x="60958" y="132380"/>
                    </a:lnTo>
                    <a:lnTo>
                      <a:pt x="42687" y="132380"/>
                    </a:lnTo>
                    <a:lnTo>
                      <a:pt x="42687" y="72253"/>
                    </a:lnTo>
                    <a:lnTo>
                      <a:pt x="18270" y="72253"/>
                    </a:lnTo>
                    <a:lnTo>
                      <a:pt x="18270" y="132380"/>
                    </a:lnTo>
                    <a:lnTo>
                      <a:pt x="0" y="1323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82" name="Forma libre: forma 181">
                <a:extLst>
                  <a:ext uri="{FF2B5EF4-FFF2-40B4-BE49-F238E27FC236}">
                    <a16:creationId xmlns:a16="http://schemas.microsoft.com/office/drawing/2014/main" id="{3722A97B-0B69-473B-50A7-B9ACA242E890}"/>
                  </a:ext>
                </a:extLst>
              </p:cNvPr>
              <p:cNvSpPr/>
              <p:nvPr/>
            </p:nvSpPr>
            <p:spPr>
              <a:xfrm>
                <a:off x="10261579" y="4169844"/>
                <a:ext cx="58300" cy="134373"/>
              </a:xfrm>
              <a:custGeom>
                <a:avLst/>
                <a:gdLst>
                  <a:gd name="connsiteX0" fmla="*/ 0 w 58300"/>
                  <a:gd name="connsiteY0" fmla="*/ 95340 h 134373"/>
                  <a:gd name="connsiteX1" fmla="*/ 18271 w 58300"/>
                  <a:gd name="connsiteY1" fmla="*/ 95340 h 134373"/>
                  <a:gd name="connsiteX2" fmla="*/ 18271 w 58300"/>
                  <a:gd name="connsiteY2" fmla="*/ 106137 h 134373"/>
                  <a:gd name="connsiteX3" fmla="*/ 28902 w 58300"/>
                  <a:gd name="connsiteY3" fmla="*/ 120421 h 134373"/>
                  <a:gd name="connsiteX4" fmla="*/ 41027 w 58300"/>
                  <a:gd name="connsiteY4" fmla="*/ 105140 h 134373"/>
                  <a:gd name="connsiteX5" fmla="*/ 21427 w 58300"/>
                  <a:gd name="connsiteY5" fmla="*/ 71422 h 134373"/>
                  <a:gd name="connsiteX6" fmla="*/ 0 w 58300"/>
                  <a:gd name="connsiteY6" fmla="*/ 31060 h 134373"/>
                  <a:gd name="connsiteX7" fmla="*/ 30064 w 58300"/>
                  <a:gd name="connsiteY7" fmla="*/ 0 h 134373"/>
                  <a:gd name="connsiteX8" fmla="*/ 51491 w 58300"/>
                  <a:gd name="connsiteY8" fmla="*/ 7308 h 134373"/>
                  <a:gd name="connsiteX9" fmla="*/ 56806 w 58300"/>
                  <a:gd name="connsiteY9" fmla="*/ 24250 h 134373"/>
                  <a:gd name="connsiteX10" fmla="*/ 56806 w 58300"/>
                  <a:gd name="connsiteY10" fmla="*/ 36708 h 134373"/>
                  <a:gd name="connsiteX11" fmla="*/ 39531 w 58300"/>
                  <a:gd name="connsiteY11" fmla="*/ 36708 h 134373"/>
                  <a:gd name="connsiteX12" fmla="*/ 39531 w 58300"/>
                  <a:gd name="connsiteY12" fmla="*/ 26244 h 134373"/>
                  <a:gd name="connsiteX13" fmla="*/ 29233 w 58300"/>
                  <a:gd name="connsiteY13" fmla="*/ 14284 h 134373"/>
                  <a:gd name="connsiteX14" fmla="*/ 18271 w 58300"/>
                  <a:gd name="connsiteY14" fmla="*/ 28735 h 134373"/>
                  <a:gd name="connsiteX15" fmla="*/ 37041 w 58300"/>
                  <a:gd name="connsiteY15" fmla="*/ 60792 h 134373"/>
                  <a:gd name="connsiteX16" fmla="*/ 58301 w 58300"/>
                  <a:gd name="connsiteY16" fmla="*/ 101818 h 134373"/>
                  <a:gd name="connsiteX17" fmla="*/ 28403 w 58300"/>
                  <a:gd name="connsiteY17" fmla="*/ 134373 h 134373"/>
                  <a:gd name="connsiteX18" fmla="*/ 0 w 58300"/>
                  <a:gd name="connsiteY18" fmla="*/ 110788 h 134373"/>
                  <a:gd name="connsiteX19" fmla="*/ 0 w 58300"/>
                  <a:gd name="connsiteY19" fmla="*/ 95008 h 134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8300" h="134373">
                    <a:moveTo>
                      <a:pt x="0" y="95340"/>
                    </a:moveTo>
                    <a:lnTo>
                      <a:pt x="18271" y="95340"/>
                    </a:lnTo>
                    <a:lnTo>
                      <a:pt x="18271" y="106137"/>
                    </a:lnTo>
                    <a:cubicBezTo>
                      <a:pt x="18271" y="114940"/>
                      <a:pt x="21594" y="120421"/>
                      <a:pt x="28902" y="120421"/>
                    </a:cubicBezTo>
                    <a:cubicBezTo>
                      <a:pt x="38701" y="120421"/>
                      <a:pt x="41027" y="113777"/>
                      <a:pt x="41027" y="105140"/>
                    </a:cubicBezTo>
                    <a:cubicBezTo>
                      <a:pt x="41027" y="94011"/>
                      <a:pt x="40528" y="90358"/>
                      <a:pt x="21427" y="71422"/>
                    </a:cubicBezTo>
                    <a:cubicBezTo>
                      <a:pt x="9634" y="59629"/>
                      <a:pt x="0" y="48999"/>
                      <a:pt x="0" y="31060"/>
                    </a:cubicBezTo>
                    <a:cubicBezTo>
                      <a:pt x="0" y="9467"/>
                      <a:pt x="10133" y="0"/>
                      <a:pt x="30064" y="0"/>
                    </a:cubicBezTo>
                    <a:cubicBezTo>
                      <a:pt x="40030" y="0"/>
                      <a:pt x="47172" y="3322"/>
                      <a:pt x="51491" y="7308"/>
                    </a:cubicBezTo>
                    <a:cubicBezTo>
                      <a:pt x="54647" y="10298"/>
                      <a:pt x="56806" y="14783"/>
                      <a:pt x="56806" y="24250"/>
                    </a:cubicBezTo>
                    <a:lnTo>
                      <a:pt x="56806" y="36708"/>
                    </a:lnTo>
                    <a:lnTo>
                      <a:pt x="39531" y="36708"/>
                    </a:lnTo>
                    <a:lnTo>
                      <a:pt x="39531" y="26244"/>
                    </a:lnTo>
                    <a:cubicBezTo>
                      <a:pt x="39531" y="18769"/>
                      <a:pt x="36376" y="14284"/>
                      <a:pt x="29233" y="14284"/>
                    </a:cubicBezTo>
                    <a:cubicBezTo>
                      <a:pt x="22091" y="14284"/>
                      <a:pt x="18271" y="18437"/>
                      <a:pt x="18271" y="28735"/>
                    </a:cubicBezTo>
                    <a:cubicBezTo>
                      <a:pt x="18271" y="37704"/>
                      <a:pt x="20098" y="43185"/>
                      <a:pt x="37041" y="60792"/>
                    </a:cubicBezTo>
                    <a:cubicBezTo>
                      <a:pt x="54979" y="79561"/>
                      <a:pt x="58301" y="85873"/>
                      <a:pt x="58301" y="101818"/>
                    </a:cubicBezTo>
                    <a:cubicBezTo>
                      <a:pt x="58301" y="122580"/>
                      <a:pt x="50162" y="134373"/>
                      <a:pt x="28403" y="134373"/>
                    </a:cubicBezTo>
                    <a:cubicBezTo>
                      <a:pt x="11461" y="134373"/>
                      <a:pt x="0" y="127231"/>
                      <a:pt x="0" y="110788"/>
                    </a:cubicBezTo>
                    <a:lnTo>
                      <a:pt x="0" y="95008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83" name="Forma libre: forma 182">
                <a:extLst>
                  <a:ext uri="{FF2B5EF4-FFF2-40B4-BE49-F238E27FC236}">
                    <a16:creationId xmlns:a16="http://schemas.microsoft.com/office/drawing/2014/main" id="{99C302BF-42BC-B9E7-56FC-2825DE67089E}"/>
                  </a:ext>
                </a:extLst>
              </p:cNvPr>
              <p:cNvSpPr/>
              <p:nvPr/>
            </p:nvSpPr>
            <p:spPr>
              <a:xfrm>
                <a:off x="10332669" y="4170010"/>
                <a:ext cx="62120" cy="134539"/>
              </a:xfrm>
              <a:custGeom>
                <a:avLst/>
                <a:gdLst>
                  <a:gd name="connsiteX0" fmla="*/ 0 w 62120"/>
                  <a:gd name="connsiteY0" fmla="*/ 34881 h 134539"/>
                  <a:gd name="connsiteX1" fmla="*/ 30894 w 62120"/>
                  <a:gd name="connsiteY1" fmla="*/ 0 h 134539"/>
                  <a:gd name="connsiteX2" fmla="*/ 62121 w 62120"/>
                  <a:gd name="connsiteY2" fmla="*/ 32721 h 134539"/>
                  <a:gd name="connsiteX3" fmla="*/ 62121 w 62120"/>
                  <a:gd name="connsiteY3" fmla="*/ 99659 h 134539"/>
                  <a:gd name="connsiteX4" fmla="*/ 30894 w 62120"/>
                  <a:gd name="connsiteY4" fmla="*/ 134540 h 134539"/>
                  <a:gd name="connsiteX5" fmla="*/ 0 w 62120"/>
                  <a:gd name="connsiteY5" fmla="*/ 101818 h 134539"/>
                  <a:gd name="connsiteX6" fmla="*/ 0 w 62120"/>
                  <a:gd name="connsiteY6" fmla="*/ 34881 h 134539"/>
                  <a:gd name="connsiteX7" fmla="*/ 18270 w 62120"/>
                  <a:gd name="connsiteY7" fmla="*/ 102815 h 134539"/>
                  <a:gd name="connsiteX8" fmla="*/ 30894 w 62120"/>
                  <a:gd name="connsiteY8" fmla="*/ 120255 h 134539"/>
                  <a:gd name="connsiteX9" fmla="*/ 43684 w 62120"/>
                  <a:gd name="connsiteY9" fmla="*/ 102815 h 134539"/>
                  <a:gd name="connsiteX10" fmla="*/ 43684 w 62120"/>
                  <a:gd name="connsiteY10" fmla="*/ 33386 h 134539"/>
                  <a:gd name="connsiteX11" fmla="*/ 30894 w 62120"/>
                  <a:gd name="connsiteY11" fmla="*/ 14284 h 134539"/>
                  <a:gd name="connsiteX12" fmla="*/ 18270 w 62120"/>
                  <a:gd name="connsiteY12" fmla="*/ 33386 h 134539"/>
                  <a:gd name="connsiteX13" fmla="*/ 18270 w 62120"/>
                  <a:gd name="connsiteY13" fmla="*/ 102815 h 13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120" h="134539">
                    <a:moveTo>
                      <a:pt x="0" y="34881"/>
                    </a:moveTo>
                    <a:cubicBezTo>
                      <a:pt x="0" y="16444"/>
                      <a:pt x="5979" y="0"/>
                      <a:pt x="30894" y="0"/>
                    </a:cubicBezTo>
                    <a:cubicBezTo>
                      <a:pt x="55809" y="0"/>
                      <a:pt x="62121" y="12291"/>
                      <a:pt x="62121" y="32721"/>
                    </a:cubicBezTo>
                    <a:lnTo>
                      <a:pt x="62121" y="99659"/>
                    </a:lnTo>
                    <a:cubicBezTo>
                      <a:pt x="62121" y="118096"/>
                      <a:pt x="55975" y="134540"/>
                      <a:pt x="30894" y="134540"/>
                    </a:cubicBezTo>
                    <a:cubicBezTo>
                      <a:pt x="7475" y="134540"/>
                      <a:pt x="0" y="122248"/>
                      <a:pt x="0" y="101818"/>
                    </a:cubicBezTo>
                    <a:lnTo>
                      <a:pt x="0" y="34881"/>
                    </a:lnTo>
                    <a:close/>
                    <a:moveTo>
                      <a:pt x="18270" y="102815"/>
                    </a:moveTo>
                    <a:cubicBezTo>
                      <a:pt x="18270" y="114109"/>
                      <a:pt x="23419" y="120255"/>
                      <a:pt x="30894" y="120255"/>
                    </a:cubicBezTo>
                    <a:cubicBezTo>
                      <a:pt x="38369" y="120255"/>
                      <a:pt x="43684" y="114276"/>
                      <a:pt x="43684" y="102815"/>
                    </a:cubicBezTo>
                    <a:lnTo>
                      <a:pt x="43684" y="33386"/>
                    </a:lnTo>
                    <a:cubicBezTo>
                      <a:pt x="43684" y="20430"/>
                      <a:pt x="39365" y="14284"/>
                      <a:pt x="30894" y="14284"/>
                    </a:cubicBezTo>
                    <a:cubicBezTo>
                      <a:pt x="22423" y="14284"/>
                      <a:pt x="18270" y="20430"/>
                      <a:pt x="18270" y="33386"/>
                    </a:cubicBezTo>
                    <a:lnTo>
                      <a:pt x="18270" y="102815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85" name="Forma libre: forma 184">
                <a:extLst>
                  <a:ext uri="{FF2B5EF4-FFF2-40B4-BE49-F238E27FC236}">
                    <a16:creationId xmlns:a16="http://schemas.microsoft.com/office/drawing/2014/main" id="{B90FF76C-6B6F-658E-5FC7-98046B57ED00}"/>
                  </a:ext>
                </a:extLst>
              </p:cNvPr>
              <p:cNvSpPr/>
              <p:nvPr/>
            </p:nvSpPr>
            <p:spPr>
              <a:xfrm>
                <a:off x="10409573" y="4171007"/>
                <a:ext cx="49164" cy="132380"/>
              </a:xfrm>
              <a:custGeom>
                <a:avLst/>
                <a:gdLst>
                  <a:gd name="connsiteX0" fmla="*/ 0 w 49164"/>
                  <a:gd name="connsiteY0" fmla="*/ 0 h 132380"/>
                  <a:gd name="connsiteX1" fmla="*/ 18437 w 49164"/>
                  <a:gd name="connsiteY1" fmla="*/ 0 h 132380"/>
                  <a:gd name="connsiteX2" fmla="*/ 18437 w 49164"/>
                  <a:gd name="connsiteY2" fmla="*/ 117099 h 132380"/>
                  <a:gd name="connsiteX3" fmla="*/ 49164 w 49164"/>
                  <a:gd name="connsiteY3" fmla="*/ 117099 h 132380"/>
                  <a:gd name="connsiteX4" fmla="*/ 49164 w 49164"/>
                  <a:gd name="connsiteY4" fmla="*/ 132380 h 132380"/>
                  <a:gd name="connsiteX5" fmla="*/ 0 w 49164"/>
                  <a:gd name="connsiteY5" fmla="*/ 132380 h 132380"/>
                  <a:gd name="connsiteX6" fmla="*/ 0 w 49164"/>
                  <a:gd name="connsiteY6" fmla="*/ 0 h 132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164" h="132380">
                    <a:moveTo>
                      <a:pt x="0" y="0"/>
                    </a:moveTo>
                    <a:lnTo>
                      <a:pt x="18437" y="0"/>
                    </a:lnTo>
                    <a:lnTo>
                      <a:pt x="18437" y="117099"/>
                    </a:lnTo>
                    <a:lnTo>
                      <a:pt x="49164" y="117099"/>
                    </a:lnTo>
                    <a:lnTo>
                      <a:pt x="49164" y="132380"/>
                    </a:lnTo>
                    <a:lnTo>
                      <a:pt x="0" y="1323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86" name="Forma libre: forma 185">
                <a:extLst>
                  <a:ext uri="{FF2B5EF4-FFF2-40B4-BE49-F238E27FC236}">
                    <a16:creationId xmlns:a16="http://schemas.microsoft.com/office/drawing/2014/main" id="{240D90E0-ED6B-66AE-1F12-C41A7F30B693}"/>
                  </a:ext>
                </a:extLst>
              </p:cNvPr>
              <p:cNvSpPr/>
              <p:nvPr/>
            </p:nvSpPr>
            <p:spPr>
              <a:xfrm>
                <a:off x="10468538" y="4171007"/>
                <a:ext cx="62286" cy="133376"/>
              </a:xfrm>
              <a:custGeom>
                <a:avLst/>
                <a:gdLst>
                  <a:gd name="connsiteX0" fmla="*/ 62287 w 62286"/>
                  <a:gd name="connsiteY0" fmla="*/ 102483 h 133376"/>
                  <a:gd name="connsiteX1" fmla="*/ 31227 w 62286"/>
                  <a:gd name="connsiteY1" fmla="*/ 133377 h 133376"/>
                  <a:gd name="connsiteX2" fmla="*/ 0 w 62286"/>
                  <a:gd name="connsiteY2" fmla="*/ 102483 h 133376"/>
                  <a:gd name="connsiteX3" fmla="*/ 0 w 62286"/>
                  <a:gd name="connsiteY3" fmla="*/ 0 h 133376"/>
                  <a:gd name="connsiteX4" fmla="*/ 18437 w 62286"/>
                  <a:gd name="connsiteY4" fmla="*/ 0 h 133376"/>
                  <a:gd name="connsiteX5" fmla="*/ 18437 w 62286"/>
                  <a:gd name="connsiteY5" fmla="*/ 105639 h 133376"/>
                  <a:gd name="connsiteX6" fmla="*/ 31227 w 62286"/>
                  <a:gd name="connsiteY6" fmla="*/ 119259 h 133376"/>
                  <a:gd name="connsiteX7" fmla="*/ 43850 w 62286"/>
                  <a:gd name="connsiteY7" fmla="*/ 105639 h 133376"/>
                  <a:gd name="connsiteX8" fmla="*/ 43850 w 62286"/>
                  <a:gd name="connsiteY8" fmla="*/ 0 h 133376"/>
                  <a:gd name="connsiteX9" fmla="*/ 62121 w 62286"/>
                  <a:gd name="connsiteY9" fmla="*/ 0 h 133376"/>
                  <a:gd name="connsiteX10" fmla="*/ 62121 w 62286"/>
                  <a:gd name="connsiteY10" fmla="*/ 102483 h 133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2286" h="133376">
                    <a:moveTo>
                      <a:pt x="62287" y="102483"/>
                    </a:moveTo>
                    <a:cubicBezTo>
                      <a:pt x="62287" y="117930"/>
                      <a:pt x="56308" y="133377"/>
                      <a:pt x="31227" y="133377"/>
                    </a:cubicBezTo>
                    <a:cubicBezTo>
                      <a:pt x="6146" y="133377"/>
                      <a:pt x="0" y="117764"/>
                      <a:pt x="0" y="102483"/>
                    </a:cubicBezTo>
                    <a:lnTo>
                      <a:pt x="0" y="0"/>
                    </a:lnTo>
                    <a:lnTo>
                      <a:pt x="18437" y="0"/>
                    </a:lnTo>
                    <a:lnTo>
                      <a:pt x="18437" y="105639"/>
                    </a:lnTo>
                    <a:cubicBezTo>
                      <a:pt x="18437" y="114608"/>
                      <a:pt x="21759" y="119259"/>
                      <a:pt x="31227" y="119259"/>
                    </a:cubicBezTo>
                    <a:cubicBezTo>
                      <a:pt x="40694" y="119259"/>
                      <a:pt x="43850" y="114608"/>
                      <a:pt x="43850" y="105639"/>
                    </a:cubicBezTo>
                    <a:lnTo>
                      <a:pt x="43850" y="0"/>
                    </a:lnTo>
                    <a:lnTo>
                      <a:pt x="62121" y="0"/>
                    </a:lnTo>
                    <a:lnTo>
                      <a:pt x="62121" y="102483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87" name="Forma libre: forma 186">
                <a:extLst>
                  <a:ext uri="{FF2B5EF4-FFF2-40B4-BE49-F238E27FC236}">
                    <a16:creationId xmlns:a16="http://schemas.microsoft.com/office/drawing/2014/main" id="{02F1CF92-A7DF-8E9B-EF91-04D0A08783BE}"/>
                  </a:ext>
                </a:extLst>
              </p:cNvPr>
              <p:cNvSpPr/>
              <p:nvPr/>
            </p:nvSpPr>
            <p:spPr>
              <a:xfrm>
                <a:off x="10539960" y="4171007"/>
                <a:ext cx="62286" cy="132380"/>
              </a:xfrm>
              <a:custGeom>
                <a:avLst/>
                <a:gdLst>
                  <a:gd name="connsiteX0" fmla="*/ 0 w 62286"/>
                  <a:gd name="connsiteY0" fmla="*/ 0 h 132380"/>
                  <a:gd name="connsiteX1" fmla="*/ 62287 w 62286"/>
                  <a:gd name="connsiteY1" fmla="*/ 0 h 132380"/>
                  <a:gd name="connsiteX2" fmla="*/ 62287 w 62286"/>
                  <a:gd name="connsiteY2" fmla="*/ 15447 h 132380"/>
                  <a:gd name="connsiteX3" fmla="*/ 40362 w 62286"/>
                  <a:gd name="connsiteY3" fmla="*/ 15447 h 132380"/>
                  <a:gd name="connsiteX4" fmla="*/ 40362 w 62286"/>
                  <a:gd name="connsiteY4" fmla="*/ 132380 h 132380"/>
                  <a:gd name="connsiteX5" fmla="*/ 21925 w 62286"/>
                  <a:gd name="connsiteY5" fmla="*/ 132380 h 132380"/>
                  <a:gd name="connsiteX6" fmla="*/ 21925 w 62286"/>
                  <a:gd name="connsiteY6" fmla="*/ 15447 h 132380"/>
                  <a:gd name="connsiteX7" fmla="*/ 0 w 62286"/>
                  <a:gd name="connsiteY7" fmla="*/ 15447 h 132380"/>
                  <a:gd name="connsiteX8" fmla="*/ 0 w 62286"/>
                  <a:gd name="connsiteY8" fmla="*/ 0 h 132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286" h="132380">
                    <a:moveTo>
                      <a:pt x="0" y="0"/>
                    </a:moveTo>
                    <a:lnTo>
                      <a:pt x="62287" y="0"/>
                    </a:lnTo>
                    <a:lnTo>
                      <a:pt x="62287" y="15447"/>
                    </a:lnTo>
                    <a:lnTo>
                      <a:pt x="40362" y="15447"/>
                    </a:lnTo>
                    <a:lnTo>
                      <a:pt x="40362" y="132380"/>
                    </a:lnTo>
                    <a:lnTo>
                      <a:pt x="21925" y="132380"/>
                    </a:lnTo>
                    <a:lnTo>
                      <a:pt x="21925" y="15447"/>
                    </a:lnTo>
                    <a:lnTo>
                      <a:pt x="0" y="154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88" name="Forma libre: forma 187">
                <a:extLst>
                  <a:ext uri="{FF2B5EF4-FFF2-40B4-BE49-F238E27FC236}">
                    <a16:creationId xmlns:a16="http://schemas.microsoft.com/office/drawing/2014/main" id="{63C8A729-927A-EBE8-198D-1131F8664F94}"/>
                  </a:ext>
                </a:extLst>
              </p:cNvPr>
              <p:cNvSpPr/>
              <p:nvPr/>
            </p:nvSpPr>
            <p:spPr>
              <a:xfrm>
                <a:off x="10615036" y="4171173"/>
                <a:ext cx="18270" cy="132380"/>
              </a:xfrm>
              <a:custGeom>
                <a:avLst/>
                <a:gdLst>
                  <a:gd name="connsiteX0" fmla="*/ 0 w 18270"/>
                  <a:gd name="connsiteY0" fmla="*/ 0 h 132380"/>
                  <a:gd name="connsiteX1" fmla="*/ 18271 w 18270"/>
                  <a:gd name="connsiteY1" fmla="*/ 0 h 132380"/>
                  <a:gd name="connsiteX2" fmla="*/ 18271 w 18270"/>
                  <a:gd name="connsiteY2" fmla="*/ 132381 h 132380"/>
                  <a:gd name="connsiteX3" fmla="*/ 0 w 18270"/>
                  <a:gd name="connsiteY3" fmla="*/ 132381 h 132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70" h="132380">
                    <a:moveTo>
                      <a:pt x="0" y="0"/>
                    </a:moveTo>
                    <a:lnTo>
                      <a:pt x="18271" y="0"/>
                    </a:lnTo>
                    <a:lnTo>
                      <a:pt x="18271" y="132381"/>
                    </a:lnTo>
                    <a:lnTo>
                      <a:pt x="0" y="132381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89" name="Forma libre: forma 188">
                <a:extLst>
                  <a:ext uri="{FF2B5EF4-FFF2-40B4-BE49-F238E27FC236}">
                    <a16:creationId xmlns:a16="http://schemas.microsoft.com/office/drawing/2014/main" id="{2EBCBCD1-2D6B-30AC-3B4C-3CE488BAD148}"/>
                  </a:ext>
                </a:extLst>
              </p:cNvPr>
              <p:cNvSpPr/>
              <p:nvPr/>
            </p:nvSpPr>
            <p:spPr>
              <a:xfrm>
                <a:off x="10651412" y="4170010"/>
                <a:ext cx="62120" cy="134539"/>
              </a:xfrm>
              <a:custGeom>
                <a:avLst/>
                <a:gdLst>
                  <a:gd name="connsiteX0" fmla="*/ 0 w 62120"/>
                  <a:gd name="connsiteY0" fmla="*/ 34881 h 134539"/>
                  <a:gd name="connsiteX1" fmla="*/ 30894 w 62120"/>
                  <a:gd name="connsiteY1" fmla="*/ 0 h 134539"/>
                  <a:gd name="connsiteX2" fmla="*/ 62121 w 62120"/>
                  <a:gd name="connsiteY2" fmla="*/ 32721 h 134539"/>
                  <a:gd name="connsiteX3" fmla="*/ 62121 w 62120"/>
                  <a:gd name="connsiteY3" fmla="*/ 99659 h 134539"/>
                  <a:gd name="connsiteX4" fmla="*/ 30894 w 62120"/>
                  <a:gd name="connsiteY4" fmla="*/ 134540 h 134539"/>
                  <a:gd name="connsiteX5" fmla="*/ 0 w 62120"/>
                  <a:gd name="connsiteY5" fmla="*/ 101818 h 134539"/>
                  <a:gd name="connsiteX6" fmla="*/ 0 w 62120"/>
                  <a:gd name="connsiteY6" fmla="*/ 34881 h 134539"/>
                  <a:gd name="connsiteX7" fmla="*/ 18270 w 62120"/>
                  <a:gd name="connsiteY7" fmla="*/ 102815 h 134539"/>
                  <a:gd name="connsiteX8" fmla="*/ 30894 w 62120"/>
                  <a:gd name="connsiteY8" fmla="*/ 120255 h 134539"/>
                  <a:gd name="connsiteX9" fmla="*/ 43684 w 62120"/>
                  <a:gd name="connsiteY9" fmla="*/ 102815 h 134539"/>
                  <a:gd name="connsiteX10" fmla="*/ 43684 w 62120"/>
                  <a:gd name="connsiteY10" fmla="*/ 33386 h 134539"/>
                  <a:gd name="connsiteX11" fmla="*/ 30894 w 62120"/>
                  <a:gd name="connsiteY11" fmla="*/ 14284 h 134539"/>
                  <a:gd name="connsiteX12" fmla="*/ 18270 w 62120"/>
                  <a:gd name="connsiteY12" fmla="*/ 33386 h 134539"/>
                  <a:gd name="connsiteX13" fmla="*/ 18270 w 62120"/>
                  <a:gd name="connsiteY13" fmla="*/ 102815 h 13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120" h="134539">
                    <a:moveTo>
                      <a:pt x="0" y="34881"/>
                    </a:moveTo>
                    <a:cubicBezTo>
                      <a:pt x="0" y="16444"/>
                      <a:pt x="5979" y="0"/>
                      <a:pt x="30894" y="0"/>
                    </a:cubicBezTo>
                    <a:cubicBezTo>
                      <a:pt x="55809" y="0"/>
                      <a:pt x="62121" y="12291"/>
                      <a:pt x="62121" y="32721"/>
                    </a:cubicBezTo>
                    <a:lnTo>
                      <a:pt x="62121" y="99659"/>
                    </a:lnTo>
                    <a:cubicBezTo>
                      <a:pt x="62121" y="118096"/>
                      <a:pt x="56141" y="134540"/>
                      <a:pt x="30894" y="134540"/>
                    </a:cubicBezTo>
                    <a:cubicBezTo>
                      <a:pt x="7475" y="134540"/>
                      <a:pt x="0" y="122248"/>
                      <a:pt x="0" y="101818"/>
                    </a:cubicBezTo>
                    <a:lnTo>
                      <a:pt x="0" y="34881"/>
                    </a:lnTo>
                    <a:close/>
                    <a:moveTo>
                      <a:pt x="18270" y="102815"/>
                    </a:moveTo>
                    <a:cubicBezTo>
                      <a:pt x="18270" y="114109"/>
                      <a:pt x="23419" y="120255"/>
                      <a:pt x="30894" y="120255"/>
                    </a:cubicBezTo>
                    <a:cubicBezTo>
                      <a:pt x="38369" y="120255"/>
                      <a:pt x="43684" y="114276"/>
                      <a:pt x="43684" y="102815"/>
                    </a:cubicBezTo>
                    <a:lnTo>
                      <a:pt x="43684" y="33386"/>
                    </a:lnTo>
                    <a:cubicBezTo>
                      <a:pt x="43684" y="20430"/>
                      <a:pt x="39365" y="14284"/>
                      <a:pt x="30894" y="14284"/>
                    </a:cubicBezTo>
                    <a:cubicBezTo>
                      <a:pt x="22423" y="14284"/>
                      <a:pt x="18270" y="20430"/>
                      <a:pt x="18270" y="33386"/>
                    </a:cubicBezTo>
                    <a:lnTo>
                      <a:pt x="18270" y="102815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90" name="Forma libre: forma 189">
                <a:extLst>
                  <a:ext uri="{FF2B5EF4-FFF2-40B4-BE49-F238E27FC236}">
                    <a16:creationId xmlns:a16="http://schemas.microsoft.com/office/drawing/2014/main" id="{BFE5FB28-397B-0D8D-08B4-26E646F04828}"/>
                  </a:ext>
                </a:extLst>
              </p:cNvPr>
              <p:cNvSpPr/>
              <p:nvPr/>
            </p:nvSpPr>
            <p:spPr>
              <a:xfrm>
                <a:off x="10728316" y="4171007"/>
                <a:ext cx="64446" cy="132380"/>
              </a:xfrm>
              <a:custGeom>
                <a:avLst/>
                <a:gdLst>
                  <a:gd name="connsiteX0" fmla="*/ 0 w 64446"/>
                  <a:gd name="connsiteY0" fmla="*/ 0 h 132380"/>
                  <a:gd name="connsiteX1" fmla="*/ 25246 w 64446"/>
                  <a:gd name="connsiteY1" fmla="*/ 0 h 132380"/>
                  <a:gd name="connsiteX2" fmla="*/ 47005 w 64446"/>
                  <a:gd name="connsiteY2" fmla="*/ 110123 h 132380"/>
                  <a:gd name="connsiteX3" fmla="*/ 47338 w 64446"/>
                  <a:gd name="connsiteY3" fmla="*/ 110123 h 132380"/>
                  <a:gd name="connsiteX4" fmla="*/ 47338 w 64446"/>
                  <a:gd name="connsiteY4" fmla="*/ 0 h 132380"/>
                  <a:gd name="connsiteX5" fmla="*/ 64446 w 64446"/>
                  <a:gd name="connsiteY5" fmla="*/ 0 h 132380"/>
                  <a:gd name="connsiteX6" fmla="*/ 64446 w 64446"/>
                  <a:gd name="connsiteY6" fmla="*/ 132380 h 132380"/>
                  <a:gd name="connsiteX7" fmla="*/ 38202 w 64446"/>
                  <a:gd name="connsiteY7" fmla="*/ 132380 h 132380"/>
                  <a:gd name="connsiteX8" fmla="*/ 16610 w 64446"/>
                  <a:gd name="connsiteY8" fmla="*/ 19433 h 132380"/>
                  <a:gd name="connsiteX9" fmla="*/ 16111 w 64446"/>
                  <a:gd name="connsiteY9" fmla="*/ 19433 h 132380"/>
                  <a:gd name="connsiteX10" fmla="*/ 16111 w 64446"/>
                  <a:gd name="connsiteY10" fmla="*/ 132380 h 132380"/>
                  <a:gd name="connsiteX11" fmla="*/ 0 w 64446"/>
                  <a:gd name="connsiteY11" fmla="*/ 132380 h 132380"/>
                  <a:gd name="connsiteX12" fmla="*/ 0 w 64446"/>
                  <a:gd name="connsiteY12" fmla="*/ 0 h 132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446" h="132380">
                    <a:moveTo>
                      <a:pt x="0" y="0"/>
                    </a:moveTo>
                    <a:lnTo>
                      <a:pt x="25246" y="0"/>
                    </a:lnTo>
                    <a:lnTo>
                      <a:pt x="47005" y="110123"/>
                    </a:lnTo>
                    <a:lnTo>
                      <a:pt x="47338" y="110123"/>
                    </a:lnTo>
                    <a:lnTo>
                      <a:pt x="47338" y="0"/>
                    </a:lnTo>
                    <a:lnTo>
                      <a:pt x="64446" y="0"/>
                    </a:lnTo>
                    <a:lnTo>
                      <a:pt x="64446" y="132380"/>
                    </a:lnTo>
                    <a:lnTo>
                      <a:pt x="38202" y="132380"/>
                    </a:lnTo>
                    <a:lnTo>
                      <a:pt x="16610" y="19433"/>
                    </a:lnTo>
                    <a:lnTo>
                      <a:pt x="16111" y="19433"/>
                    </a:lnTo>
                    <a:lnTo>
                      <a:pt x="16111" y="132380"/>
                    </a:lnTo>
                    <a:lnTo>
                      <a:pt x="0" y="1323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91" name="Forma libre: forma 190">
                <a:extLst>
                  <a:ext uri="{FF2B5EF4-FFF2-40B4-BE49-F238E27FC236}">
                    <a16:creationId xmlns:a16="http://schemas.microsoft.com/office/drawing/2014/main" id="{4F6BDAE5-3E9A-2155-17B0-EF4ED68E7D5A}"/>
                  </a:ext>
                </a:extLst>
              </p:cNvPr>
              <p:cNvSpPr/>
              <p:nvPr/>
            </p:nvSpPr>
            <p:spPr>
              <a:xfrm>
                <a:off x="10806216" y="4169844"/>
                <a:ext cx="58300" cy="134373"/>
              </a:xfrm>
              <a:custGeom>
                <a:avLst/>
                <a:gdLst>
                  <a:gd name="connsiteX0" fmla="*/ 0 w 58300"/>
                  <a:gd name="connsiteY0" fmla="*/ 95340 h 134373"/>
                  <a:gd name="connsiteX1" fmla="*/ 18270 w 58300"/>
                  <a:gd name="connsiteY1" fmla="*/ 95340 h 134373"/>
                  <a:gd name="connsiteX2" fmla="*/ 18270 w 58300"/>
                  <a:gd name="connsiteY2" fmla="*/ 106137 h 134373"/>
                  <a:gd name="connsiteX3" fmla="*/ 28901 w 58300"/>
                  <a:gd name="connsiteY3" fmla="*/ 120421 h 134373"/>
                  <a:gd name="connsiteX4" fmla="*/ 41026 w 58300"/>
                  <a:gd name="connsiteY4" fmla="*/ 105140 h 134373"/>
                  <a:gd name="connsiteX5" fmla="*/ 21426 w 58300"/>
                  <a:gd name="connsiteY5" fmla="*/ 71422 h 134373"/>
                  <a:gd name="connsiteX6" fmla="*/ 0 w 58300"/>
                  <a:gd name="connsiteY6" fmla="*/ 31060 h 134373"/>
                  <a:gd name="connsiteX7" fmla="*/ 30064 w 58300"/>
                  <a:gd name="connsiteY7" fmla="*/ 0 h 134373"/>
                  <a:gd name="connsiteX8" fmla="*/ 51490 w 58300"/>
                  <a:gd name="connsiteY8" fmla="*/ 7308 h 134373"/>
                  <a:gd name="connsiteX9" fmla="*/ 56805 w 58300"/>
                  <a:gd name="connsiteY9" fmla="*/ 24250 h 134373"/>
                  <a:gd name="connsiteX10" fmla="*/ 56805 w 58300"/>
                  <a:gd name="connsiteY10" fmla="*/ 36708 h 134373"/>
                  <a:gd name="connsiteX11" fmla="*/ 39531 w 58300"/>
                  <a:gd name="connsiteY11" fmla="*/ 36708 h 134373"/>
                  <a:gd name="connsiteX12" fmla="*/ 39531 w 58300"/>
                  <a:gd name="connsiteY12" fmla="*/ 26244 h 134373"/>
                  <a:gd name="connsiteX13" fmla="*/ 29233 w 58300"/>
                  <a:gd name="connsiteY13" fmla="*/ 14284 h 134373"/>
                  <a:gd name="connsiteX14" fmla="*/ 18270 w 58300"/>
                  <a:gd name="connsiteY14" fmla="*/ 28735 h 134373"/>
                  <a:gd name="connsiteX15" fmla="*/ 37040 w 58300"/>
                  <a:gd name="connsiteY15" fmla="*/ 60792 h 134373"/>
                  <a:gd name="connsiteX16" fmla="*/ 58301 w 58300"/>
                  <a:gd name="connsiteY16" fmla="*/ 101818 h 134373"/>
                  <a:gd name="connsiteX17" fmla="*/ 28402 w 58300"/>
                  <a:gd name="connsiteY17" fmla="*/ 134373 h 134373"/>
                  <a:gd name="connsiteX18" fmla="*/ 0 w 58300"/>
                  <a:gd name="connsiteY18" fmla="*/ 110788 h 134373"/>
                  <a:gd name="connsiteX19" fmla="*/ 0 w 58300"/>
                  <a:gd name="connsiteY19" fmla="*/ 95008 h 134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8300" h="134373">
                    <a:moveTo>
                      <a:pt x="0" y="95340"/>
                    </a:moveTo>
                    <a:lnTo>
                      <a:pt x="18270" y="95340"/>
                    </a:lnTo>
                    <a:lnTo>
                      <a:pt x="18270" y="106137"/>
                    </a:lnTo>
                    <a:cubicBezTo>
                      <a:pt x="18270" y="114940"/>
                      <a:pt x="21593" y="120421"/>
                      <a:pt x="28901" y="120421"/>
                    </a:cubicBezTo>
                    <a:cubicBezTo>
                      <a:pt x="38700" y="120421"/>
                      <a:pt x="41026" y="113777"/>
                      <a:pt x="41026" y="105140"/>
                    </a:cubicBezTo>
                    <a:cubicBezTo>
                      <a:pt x="41026" y="94011"/>
                      <a:pt x="40528" y="90358"/>
                      <a:pt x="21426" y="71422"/>
                    </a:cubicBezTo>
                    <a:cubicBezTo>
                      <a:pt x="9799" y="59629"/>
                      <a:pt x="0" y="48999"/>
                      <a:pt x="0" y="31060"/>
                    </a:cubicBezTo>
                    <a:cubicBezTo>
                      <a:pt x="0" y="9467"/>
                      <a:pt x="10132" y="0"/>
                      <a:pt x="30064" y="0"/>
                    </a:cubicBezTo>
                    <a:cubicBezTo>
                      <a:pt x="40029" y="0"/>
                      <a:pt x="47171" y="3322"/>
                      <a:pt x="51490" y="7308"/>
                    </a:cubicBezTo>
                    <a:cubicBezTo>
                      <a:pt x="54646" y="10298"/>
                      <a:pt x="56805" y="14783"/>
                      <a:pt x="56805" y="24250"/>
                    </a:cubicBezTo>
                    <a:lnTo>
                      <a:pt x="56805" y="36708"/>
                    </a:lnTo>
                    <a:lnTo>
                      <a:pt x="39531" y="36708"/>
                    </a:lnTo>
                    <a:lnTo>
                      <a:pt x="39531" y="26244"/>
                    </a:lnTo>
                    <a:cubicBezTo>
                      <a:pt x="39531" y="18769"/>
                      <a:pt x="36376" y="14284"/>
                      <a:pt x="29233" y="14284"/>
                    </a:cubicBezTo>
                    <a:cubicBezTo>
                      <a:pt x="22090" y="14284"/>
                      <a:pt x="18270" y="18437"/>
                      <a:pt x="18270" y="28735"/>
                    </a:cubicBezTo>
                    <a:cubicBezTo>
                      <a:pt x="18270" y="37704"/>
                      <a:pt x="20097" y="43185"/>
                      <a:pt x="37040" y="60792"/>
                    </a:cubicBezTo>
                    <a:cubicBezTo>
                      <a:pt x="54979" y="79561"/>
                      <a:pt x="58301" y="85873"/>
                      <a:pt x="58301" y="101818"/>
                    </a:cubicBezTo>
                    <a:cubicBezTo>
                      <a:pt x="58301" y="122580"/>
                      <a:pt x="50161" y="134373"/>
                      <a:pt x="28402" y="134373"/>
                    </a:cubicBezTo>
                    <a:cubicBezTo>
                      <a:pt x="11461" y="134373"/>
                      <a:pt x="0" y="127231"/>
                      <a:pt x="0" y="110788"/>
                    </a:cubicBezTo>
                    <a:lnTo>
                      <a:pt x="0" y="95008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</p:grpSp>
      <p:sp>
        <p:nvSpPr>
          <p:cNvPr id="192" name="Forma libre: forma 191">
            <a:extLst>
              <a:ext uri="{FF2B5EF4-FFF2-40B4-BE49-F238E27FC236}">
                <a16:creationId xmlns:a16="http://schemas.microsoft.com/office/drawing/2014/main" id="{C3FE426E-9629-14D7-ACDD-3BE72DA6AF20}"/>
              </a:ext>
            </a:extLst>
          </p:cNvPr>
          <p:cNvSpPr/>
          <p:nvPr/>
        </p:nvSpPr>
        <p:spPr>
          <a:xfrm>
            <a:off x="1265694" y="3992783"/>
            <a:ext cx="1428113" cy="217654"/>
          </a:xfrm>
          <a:custGeom>
            <a:avLst/>
            <a:gdLst>
              <a:gd name="connsiteX0" fmla="*/ 1366491 w 1428113"/>
              <a:gd name="connsiteY0" fmla="*/ 213768 h 217654"/>
              <a:gd name="connsiteX1" fmla="*/ 1428113 w 1428113"/>
              <a:gd name="connsiteY1" fmla="*/ 213768 h 217654"/>
              <a:gd name="connsiteX2" fmla="*/ 1364498 w 1428113"/>
              <a:gd name="connsiteY2" fmla="*/ 3654 h 217654"/>
              <a:gd name="connsiteX3" fmla="*/ 1276798 w 1428113"/>
              <a:gd name="connsiteY3" fmla="*/ 3654 h 217654"/>
              <a:gd name="connsiteX4" fmla="*/ 1213182 w 1428113"/>
              <a:gd name="connsiteY4" fmla="*/ 213768 h 217654"/>
              <a:gd name="connsiteX5" fmla="*/ 1274971 w 1428113"/>
              <a:gd name="connsiteY5" fmla="*/ 213768 h 217654"/>
              <a:gd name="connsiteX6" fmla="*/ 1286265 w 1428113"/>
              <a:gd name="connsiteY6" fmla="*/ 174902 h 217654"/>
              <a:gd name="connsiteX7" fmla="*/ 1355362 w 1428113"/>
              <a:gd name="connsiteY7" fmla="*/ 174902 h 217654"/>
              <a:gd name="connsiteX8" fmla="*/ 1366657 w 1428113"/>
              <a:gd name="connsiteY8" fmla="*/ 213768 h 217654"/>
              <a:gd name="connsiteX9" fmla="*/ 1299719 w 1428113"/>
              <a:gd name="connsiteY9" fmla="*/ 128228 h 217654"/>
              <a:gd name="connsiteX10" fmla="*/ 1320648 w 1428113"/>
              <a:gd name="connsiteY10" fmla="*/ 55643 h 217654"/>
              <a:gd name="connsiteX11" fmla="*/ 1320980 w 1428113"/>
              <a:gd name="connsiteY11" fmla="*/ 55643 h 217654"/>
              <a:gd name="connsiteX12" fmla="*/ 1341908 w 1428113"/>
              <a:gd name="connsiteY12" fmla="*/ 128228 h 217654"/>
              <a:gd name="connsiteX13" fmla="*/ 1299553 w 1428113"/>
              <a:gd name="connsiteY13" fmla="*/ 128228 h 217654"/>
              <a:gd name="connsiteX14" fmla="*/ 307946 w 1428113"/>
              <a:gd name="connsiteY14" fmla="*/ 217589 h 217654"/>
              <a:gd name="connsiteX15" fmla="*/ 406277 w 1428113"/>
              <a:gd name="connsiteY15" fmla="*/ 149322 h 217654"/>
              <a:gd name="connsiteX16" fmla="*/ 407439 w 1428113"/>
              <a:gd name="connsiteY16" fmla="*/ 108794 h 217654"/>
              <a:gd name="connsiteX17" fmla="*/ 406277 w 1428113"/>
              <a:gd name="connsiteY17" fmla="*/ 68266 h 217654"/>
              <a:gd name="connsiteX18" fmla="*/ 307946 w 1428113"/>
              <a:gd name="connsiteY18" fmla="*/ 0 h 217654"/>
              <a:gd name="connsiteX19" fmla="*/ 209616 w 1428113"/>
              <a:gd name="connsiteY19" fmla="*/ 68266 h 217654"/>
              <a:gd name="connsiteX20" fmla="*/ 208287 w 1428113"/>
              <a:gd name="connsiteY20" fmla="*/ 108794 h 217654"/>
              <a:gd name="connsiteX21" fmla="*/ 209616 w 1428113"/>
              <a:gd name="connsiteY21" fmla="*/ 149322 h 217654"/>
              <a:gd name="connsiteX22" fmla="*/ 307946 w 1428113"/>
              <a:gd name="connsiteY22" fmla="*/ 217589 h 217654"/>
              <a:gd name="connsiteX23" fmla="*/ 268083 w 1428113"/>
              <a:gd name="connsiteY23" fmla="*/ 108794 h 217654"/>
              <a:gd name="connsiteX24" fmla="*/ 268581 w 1428113"/>
              <a:gd name="connsiteY24" fmla="*/ 85375 h 217654"/>
              <a:gd name="connsiteX25" fmla="*/ 307946 w 1428113"/>
              <a:gd name="connsiteY25" fmla="*/ 49165 h 217654"/>
              <a:gd name="connsiteX26" fmla="*/ 347312 w 1428113"/>
              <a:gd name="connsiteY26" fmla="*/ 85375 h 217654"/>
              <a:gd name="connsiteX27" fmla="*/ 347810 w 1428113"/>
              <a:gd name="connsiteY27" fmla="*/ 108794 h 217654"/>
              <a:gd name="connsiteX28" fmla="*/ 347312 w 1428113"/>
              <a:gd name="connsiteY28" fmla="*/ 132214 h 217654"/>
              <a:gd name="connsiteX29" fmla="*/ 307946 w 1428113"/>
              <a:gd name="connsiteY29" fmla="*/ 168424 h 217654"/>
              <a:gd name="connsiteX30" fmla="*/ 268581 w 1428113"/>
              <a:gd name="connsiteY30" fmla="*/ 132214 h 217654"/>
              <a:gd name="connsiteX31" fmla="*/ 268083 w 1428113"/>
              <a:gd name="connsiteY31" fmla="*/ 108794 h 217654"/>
              <a:gd name="connsiteX32" fmla="*/ 0 w 1428113"/>
              <a:gd name="connsiteY32" fmla="*/ 3820 h 217654"/>
              <a:gd name="connsiteX33" fmla="*/ 0 w 1428113"/>
              <a:gd name="connsiteY33" fmla="*/ 56141 h 217654"/>
              <a:gd name="connsiteX34" fmla="*/ 62785 w 1428113"/>
              <a:gd name="connsiteY34" fmla="*/ 56141 h 217654"/>
              <a:gd name="connsiteX35" fmla="*/ 62785 w 1428113"/>
              <a:gd name="connsiteY35" fmla="*/ 213935 h 217654"/>
              <a:gd name="connsiteX36" fmla="*/ 125570 w 1428113"/>
              <a:gd name="connsiteY36" fmla="*/ 213935 h 217654"/>
              <a:gd name="connsiteX37" fmla="*/ 125570 w 1428113"/>
              <a:gd name="connsiteY37" fmla="*/ 56141 h 217654"/>
              <a:gd name="connsiteX38" fmla="*/ 188356 w 1428113"/>
              <a:gd name="connsiteY38" fmla="*/ 56141 h 217654"/>
              <a:gd name="connsiteX39" fmla="*/ 188356 w 1428113"/>
              <a:gd name="connsiteY39" fmla="*/ 3820 h 217654"/>
              <a:gd name="connsiteX40" fmla="*/ 0 w 1428113"/>
              <a:gd name="connsiteY40" fmla="*/ 3820 h 217654"/>
              <a:gd name="connsiteX41" fmla="*/ 963869 w 1428113"/>
              <a:gd name="connsiteY41" fmla="*/ 213768 h 217654"/>
              <a:gd name="connsiteX42" fmla="*/ 963869 w 1428113"/>
              <a:gd name="connsiteY42" fmla="*/ 3654 h 217654"/>
              <a:gd name="connsiteX43" fmla="*/ 904239 w 1428113"/>
              <a:gd name="connsiteY43" fmla="*/ 3654 h 217654"/>
              <a:gd name="connsiteX44" fmla="*/ 904239 w 1428113"/>
              <a:gd name="connsiteY44" fmla="*/ 213768 h 217654"/>
              <a:gd name="connsiteX45" fmla="*/ 963869 w 1428113"/>
              <a:gd name="connsiteY45" fmla="*/ 213768 h 217654"/>
              <a:gd name="connsiteX46" fmla="*/ 724023 w 1428113"/>
              <a:gd name="connsiteY46" fmla="*/ 80392 h 217654"/>
              <a:gd name="connsiteX47" fmla="*/ 724023 w 1428113"/>
              <a:gd name="connsiteY47" fmla="*/ 3654 h 217654"/>
              <a:gd name="connsiteX48" fmla="*/ 664725 w 1428113"/>
              <a:gd name="connsiteY48" fmla="*/ 3654 h 217654"/>
              <a:gd name="connsiteX49" fmla="*/ 664725 w 1428113"/>
              <a:gd name="connsiteY49" fmla="*/ 213768 h 217654"/>
              <a:gd name="connsiteX50" fmla="*/ 724023 w 1428113"/>
              <a:gd name="connsiteY50" fmla="*/ 213768 h 217654"/>
              <a:gd name="connsiteX51" fmla="*/ 724023 w 1428113"/>
              <a:gd name="connsiteY51" fmla="*/ 132713 h 217654"/>
              <a:gd name="connsiteX52" fmla="*/ 792953 w 1428113"/>
              <a:gd name="connsiteY52" fmla="*/ 132713 h 217654"/>
              <a:gd name="connsiteX53" fmla="*/ 792953 w 1428113"/>
              <a:gd name="connsiteY53" fmla="*/ 213768 h 217654"/>
              <a:gd name="connsiteX54" fmla="*/ 852251 w 1428113"/>
              <a:gd name="connsiteY54" fmla="*/ 213768 h 217654"/>
              <a:gd name="connsiteX55" fmla="*/ 852251 w 1428113"/>
              <a:gd name="connsiteY55" fmla="*/ 3654 h 217654"/>
              <a:gd name="connsiteX56" fmla="*/ 792953 w 1428113"/>
              <a:gd name="connsiteY56" fmla="*/ 3654 h 217654"/>
              <a:gd name="connsiteX57" fmla="*/ 792953 w 1428113"/>
              <a:gd name="connsiteY57" fmla="*/ 80392 h 217654"/>
              <a:gd name="connsiteX58" fmla="*/ 724023 w 1428113"/>
              <a:gd name="connsiteY58" fmla="*/ 80392 h 217654"/>
              <a:gd name="connsiteX59" fmla="*/ 1160031 w 1428113"/>
              <a:gd name="connsiteY59" fmla="*/ 103977 h 217654"/>
              <a:gd name="connsiteX60" fmla="*/ 1194247 w 1428113"/>
              <a:gd name="connsiteY60" fmla="*/ 58633 h 217654"/>
              <a:gd name="connsiteX61" fmla="*/ 1123821 w 1428113"/>
              <a:gd name="connsiteY61" fmla="*/ 3654 h 217654"/>
              <a:gd name="connsiteX62" fmla="*/ 1016854 w 1428113"/>
              <a:gd name="connsiteY62" fmla="*/ 3654 h 217654"/>
              <a:gd name="connsiteX63" fmla="*/ 1016854 w 1428113"/>
              <a:gd name="connsiteY63" fmla="*/ 213768 h 217654"/>
              <a:gd name="connsiteX64" fmla="*/ 1129136 w 1428113"/>
              <a:gd name="connsiteY64" fmla="*/ 213768 h 217654"/>
              <a:gd name="connsiteX65" fmla="*/ 1198233 w 1428113"/>
              <a:gd name="connsiteY65" fmla="*/ 157129 h 217654"/>
              <a:gd name="connsiteX66" fmla="*/ 1160031 w 1428113"/>
              <a:gd name="connsiteY66" fmla="*/ 103811 h 217654"/>
              <a:gd name="connsiteX67" fmla="*/ 1075985 w 1428113"/>
              <a:gd name="connsiteY67" fmla="*/ 127397 h 217654"/>
              <a:gd name="connsiteX68" fmla="*/ 1117011 w 1428113"/>
              <a:gd name="connsiteY68" fmla="*/ 127397 h 217654"/>
              <a:gd name="connsiteX69" fmla="*/ 1137109 w 1428113"/>
              <a:gd name="connsiteY69" fmla="*/ 146499 h 217654"/>
              <a:gd name="connsiteX70" fmla="*/ 1117011 w 1428113"/>
              <a:gd name="connsiteY70" fmla="*/ 165600 h 217654"/>
              <a:gd name="connsiteX71" fmla="*/ 1075985 w 1428113"/>
              <a:gd name="connsiteY71" fmla="*/ 165600 h 217654"/>
              <a:gd name="connsiteX72" fmla="*/ 1075985 w 1428113"/>
              <a:gd name="connsiteY72" fmla="*/ 127397 h 217654"/>
              <a:gd name="connsiteX73" fmla="*/ 1075985 w 1428113"/>
              <a:gd name="connsiteY73" fmla="*/ 51657 h 217654"/>
              <a:gd name="connsiteX74" fmla="*/ 1117011 w 1428113"/>
              <a:gd name="connsiteY74" fmla="*/ 51657 h 217654"/>
              <a:gd name="connsiteX75" fmla="*/ 1134452 w 1428113"/>
              <a:gd name="connsiteY75" fmla="*/ 68931 h 217654"/>
              <a:gd name="connsiteX76" fmla="*/ 1117011 w 1428113"/>
              <a:gd name="connsiteY76" fmla="*/ 85873 h 217654"/>
              <a:gd name="connsiteX77" fmla="*/ 1075985 w 1428113"/>
              <a:gd name="connsiteY77" fmla="*/ 85873 h 217654"/>
              <a:gd name="connsiteX78" fmla="*/ 1075985 w 1428113"/>
              <a:gd name="connsiteY78" fmla="*/ 51657 h 217654"/>
              <a:gd name="connsiteX79" fmla="*/ 441988 w 1428113"/>
              <a:gd name="connsiteY79" fmla="*/ 144838 h 217654"/>
              <a:gd name="connsiteX80" fmla="*/ 498461 w 1428113"/>
              <a:gd name="connsiteY80" fmla="*/ 144838 h 217654"/>
              <a:gd name="connsiteX81" fmla="*/ 504773 w 1428113"/>
              <a:gd name="connsiteY81" fmla="*/ 165600 h 217654"/>
              <a:gd name="connsiteX82" fmla="*/ 532179 w 1428113"/>
              <a:gd name="connsiteY82" fmla="*/ 171247 h 217654"/>
              <a:gd name="connsiteX83" fmla="*/ 565897 w 1428113"/>
              <a:gd name="connsiteY83" fmla="*/ 151482 h 217654"/>
              <a:gd name="connsiteX84" fmla="*/ 537826 w 1428113"/>
              <a:gd name="connsiteY84" fmla="*/ 131384 h 217654"/>
              <a:gd name="connsiteX85" fmla="*/ 459760 w 1428113"/>
              <a:gd name="connsiteY85" fmla="*/ 115272 h 217654"/>
              <a:gd name="connsiteX86" fmla="*/ 442486 w 1428113"/>
              <a:gd name="connsiteY86" fmla="*/ 67934 h 217654"/>
              <a:gd name="connsiteX87" fmla="*/ 474875 w 1428113"/>
              <a:gd name="connsiteY87" fmla="*/ 7308 h 217654"/>
              <a:gd name="connsiteX88" fmla="*/ 592971 w 1428113"/>
              <a:gd name="connsiteY88" fmla="*/ 7308 h 217654"/>
              <a:gd name="connsiteX89" fmla="*/ 620045 w 1428113"/>
              <a:gd name="connsiteY89" fmla="*/ 69761 h 217654"/>
              <a:gd name="connsiteX90" fmla="*/ 563738 w 1428113"/>
              <a:gd name="connsiteY90" fmla="*/ 69761 h 217654"/>
              <a:gd name="connsiteX91" fmla="*/ 558589 w 1428113"/>
              <a:gd name="connsiteY91" fmla="*/ 51657 h 217654"/>
              <a:gd name="connsiteX92" fmla="*/ 532345 w 1428113"/>
              <a:gd name="connsiteY92" fmla="*/ 45345 h 217654"/>
              <a:gd name="connsiteX93" fmla="*/ 500953 w 1428113"/>
              <a:gd name="connsiteY93" fmla="*/ 63616 h 217654"/>
              <a:gd name="connsiteX94" fmla="*/ 522047 w 1428113"/>
              <a:gd name="connsiteY94" fmla="*/ 83713 h 217654"/>
              <a:gd name="connsiteX95" fmla="*/ 599283 w 1428113"/>
              <a:gd name="connsiteY95" fmla="*/ 95174 h 217654"/>
              <a:gd name="connsiteX96" fmla="*/ 625360 w 1428113"/>
              <a:gd name="connsiteY96" fmla="*/ 151150 h 217654"/>
              <a:gd name="connsiteX97" fmla="*/ 591808 w 1428113"/>
              <a:gd name="connsiteY97" fmla="*/ 210281 h 217654"/>
              <a:gd name="connsiteX98" fmla="*/ 469892 w 1428113"/>
              <a:gd name="connsiteY98" fmla="*/ 209450 h 217654"/>
              <a:gd name="connsiteX99" fmla="*/ 441988 w 1428113"/>
              <a:gd name="connsiteY99" fmla="*/ 144838 h 217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428113" h="217654">
                <a:moveTo>
                  <a:pt x="1366491" y="213768"/>
                </a:moveTo>
                <a:lnTo>
                  <a:pt x="1428113" y="213768"/>
                </a:lnTo>
                <a:lnTo>
                  <a:pt x="1364498" y="3654"/>
                </a:lnTo>
                <a:lnTo>
                  <a:pt x="1276798" y="3654"/>
                </a:lnTo>
                <a:cubicBezTo>
                  <a:pt x="1276798" y="3654"/>
                  <a:pt x="1213182" y="213768"/>
                  <a:pt x="1213182" y="213768"/>
                </a:cubicBezTo>
                <a:lnTo>
                  <a:pt x="1274971" y="213768"/>
                </a:lnTo>
                <a:lnTo>
                  <a:pt x="1286265" y="174902"/>
                </a:lnTo>
                <a:lnTo>
                  <a:pt x="1355362" y="174902"/>
                </a:lnTo>
                <a:lnTo>
                  <a:pt x="1366657" y="213768"/>
                </a:lnTo>
                <a:moveTo>
                  <a:pt x="1299719" y="128228"/>
                </a:moveTo>
                <a:lnTo>
                  <a:pt x="1320648" y="55643"/>
                </a:lnTo>
                <a:lnTo>
                  <a:pt x="1320980" y="55643"/>
                </a:lnTo>
                <a:lnTo>
                  <a:pt x="1341908" y="128228"/>
                </a:lnTo>
                <a:lnTo>
                  <a:pt x="1299553" y="128228"/>
                </a:lnTo>
                <a:close/>
                <a:moveTo>
                  <a:pt x="307946" y="217589"/>
                </a:moveTo>
                <a:cubicBezTo>
                  <a:pt x="371230" y="217589"/>
                  <a:pt x="401958" y="206460"/>
                  <a:pt x="406277" y="149322"/>
                </a:cubicBezTo>
                <a:cubicBezTo>
                  <a:pt x="407273" y="135702"/>
                  <a:pt x="407439" y="121750"/>
                  <a:pt x="407439" y="108794"/>
                </a:cubicBezTo>
                <a:cubicBezTo>
                  <a:pt x="407439" y="95839"/>
                  <a:pt x="407273" y="81886"/>
                  <a:pt x="406277" y="68266"/>
                </a:cubicBezTo>
                <a:cubicBezTo>
                  <a:pt x="401958" y="11129"/>
                  <a:pt x="371396" y="0"/>
                  <a:pt x="307946" y="0"/>
                </a:cubicBezTo>
                <a:cubicBezTo>
                  <a:pt x="244497" y="0"/>
                  <a:pt x="213935" y="11129"/>
                  <a:pt x="209616" y="68266"/>
                </a:cubicBezTo>
                <a:cubicBezTo>
                  <a:pt x="208619" y="81886"/>
                  <a:pt x="208287" y="95839"/>
                  <a:pt x="208287" y="108794"/>
                </a:cubicBezTo>
                <a:cubicBezTo>
                  <a:pt x="208287" y="121750"/>
                  <a:pt x="208453" y="135702"/>
                  <a:pt x="209616" y="149322"/>
                </a:cubicBezTo>
                <a:cubicBezTo>
                  <a:pt x="213935" y="206460"/>
                  <a:pt x="244497" y="217589"/>
                  <a:pt x="307946" y="217589"/>
                </a:cubicBezTo>
                <a:moveTo>
                  <a:pt x="268083" y="108794"/>
                </a:moveTo>
                <a:cubicBezTo>
                  <a:pt x="268083" y="97334"/>
                  <a:pt x="268415" y="90358"/>
                  <a:pt x="268581" y="85375"/>
                </a:cubicBezTo>
                <a:cubicBezTo>
                  <a:pt x="270242" y="52985"/>
                  <a:pt x="283032" y="49165"/>
                  <a:pt x="307946" y="49165"/>
                </a:cubicBezTo>
                <a:cubicBezTo>
                  <a:pt x="332861" y="49165"/>
                  <a:pt x="345651" y="52985"/>
                  <a:pt x="347312" y="85375"/>
                </a:cubicBezTo>
                <a:cubicBezTo>
                  <a:pt x="347644" y="90358"/>
                  <a:pt x="347810" y="97334"/>
                  <a:pt x="347810" y="108794"/>
                </a:cubicBezTo>
                <a:cubicBezTo>
                  <a:pt x="347810" y="120255"/>
                  <a:pt x="347478" y="127231"/>
                  <a:pt x="347312" y="132214"/>
                </a:cubicBezTo>
                <a:cubicBezTo>
                  <a:pt x="345651" y="164604"/>
                  <a:pt x="332861" y="168424"/>
                  <a:pt x="307946" y="168424"/>
                </a:cubicBezTo>
                <a:cubicBezTo>
                  <a:pt x="283032" y="168424"/>
                  <a:pt x="270242" y="164604"/>
                  <a:pt x="268581" y="132214"/>
                </a:cubicBezTo>
                <a:cubicBezTo>
                  <a:pt x="268249" y="127231"/>
                  <a:pt x="268083" y="120255"/>
                  <a:pt x="268083" y="108794"/>
                </a:cubicBezTo>
                <a:close/>
                <a:moveTo>
                  <a:pt x="0" y="3820"/>
                </a:moveTo>
                <a:lnTo>
                  <a:pt x="0" y="56141"/>
                </a:lnTo>
                <a:lnTo>
                  <a:pt x="62785" y="56141"/>
                </a:lnTo>
                <a:lnTo>
                  <a:pt x="62785" y="213935"/>
                </a:lnTo>
                <a:lnTo>
                  <a:pt x="125570" y="213935"/>
                </a:lnTo>
                <a:lnTo>
                  <a:pt x="125570" y="56141"/>
                </a:lnTo>
                <a:lnTo>
                  <a:pt x="188356" y="56141"/>
                </a:lnTo>
                <a:lnTo>
                  <a:pt x="188356" y="3820"/>
                </a:lnTo>
                <a:lnTo>
                  <a:pt x="0" y="3820"/>
                </a:lnTo>
                <a:moveTo>
                  <a:pt x="963869" y="213768"/>
                </a:moveTo>
                <a:lnTo>
                  <a:pt x="963869" y="3654"/>
                </a:lnTo>
                <a:lnTo>
                  <a:pt x="904239" y="3654"/>
                </a:lnTo>
                <a:lnTo>
                  <a:pt x="904239" y="213768"/>
                </a:lnTo>
                <a:lnTo>
                  <a:pt x="963869" y="213768"/>
                </a:lnTo>
                <a:moveTo>
                  <a:pt x="724023" y="80392"/>
                </a:moveTo>
                <a:lnTo>
                  <a:pt x="724023" y="3654"/>
                </a:lnTo>
                <a:lnTo>
                  <a:pt x="664725" y="3654"/>
                </a:lnTo>
                <a:lnTo>
                  <a:pt x="664725" y="213768"/>
                </a:lnTo>
                <a:lnTo>
                  <a:pt x="724023" y="213768"/>
                </a:lnTo>
                <a:lnTo>
                  <a:pt x="724023" y="132713"/>
                </a:lnTo>
                <a:lnTo>
                  <a:pt x="792953" y="132713"/>
                </a:lnTo>
                <a:lnTo>
                  <a:pt x="792953" y="213768"/>
                </a:lnTo>
                <a:lnTo>
                  <a:pt x="852251" y="213768"/>
                </a:lnTo>
                <a:lnTo>
                  <a:pt x="852251" y="3654"/>
                </a:lnTo>
                <a:lnTo>
                  <a:pt x="792953" y="3654"/>
                </a:lnTo>
                <a:lnTo>
                  <a:pt x="792953" y="80392"/>
                </a:lnTo>
                <a:lnTo>
                  <a:pt x="724023" y="80392"/>
                </a:lnTo>
                <a:moveTo>
                  <a:pt x="1160031" y="103977"/>
                </a:moveTo>
                <a:cubicBezTo>
                  <a:pt x="1186440" y="97168"/>
                  <a:pt x="1194247" y="81388"/>
                  <a:pt x="1194247" y="58633"/>
                </a:cubicBezTo>
                <a:cubicBezTo>
                  <a:pt x="1194247" y="12457"/>
                  <a:pt x="1165180" y="3654"/>
                  <a:pt x="1123821" y="3654"/>
                </a:cubicBezTo>
                <a:lnTo>
                  <a:pt x="1016854" y="3654"/>
                </a:lnTo>
                <a:lnTo>
                  <a:pt x="1016854" y="213768"/>
                </a:lnTo>
                <a:lnTo>
                  <a:pt x="1129136" y="213768"/>
                </a:lnTo>
                <a:cubicBezTo>
                  <a:pt x="1180793" y="213768"/>
                  <a:pt x="1198233" y="191511"/>
                  <a:pt x="1198233" y="157129"/>
                </a:cubicBezTo>
                <a:cubicBezTo>
                  <a:pt x="1198233" y="133211"/>
                  <a:pt x="1192752" y="112116"/>
                  <a:pt x="1160031" y="103811"/>
                </a:cubicBezTo>
                <a:moveTo>
                  <a:pt x="1075985" y="127397"/>
                </a:moveTo>
                <a:lnTo>
                  <a:pt x="1117011" y="127397"/>
                </a:lnTo>
                <a:cubicBezTo>
                  <a:pt x="1133621" y="127397"/>
                  <a:pt x="1137109" y="134706"/>
                  <a:pt x="1137109" y="146499"/>
                </a:cubicBezTo>
                <a:cubicBezTo>
                  <a:pt x="1137109" y="158292"/>
                  <a:pt x="1130631" y="165600"/>
                  <a:pt x="1117011" y="165600"/>
                </a:cubicBezTo>
                <a:lnTo>
                  <a:pt x="1075985" y="165600"/>
                </a:lnTo>
                <a:lnTo>
                  <a:pt x="1075985" y="127397"/>
                </a:lnTo>
                <a:close/>
                <a:moveTo>
                  <a:pt x="1075985" y="51657"/>
                </a:moveTo>
                <a:lnTo>
                  <a:pt x="1117011" y="51657"/>
                </a:lnTo>
                <a:cubicBezTo>
                  <a:pt x="1127808" y="51657"/>
                  <a:pt x="1134452" y="56806"/>
                  <a:pt x="1134452" y="68931"/>
                </a:cubicBezTo>
                <a:cubicBezTo>
                  <a:pt x="1134452" y="79395"/>
                  <a:pt x="1127808" y="85873"/>
                  <a:pt x="1117011" y="85873"/>
                </a:cubicBezTo>
                <a:lnTo>
                  <a:pt x="1075985" y="85873"/>
                </a:lnTo>
                <a:lnTo>
                  <a:pt x="1075985" y="51657"/>
                </a:lnTo>
                <a:close/>
                <a:moveTo>
                  <a:pt x="441988" y="144838"/>
                </a:moveTo>
                <a:lnTo>
                  <a:pt x="498461" y="144838"/>
                </a:lnTo>
                <a:cubicBezTo>
                  <a:pt x="498461" y="154970"/>
                  <a:pt x="499790" y="161780"/>
                  <a:pt x="504773" y="165600"/>
                </a:cubicBezTo>
                <a:cubicBezTo>
                  <a:pt x="510420" y="169919"/>
                  <a:pt x="515403" y="171247"/>
                  <a:pt x="532179" y="171247"/>
                </a:cubicBezTo>
                <a:cubicBezTo>
                  <a:pt x="548955" y="171247"/>
                  <a:pt x="565897" y="171247"/>
                  <a:pt x="565897" y="151482"/>
                </a:cubicBezTo>
                <a:cubicBezTo>
                  <a:pt x="565897" y="135868"/>
                  <a:pt x="556097" y="132380"/>
                  <a:pt x="537826" y="131384"/>
                </a:cubicBezTo>
                <a:cubicBezTo>
                  <a:pt x="492814" y="129058"/>
                  <a:pt x="476536" y="127730"/>
                  <a:pt x="459760" y="115272"/>
                </a:cubicBezTo>
                <a:cubicBezTo>
                  <a:pt x="448299" y="106801"/>
                  <a:pt x="442486" y="90191"/>
                  <a:pt x="442486" y="67934"/>
                </a:cubicBezTo>
                <a:cubicBezTo>
                  <a:pt x="442486" y="29898"/>
                  <a:pt x="455774" y="16610"/>
                  <a:pt x="474875" y="7308"/>
                </a:cubicBezTo>
                <a:cubicBezTo>
                  <a:pt x="494641" y="-2325"/>
                  <a:pt x="572209" y="-2325"/>
                  <a:pt x="592971" y="7308"/>
                </a:cubicBezTo>
                <a:cubicBezTo>
                  <a:pt x="619215" y="19433"/>
                  <a:pt x="620045" y="45511"/>
                  <a:pt x="620045" y="69761"/>
                </a:cubicBezTo>
                <a:lnTo>
                  <a:pt x="563738" y="69761"/>
                </a:lnTo>
                <a:cubicBezTo>
                  <a:pt x="563738" y="57470"/>
                  <a:pt x="560914" y="53816"/>
                  <a:pt x="558589" y="51657"/>
                </a:cubicBezTo>
                <a:cubicBezTo>
                  <a:pt x="552775" y="46508"/>
                  <a:pt x="544470" y="45345"/>
                  <a:pt x="532345" y="45345"/>
                </a:cubicBezTo>
                <a:cubicBezTo>
                  <a:pt x="517728" y="45345"/>
                  <a:pt x="500953" y="46009"/>
                  <a:pt x="500953" y="63616"/>
                </a:cubicBezTo>
                <a:cubicBezTo>
                  <a:pt x="500953" y="77070"/>
                  <a:pt x="506766" y="82717"/>
                  <a:pt x="522047" y="83713"/>
                </a:cubicBezTo>
                <a:cubicBezTo>
                  <a:pt x="543142" y="85042"/>
                  <a:pt x="584500" y="86371"/>
                  <a:pt x="599283" y="95174"/>
                </a:cubicBezTo>
                <a:cubicBezTo>
                  <a:pt x="620045" y="107466"/>
                  <a:pt x="625360" y="124075"/>
                  <a:pt x="625360" y="151150"/>
                </a:cubicBezTo>
                <a:cubicBezTo>
                  <a:pt x="625360" y="190349"/>
                  <a:pt x="611408" y="201809"/>
                  <a:pt x="591808" y="210281"/>
                </a:cubicBezTo>
                <a:cubicBezTo>
                  <a:pt x="569385" y="220246"/>
                  <a:pt x="494309" y="220246"/>
                  <a:pt x="469892" y="209450"/>
                </a:cubicBezTo>
                <a:cubicBezTo>
                  <a:pt x="442652" y="197491"/>
                  <a:pt x="441988" y="173739"/>
                  <a:pt x="441988" y="144838"/>
                </a:cubicBezTo>
              </a:path>
            </a:pathLst>
          </a:custGeom>
          <a:solidFill>
            <a:srgbClr val="29175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93" name="Forma libre: forma 192">
            <a:extLst>
              <a:ext uri="{FF2B5EF4-FFF2-40B4-BE49-F238E27FC236}">
                <a16:creationId xmlns:a16="http://schemas.microsoft.com/office/drawing/2014/main" id="{E8F3A108-4DC1-2429-B34C-70B51C49B8AB}"/>
              </a:ext>
            </a:extLst>
          </p:cNvPr>
          <p:cNvSpPr/>
          <p:nvPr/>
        </p:nvSpPr>
        <p:spPr>
          <a:xfrm>
            <a:off x="3664984" y="3376060"/>
            <a:ext cx="2002315" cy="1450702"/>
          </a:xfrm>
          <a:custGeom>
            <a:avLst/>
            <a:gdLst>
              <a:gd name="connsiteX0" fmla="*/ 1760642 w 2002315"/>
              <a:gd name="connsiteY0" fmla="*/ 0 h 1450702"/>
              <a:gd name="connsiteX1" fmla="*/ 2002315 w 2002315"/>
              <a:gd name="connsiteY1" fmla="*/ 241673 h 1450702"/>
              <a:gd name="connsiteX2" fmla="*/ 2002315 w 2002315"/>
              <a:gd name="connsiteY2" fmla="*/ 1209030 h 1450702"/>
              <a:gd name="connsiteX3" fmla="*/ 1760642 w 2002315"/>
              <a:gd name="connsiteY3" fmla="*/ 1450703 h 1450702"/>
              <a:gd name="connsiteX4" fmla="*/ 241673 w 2002315"/>
              <a:gd name="connsiteY4" fmla="*/ 1450703 h 1450702"/>
              <a:gd name="connsiteX5" fmla="*/ 0 w 2002315"/>
              <a:gd name="connsiteY5" fmla="*/ 1209030 h 1450702"/>
              <a:gd name="connsiteX6" fmla="*/ 0 w 2002315"/>
              <a:gd name="connsiteY6" fmla="*/ 241673 h 1450702"/>
              <a:gd name="connsiteX7" fmla="*/ 241673 w 2002315"/>
              <a:gd name="connsiteY7" fmla="*/ 0 h 145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2315" h="1450702">
                <a:moveTo>
                  <a:pt x="1760642" y="0"/>
                </a:moveTo>
                <a:cubicBezTo>
                  <a:pt x="1894115" y="0"/>
                  <a:pt x="2002315" y="108201"/>
                  <a:pt x="2002315" y="241673"/>
                </a:cubicBezTo>
                <a:lnTo>
                  <a:pt x="2002315" y="1209030"/>
                </a:lnTo>
                <a:cubicBezTo>
                  <a:pt x="2002315" y="1342502"/>
                  <a:pt x="1894115" y="1450703"/>
                  <a:pt x="1760642" y="1450703"/>
                </a:cubicBezTo>
                <a:lnTo>
                  <a:pt x="241673" y="1450703"/>
                </a:lnTo>
                <a:cubicBezTo>
                  <a:pt x="108201" y="1450703"/>
                  <a:pt x="0" y="1342502"/>
                  <a:pt x="0" y="1209030"/>
                </a:cubicBezTo>
                <a:lnTo>
                  <a:pt x="0" y="241673"/>
                </a:lnTo>
                <a:cubicBezTo>
                  <a:pt x="0" y="108201"/>
                  <a:pt x="108201" y="0"/>
                  <a:pt x="241673" y="0"/>
                </a:cubicBezTo>
                <a:close/>
              </a:path>
            </a:pathLst>
          </a:custGeom>
          <a:solidFill>
            <a:srgbClr val="ECECE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94" name="Forma libre: forma 193">
            <a:extLst>
              <a:ext uri="{FF2B5EF4-FFF2-40B4-BE49-F238E27FC236}">
                <a16:creationId xmlns:a16="http://schemas.microsoft.com/office/drawing/2014/main" id="{23725B92-1C6F-6DD1-5C14-40C6961E5CAE}"/>
              </a:ext>
            </a:extLst>
          </p:cNvPr>
          <p:cNvSpPr/>
          <p:nvPr/>
        </p:nvSpPr>
        <p:spPr>
          <a:xfrm>
            <a:off x="6523370" y="3365596"/>
            <a:ext cx="2002315" cy="1450702"/>
          </a:xfrm>
          <a:custGeom>
            <a:avLst/>
            <a:gdLst>
              <a:gd name="connsiteX0" fmla="*/ 1760642 w 2002315"/>
              <a:gd name="connsiteY0" fmla="*/ 0 h 1450702"/>
              <a:gd name="connsiteX1" fmla="*/ 2002315 w 2002315"/>
              <a:gd name="connsiteY1" fmla="*/ 241673 h 1450702"/>
              <a:gd name="connsiteX2" fmla="*/ 2002315 w 2002315"/>
              <a:gd name="connsiteY2" fmla="*/ 1209030 h 1450702"/>
              <a:gd name="connsiteX3" fmla="*/ 1760642 w 2002315"/>
              <a:gd name="connsiteY3" fmla="*/ 1450703 h 1450702"/>
              <a:gd name="connsiteX4" fmla="*/ 241673 w 2002315"/>
              <a:gd name="connsiteY4" fmla="*/ 1450703 h 1450702"/>
              <a:gd name="connsiteX5" fmla="*/ 0 w 2002315"/>
              <a:gd name="connsiteY5" fmla="*/ 1209030 h 1450702"/>
              <a:gd name="connsiteX6" fmla="*/ 0 w 2002315"/>
              <a:gd name="connsiteY6" fmla="*/ 241673 h 1450702"/>
              <a:gd name="connsiteX7" fmla="*/ 241673 w 2002315"/>
              <a:gd name="connsiteY7" fmla="*/ 0 h 145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2315" h="1450702">
                <a:moveTo>
                  <a:pt x="1760642" y="0"/>
                </a:moveTo>
                <a:cubicBezTo>
                  <a:pt x="1894115" y="0"/>
                  <a:pt x="2002315" y="108201"/>
                  <a:pt x="2002315" y="241673"/>
                </a:cubicBezTo>
                <a:lnTo>
                  <a:pt x="2002315" y="1209030"/>
                </a:lnTo>
                <a:cubicBezTo>
                  <a:pt x="2002315" y="1342502"/>
                  <a:pt x="1894115" y="1450703"/>
                  <a:pt x="1760642" y="1450703"/>
                </a:cubicBezTo>
                <a:lnTo>
                  <a:pt x="241673" y="1450703"/>
                </a:lnTo>
                <a:cubicBezTo>
                  <a:pt x="108201" y="1450703"/>
                  <a:pt x="0" y="1342502"/>
                  <a:pt x="0" y="1209030"/>
                </a:cubicBezTo>
                <a:lnTo>
                  <a:pt x="0" y="241673"/>
                </a:lnTo>
                <a:cubicBezTo>
                  <a:pt x="0" y="108201"/>
                  <a:pt x="108201" y="0"/>
                  <a:pt x="241673" y="0"/>
                </a:cubicBezTo>
                <a:close/>
              </a:path>
            </a:pathLst>
          </a:custGeom>
          <a:solidFill>
            <a:srgbClr val="ECECE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grpSp>
        <p:nvGrpSpPr>
          <p:cNvPr id="195" name="Gráfico 3">
            <a:extLst>
              <a:ext uri="{FF2B5EF4-FFF2-40B4-BE49-F238E27FC236}">
                <a16:creationId xmlns:a16="http://schemas.microsoft.com/office/drawing/2014/main" id="{D305EF36-31AD-6938-226A-FB3072C10D0F}"/>
              </a:ext>
            </a:extLst>
          </p:cNvPr>
          <p:cNvGrpSpPr/>
          <p:nvPr/>
        </p:nvGrpSpPr>
        <p:grpSpPr>
          <a:xfrm>
            <a:off x="6682991" y="3878840"/>
            <a:ext cx="1682576" cy="424215"/>
            <a:chOff x="6682991" y="3878840"/>
            <a:chExt cx="1682576" cy="424215"/>
          </a:xfrm>
          <a:solidFill>
            <a:srgbClr val="291752"/>
          </a:solidFill>
        </p:grpSpPr>
        <p:grpSp>
          <p:nvGrpSpPr>
            <p:cNvPr id="196" name="Gráfico 3">
              <a:extLst>
                <a:ext uri="{FF2B5EF4-FFF2-40B4-BE49-F238E27FC236}">
                  <a16:creationId xmlns:a16="http://schemas.microsoft.com/office/drawing/2014/main" id="{4A75ECA6-9134-92A4-F9D7-B5CD7D793CB2}"/>
                </a:ext>
              </a:extLst>
            </p:cNvPr>
            <p:cNvGrpSpPr/>
            <p:nvPr/>
          </p:nvGrpSpPr>
          <p:grpSpPr>
            <a:xfrm>
              <a:off x="6682991" y="3878840"/>
              <a:ext cx="438874" cy="424215"/>
              <a:chOff x="6682991" y="3878840"/>
              <a:chExt cx="438874" cy="424215"/>
            </a:xfrm>
            <a:solidFill>
              <a:srgbClr val="291752"/>
            </a:solidFill>
          </p:grpSpPr>
          <p:sp>
            <p:nvSpPr>
              <p:cNvPr id="197" name="Forma libre: forma 196">
                <a:extLst>
                  <a:ext uri="{FF2B5EF4-FFF2-40B4-BE49-F238E27FC236}">
                    <a16:creationId xmlns:a16="http://schemas.microsoft.com/office/drawing/2014/main" id="{8ABCDC4F-E7FD-25D5-B6FB-6FE1977E4149}"/>
                  </a:ext>
                </a:extLst>
              </p:cNvPr>
              <p:cNvSpPr/>
              <p:nvPr/>
            </p:nvSpPr>
            <p:spPr>
              <a:xfrm>
                <a:off x="6738136" y="3878840"/>
                <a:ext cx="319934" cy="206128"/>
              </a:xfrm>
              <a:custGeom>
                <a:avLst/>
                <a:gdLst>
                  <a:gd name="connsiteX0" fmla="*/ 183705 w 319934"/>
                  <a:gd name="connsiteY0" fmla="*/ 0 h 206128"/>
                  <a:gd name="connsiteX1" fmla="*/ 212274 w 319934"/>
                  <a:gd name="connsiteY1" fmla="*/ 100656 h 206128"/>
                  <a:gd name="connsiteX2" fmla="*/ 313594 w 319934"/>
                  <a:gd name="connsiteY2" fmla="*/ 179054 h 206128"/>
                  <a:gd name="connsiteX3" fmla="*/ 183705 w 319934"/>
                  <a:gd name="connsiteY3" fmla="*/ 0 h 206128"/>
                  <a:gd name="connsiteX4" fmla="*/ 148326 w 319934"/>
                  <a:gd name="connsiteY4" fmla="*/ 106469 h 206128"/>
                  <a:gd name="connsiteX5" fmla="*/ 166430 w 319934"/>
                  <a:gd name="connsiteY5" fmla="*/ 166264 h 206128"/>
                  <a:gd name="connsiteX6" fmla="*/ 114441 w 319934"/>
                  <a:gd name="connsiteY6" fmla="*/ 146499 h 206128"/>
                  <a:gd name="connsiteX7" fmla="*/ 88530 w 319934"/>
                  <a:gd name="connsiteY7" fmla="*/ 67104 h 206128"/>
                  <a:gd name="connsiteX8" fmla="*/ 148159 w 319934"/>
                  <a:gd name="connsiteY8" fmla="*/ 106635 h 206128"/>
                  <a:gd name="connsiteX9" fmla="*/ 148159 w 319934"/>
                  <a:gd name="connsiteY9" fmla="*/ 106635 h 206128"/>
                  <a:gd name="connsiteX10" fmla="*/ 55975 w 319934"/>
                  <a:gd name="connsiteY10" fmla="*/ 155302 h 206128"/>
                  <a:gd name="connsiteX11" fmla="*/ 71588 w 319934"/>
                  <a:gd name="connsiteY11" fmla="*/ 206128 h 206128"/>
                  <a:gd name="connsiteX12" fmla="*/ 24915 w 319934"/>
                  <a:gd name="connsiteY12" fmla="*/ 194667 h 206128"/>
                  <a:gd name="connsiteX13" fmla="*/ 0 w 319934"/>
                  <a:gd name="connsiteY13" fmla="*/ 125072 h 206128"/>
                  <a:gd name="connsiteX14" fmla="*/ 56141 w 319934"/>
                  <a:gd name="connsiteY14" fmla="*/ 155136 h 206128"/>
                  <a:gd name="connsiteX15" fmla="*/ 56141 w 319934"/>
                  <a:gd name="connsiteY15" fmla="*/ 155136 h 20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19934" h="206128">
                    <a:moveTo>
                      <a:pt x="183705" y="0"/>
                    </a:moveTo>
                    <a:cubicBezTo>
                      <a:pt x="183705" y="0"/>
                      <a:pt x="218419" y="71090"/>
                      <a:pt x="212274" y="100656"/>
                    </a:cubicBezTo>
                    <a:cubicBezTo>
                      <a:pt x="212274" y="100656"/>
                      <a:pt x="303628" y="130221"/>
                      <a:pt x="313594" y="179054"/>
                    </a:cubicBezTo>
                    <a:cubicBezTo>
                      <a:pt x="313594" y="178556"/>
                      <a:pt x="363423" y="113113"/>
                      <a:pt x="183705" y="0"/>
                    </a:cubicBezTo>
                    <a:close/>
                    <a:moveTo>
                      <a:pt x="148326" y="106469"/>
                    </a:moveTo>
                    <a:cubicBezTo>
                      <a:pt x="157129" y="125238"/>
                      <a:pt x="161281" y="145336"/>
                      <a:pt x="166430" y="166264"/>
                    </a:cubicBezTo>
                    <a:lnTo>
                      <a:pt x="114441" y="146499"/>
                    </a:lnTo>
                    <a:cubicBezTo>
                      <a:pt x="119092" y="114774"/>
                      <a:pt x="88530" y="67104"/>
                      <a:pt x="88530" y="67104"/>
                    </a:cubicBezTo>
                    <a:lnTo>
                      <a:pt x="148159" y="106635"/>
                    </a:lnTo>
                    <a:lnTo>
                      <a:pt x="148159" y="106635"/>
                    </a:lnTo>
                    <a:close/>
                    <a:moveTo>
                      <a:pt x="55975" y="155302"/>
                    </a:moveTo>
                    <a:cubicBezTo>
                      <a:pt x="61622" y="170417"/>
                      <a:pt x="68432" y="189518"/>
                      <a:pt x="71588" y="206128"/>
                    </a:cubicBezTo>
                    <a:lnTo>
                      <a:pt x="24915" y="194667"/>
                    </a:lnTo>
                    <a:cubicBezTo>
                      <a:pt x="29565" y="162942"/>
                      <a:pt x="0" y="125072"/>
                      <a:pt x="0" y="125072"/>
                    </a:cubicBezTo>
                    <a:lnTo>
                      <a:pt x="56141" y="155136"/>
                    </a:lnTo>
                    <a:lnTo>
                      <a:pt x="56141" y="155136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99" name="Forma libre: forma 198">
                <a:extLst>
                  <a:ext uri="{FF2B5EF4-FFF2-40B4-BE49-F238E27FC236}">
                    <a16:creationId xmlns:a16="http://schemas.microsoft.com/office/drawing/2014/main" id="{B2580E03-FCB3-9EB1-7FDF-DC8AD8ED5A96}"/>
                  </a:ext>
                </a:extLst>
              </p:cNvPr>
              <p:cNvSpPr/>
              <p:nvPr/>
            </p:nvSpPr>
            <p:spPr>
              <a:xfrm>
                <a:off x="6682991" y="3958069"/>
                <a:ext cx="438874" cy="344986"/>
              </a:xfrm>
              <a:custGeom>
                <a:avLst/>
                <a:gdLst>
                  <a:gd name="connsiteX0" fmla="*/ 213436 w 438874"/>
                  <a:gd name="connsiteY0" fmla="*/ 166 h 344986"/>
                  <a:gd name="connsiteX1" fmla="*/ 436673 w 438874"/>
                  <a:gd name="connsiteY1" fmla="*/ 204301 h 344986"/>
                  <a:gd name="connsiteX2" fmla="*/ 416907 w 438874"/>
                  <a:gd name="connsiteY2" fmla="*/ 286852 h 344986"/>
                  <a:gd name="connsiteX3" fmla="*/ 0 w 438874"/>
                  <a:gd name="connsiteY3" fmla="*/ 344986 h 344986"/>
                  <a:gd name="connsiteX4" fmla="*/ 56640 w 438874"/>
                  <a:gd name="connsiteY4" fmla="*/ 179386 h 344986"/>
                  <a:gd name="connsiteX5" fmla="*/ 36874 w 438874"/>
                  <a:gd name="connsiteY5" fmla="*/ 107798 h 344986"/>
                  <a:gd name="connsiteX6" fmla="*/ 130886 w 438874"/>
                  <a:gd name="connsiteY6" fmla="*/ 157129 h 344986"/>
                  <a:gd name="connsiteX7" fmla="*/ 131384 w 438874"/>
                  <a:gd name="connsiteY7" fmla="*/ 161780 h 344986"/>
                  <a:gd name="connsiteX8" fmla="*/ 123577 w 438874"/>
                  <a:gd name="connsiteY8" fmla="*/ 271405 h 344986"/>
                  <a:gd name="connsiteX9" fmla="*/ 147495 w 438874"/>
                  <a:gd name="connsiteY9" fmla="*/ 136865 h 344986"/>
                  <a:gd name="connsiteX10" fmla="*/ 126235 w 438874"/>
                  <a:gd name="connsiteY10" fmla="*/ 55311 h 344986"/>
                  <a:gd name="connsiteX11" fmla="*/ 226392 w 438874"/>
                  <a:gd name="connsiteY11" fmla="*/ 122248 h 344986"/>
                  <a:gd name="connsiteX12" fmla="*/ 227389 w 438874"/>
                  <a:gd name="connsiteY12" fmla="*/ 132048 h 344986"/>
                  <a:gd name="connsiteX13" fmla="*/ 216426 w 438874"/>
                  <a:gd name="connsiteY13" fmla="*/ 252469 h 344986"/>
                  <a:gd name="connsiteX14" fmla="*/ 246490 w 438874"/>
                  <a:gd name="connsiteY14" fmla="*/ 105472 h 344986"/>
                  <a:gd name="connsiteX15" fmla="*/ 213270 w 438874"/>
                  <a:gd name="connsiteY15" fmla="*/ 0 h 344986"/>
                  <a:gd name="connsiteX16" fmla="*/ 213270 w 438874"/>
                  <a:gd name="connsiteY16" fmla="*/ 0 h 344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38874" h="344986">
                    <a:moveTo>
                      <a:pt x="213436" y="166"/>
                    </a:moveTo>
                    <a:cubicBezTo>
                      <a:pt x="213436" y="166"/>
                      <a:pt x="422720" y="147163"/>
                      <a:pt x="436673" y="204301"/>
                    </a:cubicBezTo>
                    <a:cubicBezTo>
                      <a:pt x="447137" y="247320"/>
                      <a:pt x="416907" y="286852"/>
                      <a:pt x="416907" y="286852"/>
                    </a:cubicBezTo>
                    <a:cubicBezTo>
                      <a:pt x="416907" y="286852"/>
                      <a:pt x="400795" y="174735"/>
                      <a:pt x="0" y="344986"/>
                    </a:cubicBezTo>
                    <a:cubicBezTo>
                      <a:pt x="40528" y="299807"/>
                      <a:pt x="62785" y="241673"/>
                      <a:pt x="56640" y="179386"/>
                    </a:cubicBezTo>
                    <a:cubicBezTo>
                      <a:pt x="53982" y="153973"/>
                      <a:pt x="47836" y="129556"/>
                      <a:pt x="36874" y="107798"/>
                    </a:cubicBezTo>
                    <a:lnTo>
                      <a:pt x="130886" y="157129"/>
                    </a:lnTo>
                    <a:cubicBezTo>
                      <a:pt x="130886" y="158624"/>
                      <a:pt x="130886" y="160285"/>
                      <a:pt x="131384" y="161780"/>
                    </a:cubicBezTo>
                    <a:cubicBezTo>
                      <a:pt x="135038" y="199650"/>
                      <a:pt x="132380" y="237022"/>
                      <a:pt x="123577" y="271405"/>
                    </a:cubicBezTo>
                    <a:cubicBezTo>
                      <a:pt x="142845" y="230877"/>
                      <a:pt x="152146" y="184701"/>
                      <a:pt x="147495" y="136865"/>
                    </a:cubicBezTo>
                    <a:cubicBezTo>
                      <a:pt x="144838" y="107798"/>
                      <a:pt x="137696" y="80226"/>
                      <a:pt x="126235" y="55311"/>
                    </a:cubicBezTo>
                    <a:lnTo>
                      <a:pt x="226392" y="122248"/>
                    </a:lnTo>
                    <a:cubicBezTo>
                      <a:pt x="226890" y="125404"/>
                      <a:pt x="226890" y="129058"/>
                      <a:pt x="227389" y="132048"/>
                    </a:cubicBezTo>
                    <a:cubicBezTo>
                      <a:pt x="231541" y="174071"/>
                      <a:pt x="227389" y="215097"/>
                      <a:pt x="216426" y="252469"/>
                    </a:cubicBezTo>
                    <a:cubicBezTo>
                      <a:pt x="239846" y="208785"/>
                      <a:pt x="251805" y="157959"/>
                      <a:pt x="246490" y="105472"/>
                    </a:cubicBezTo>
                    <a:cubicBezTo>
                      <a:pt x="242836" y="67104"/>
                      <a:pt x="231375" y="31725"/>
                      <a:pt x="213270" y="0"/>
                    </a:cubicBezTo>
                    <a:lnTo>
                      <a:pt x="213270" y="0"/>
                    </a:lnTo>
                    <a:close/>
                  </a:path>
                </a:pathLst>
              </a:custGeom>
              <a:solidFill>
                <a:srgbClr val="29175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  <p:sp>
          <p:nvSpPr>
            <p:cNvPr id="200" name="Forma libre: forma 199">
              <a:extLst>
                <a:ext uri="{FF2B5EF4-FFF2-40B4-BE49-F238E27FC236}">
                  <a16:creationId xmlns:a16="http://schemas.microsoft.com/office/drawing/2014/main" id="{475B9F5F-9FC7-CFF7-6B02-1D2C6A98880A}"/>
                </a:ext>
              </a:extLst>
            </p:cNvPr>
            <p:cNvSpPr/>
            <p:nvPr/>
          </p:nvSpPr>
          <p:spPr>
            <a:xfrm>
              <a:off x="7151887" y="4045151"/>
              <a:ext cx="1213680" cy="215494"/>
            </a:xfrm>
            <a:custGeom>
              <a:avLst/>
              <a:gdLst>
                <a:gd name="connsiteX0" fmla="*/ 0 w 1213680"/>
                <a:gd name="connsiteY0" fmla="*/ 100110 h 215494"/>
                <a:gd name="connsiteX1" fmla="*/ 113113 w 1213680"/>
                <a:gd name="connsiteY1" fmla="*/ 199769 h 215494"/>
                <a:gd name="connsiteX2" fmla="*/ 181213 w 1213680"/>
                <a:gd name="connsiteY2" fmla="*/ 180502 h 215494"/>
                <a:gd name="connsiteX3" fmla="*/ 181213 w 1213680"/>
                <a:gd name="connsiteY3" fmla="*/ 128513 h 215494"/>
                <a:gd name="connsiteX4" fmla="*/ 173407 w 1213680"/>
                <a:gd name="connsiteY4" fmla="*/ 128513 h 215494"/>
                <a:gd name="connsiteX5" fmla="*/ 113777 w 1213680"/>
                <a:gd name="connsiteY5" fmla="*/ 186647 h 215494"/>
                <a:gd name="connsiteX6" fmla="*/ 41026 w 1213680"/>
                <a:gd name="connsiteY6" fmla="*/ 99944 h 215494"/>
                <a:gd name="connsiteX7" fmla="*/ 113777 w 1213680"/>
                <a:gd name="connsiteY7" fmla="*/ 13240 h 215494"/>
                <a:gd name="connsiteX8" fmla="*/ 173407 w 1213680"/>
                <a:gd name="connsiteY8" fmla="*/ 71375 h 215494"/>
                <a:gd name="connsiteX9" fmla="*/ 181213 w 1213680"/>
                <a:gd name="connsiteY9" fmla="*/ 71375 h 215494"/>
                <a:gd name="connsiteX10" fmla="*/ 181213 w 1213680"/>
                <a:gd name="connsiteY10" fmla="*/ 19386 h 215494"/>
                <a:gd name="connsiteX11" fmla="*/ 113113 w 1213680"/>
                <a:gd name="connsiteY11" fmla="*/ 119 h 215494"/>
                <a:gd name="connsiteX12" fmla="*/ 0 w 1213680"/>
                <a:gd name="connsiteY12" fmla="*/ 99778 h 215494"/>
                <a:gd name="connsiteX13" fmla="*/ 0 w 1213680"/>
                <a:gd name="connsiteY13" fmla="*/ 99778 h 215494"/>
                <a:gd name="connsiteX14" fmla="*/ 298479 w 1213680"/>
                <a:gd name="connsiteY14" fmla="*/ 451 h 215494"/>
                <a:gd name="connsiteX15" fmla="*/ 199816 w 1213680"/>
                <a:gd name="connsiteY15" fmla="*/ 100608 h 215494"/>
                <a:gd name="connsiteX16" fmla="*/ 298479 w 1213680"/>
                <a:gd name="connsiteY16" fmla="*/ 200766 h 215494"/>
                <a:gd name="connsiteX17" fmla="*/ 397141 w 1213680"/>
                <a:gd name="connsiteY17" fmla="*/ 100608 h 215494"/>
                <a:gd name="connsiteX18" fmla="*/ 298479 w 1213680"/>
                <a:gd name="connsiteY18" fmla="*/ 451 h 215494"/>
                <a:gd name="connsiteX19" fmla="*/ 298479 w 1213680"/>
                <a:gd name="connsiteY19" fmla="*/ 451 h 215494"/>
                <a:gd name="connsiteX20" fmla="*/ 298479 w 1213680"/>
                <a:gd name="connsiteY20" fmla="*/ 188474 h 215494"/>
                <a:gd name="connsiteX21" fmla="*/ 240344 w 1213680"/>
                <a:gd name="connsiteY21" fmla="*/ 100276 h 215494"/>
                <a:gd name="connsiteX22" fmla="*/ 298479 w 1213680"/>
                <a:gd name="connsiteY22" fmla="*/ 12078 h 215494"/>
                <a:gd name="connsiteX23" fmla="*/ 356613 w 1213680"/>
                <a:gd name="connsiteY23" fmla="*/ 100276 h 215494"/>
                <a:gd name="connsiteX24" fmla="*/ 298479 w 1213680"/>
                <a:gd name="connsiteY24" fmla="*/ 188474 h 215494"/>
                <a:gd name="connsiteX25" fmla="*/ 623533 w 1213680"/>
                <a:gd name="connsiteY25" fmla="*/ 41477 h 215494"/>
                <a:gd name="connsiteX26" fmla="*/ 657251 w 1213680"/>
                <a:gd name="connsiteY26" fmla="*/ 11912 h 215494"/>
                <a:gd name="connsiteX27" fmla="*/ 704423 w 1213680"/>
                <a:gd name="connsiteY27" fmla="*/ 56592 h 215494"/>
                <a:gd name="connsiteX28" fmla="*/ 709572 w 1213680"/>
                <a:gd name="connsiteY28" fmla="*/ 56592 h 215494"/>
                <a:gd name="connsiteX29" fmla="*/ 709572 w 1213680"/>
                <a:gd name="connsiteY29" fmla="*/ 12908 h 215494"/>
                <a:gd name="connsiteX30" fmla="*/ 656587 w 1213680"/>
                <a:gd name="connsiteY30" fmla="*/ 451 h 215494"/>
                <a:gd name="connsiteX31" fmla="*/ 592140 w 1213680"/>
                <a:gd name="connsiteY31" fmla="*/ 57090 h 215494"/>
                <a:gd name="connsiteX32" fmla="*/ 682498 w 1213680"/>
                <a:gd name="connsiteY32" fmla="*/ 154756 h 215494"/>
                <a:gd name="connsiteX33" fmla="*/ 648282 w 1213680"/>
                <a:gd name="connsiteY33" fmla="*/ 187478 h 215494"/>
                <a:gd name="connsiteX34" fmla="*/ 596957 w 1213680"/>
                <a:gd name="connsiteY34" fmla="*/ 137648 h 215494"/>
                <a:gd name="connsiteX35" fmla="*/ 590147 w 1213680"/>
                <a:gd name="connsiteY35" fmla="*/ 137648 h 215494"/>
                <a:gd name="connsiteX36" fmla="*/ 590147 w 1213680"/>
                <a:gd name="connsiteY36" fmla="*/ 185484 h 215494"/>
                <a:gd name="connsiteX37" fmla="*/ 647285 w 1213680"/>
                <a:gd name="connsiteY37" fmla="*/ 200599 h 215494"/>
                <a:gd name="connsiteX38" fmla="*/ 718375 w 1213680"/>
                <a:gd name="connsiteY38" fmla="*/ 140306 h 215494"/>
                <a:gd name="connsiteX39" fmla="*/ 623367 w 1213680"/>
                <a:gd name="connsiteY39" fmla="*/ 41643 h 215494"/>
                <a:gd name="connsiteX40" fmla="*/ 623367 w 1213680"/>
                <a:gd name="connsiteY40" fmla="*/ 41643 h 215494"/>
                <a:gd name="connsiteX41" fmla="*/ 982804 w 1213680"/>
                <a:gd name="connsiteY41" fmla="*/ 24369 h 215494"/>
                <a:gd name="connsiteX42" fmla="*/ 988451 w 1213680"/>
                <a:gd name="connsiteY42" fmla="*/ 14569 h 215494"/>
                <a:gd name="connsiteX43" fmla="*/ 1000908 w 1213680"/>
                <a:gd name="connsiteY43" fmla="*/ 7759 h 215494"/>
                <a:gd name="connsiteX44" fmla="*/ 1000908 w 1213680"/>
                <a:gd name="connsiteY44" fmla="*/ 4603 h 215494"/>
                <a:gd name="connsiteX45" fmla="*/ 926662 w 1213680"/>
                <a:gd name="connsiteY45" fmla="*/ 4603 h 215494"/>
                <a:gd name="connsiteX46" fmla="*/ 926662 w 1213680"/>
                <a:gd name="connsiteY46" fmla="*/ 7759 h 215494"/>
                <a:gd name="connsiteX47" fmla="*/ 939120 w 1213680"/>
                <a:gd name="connsiteY47" fmla="*/ 14569 h 215494"/>
                <a:gd name="connsiteX48" fmla="*/ 944767 w 1213680"/>
                <a:gd name="connsiteY48" fmla="*/ 24369 h 215494"/>
                <a:gd name="connsiteX49" fmla="*/ 944767 w 1213680"/>
                <a:gd name="connsiteY49" fmla="*/ 176515 h 215494"/>
                <a:gd name="connsiteX50" fmla="*/ 939120 w 1213680"/>
                <a:gd name="connsiteY50" fmla="*/ 186315 h 215494"/>
                <a:gd name="connsiteX51" fmla="*/ 926662 w 1213680"/>
                <a:gd name="connsiteY51" fmla="*/ 193125 h 215494"/>
                <a:gd name="connsiteX52" fmla="*/ 926662 w 1213680"/>
                <a:gd name="connsiteY52" fmla="*/ 196281 h 215494"/>
                <a:gd name="connsiteX53" fmla="*/ 1000908 w 1213680"/>
                <a:gd name="connsiteY53" fmla="*/ 196281 h 215494"/>
                <a:gd name="connsiteX54" fmla="*/ 1000908 w 1213680"/>
                <a:gd name="connsiteY54" fmla="*/ 193125 h 215494"/>
                <a:gd name="connsiteX55" fmla="*/ 988451 w 1213680"/>
                <a:gd name="connsiteY55" fmla="*/ 186315 h 215494"/>
                <a:gd name="connsiteX56" fmla="*/ 982804 w 1213680"/>
                <a:gd name="connsiteY56" fmla="*/ 176515 h 215494"/>
                <a:gd name="connsiteX57" fmla="*/ 982804 w 1213680"/>
                <a:gd name="connsiteY57" fmla="*/ 24369 h 215494"/>
                <a:gd name="connsiteX58" fmla="*/ 398636 w 1213680"/>
                <a:gd name="connsiteY58" fmla="*/ 4603 h 215494"/>
                <a:gd name="connsiteX59" fmla="*/ 398636 w 1213680"/>
                <a:gd name="connsiteY59" fmla="*/ 7759 h 215494"/>
                <a:gd name="connsiteX60" fmla="*/ 411093 w 1213680"/>
                <a:gd name="connsiteY60" fmla="*/ 14569 h 215494"/>
                <a:gd name="connsiteX61" fmla="*/ 416741 w 1213680"/>
                <a:gd name="connsiteY61" fmla="*/ 24369 h 215494"/>
                <a:gd name="connsiteX62" fmla="*/ 416741 w 1213680"/>
                <a:gd name="connsiteY62" fmla="*/ 176515 h 215494"/>
                <a:gd name="connsiteX63" fmla="*/ 411093 w 1213680"/>
                <a:gd name="connsiteY63" fmla="*/ 186315 h 215494"/>
                <a:gd name="connsiteX64" fmla="*/ 398636 w 1213680"/>
                <a:gd name="connsiteY64" fmla="*/ 193125 h 215494"/>
                <a:gd name="connsiteX65" fmla="*/ 398636 w 1213680"/>
                <a:gd name="connsiteY65" fmla="*/ 196281 h 215494"/>
                <a:gd name="connsiteX66" fmla="*/ 472882 w 1213680"/>
                <a:gd name="connsiteY66" fmla="*/ 196281 h 215494"/>
                <a:gd name="connsiteX67" fmla="*/ 472882 w 1213680"/>
                <a:gd name="connsiteY67" fmla="*/ 193125 h 215494"/>
                <a:gd name="connsiteX68" fmla="*/ 460425 w 1213680"/>
                <a:gd name="connsiteY68" fmla="*/ 186315 h 215494"/>
                <a:gd name="connsiteX69" fmla="*/ 454777 w 1213680"/>
                <a:gd name="connsiteY69" fmla="*/ 176515 h 215494"/>
                <a:gd name="connsiteX70" fmla="*/ 454777 w 1213680"/>
                <a:gd name="connsiteY70" fmla="*/ 24369 h 215494"/>
                <a:gd name="connsiteX71" fmla="*/ 456936 w 1213680"/>
                <a:gd name="connsiteY71" fmla="*/ 17559 h 215494"/>
                <a:gd name="connsiteX72" fmla="*/ 461587 w 1213680"/>
                <a:gd name="connsiteY72" fmla="*/ 15400 h 215494"/>
                <a:gd name="connsiteX73" fmla="*/ 485505 w 1213680"/>
                <a:gd name="connsiteY73" fmla="*/ 15400 h 215494"/>
                <a:gd name="connsiteX74" fmla="*/ 515569 w 1213680"/>
                <a:gd name="connsiteY74" fmla="*/ 53769 h 215494"/>
                <a:gd name="connsiteX75" fmla="*/ 515569 w 1213680"/>
                <a:gd name="connsiteY75" fmla="*/ 64731 h 215494"/>
                <a:gd name="connsiteX76" fmla="*/ 485505 w 1213680"/>
                <a:gd name="connsiteY76" fmla="*/ 100608 h 215494"/>
                <a:gd name="connsiteX77" fmla="*/ 470889 w 1213680"/>
                <a:gd name="connsiteY77" fmla="*/ 100608 h 215494"/>
                <a:gd name="connsiteX78" fmla="*/ 524871 w 1213680"/>
                <a:gd name="connsiteY78" fmla="*/ 189969 h 215494"/>
                <a:gd name="connsiteX79" fmla="*/ 595961 w 1213680"/>
                <a:gd name="connsiteY79" fmla="*/ 214386 h 215494"/>
                <a:gd name="connsiteX80" fmla="*/ 525369 w 1213680"/>
                <a:gd name="connsiteY80" fmla="*/ 118381 h 215494"/>
                <a:gd name="connsiteX81" fmla="*/ 502447 w 1213680"/>
                <a:gd name="connsiteY81" fmla="*/ 110076 h 215494"/>
                <a:gd name="connsiteX82" fmla="*/ 553772 w 1213680"/>
                <a:gd name="connsiteY82" fmla="*/ 59748 h 215494"/>
                <a:gd name="connsiteX83" fmla="*/ 486336 w 1213680"/>
                <a:gd name="connsiteY83" fmla="*/ 5268 h 215494"/>
                <a:gd name="connsiteX84" fmla="*/ 398636 w 1213680"/>
                <a:gd name="connsiteY84" fmla="*/ 5268 h 215494"/>
                <a:gd name="connsiteX85" fmla="*/ 398636 w 1213680"/>
                <a:gd name="connsiteY85" fmla="*/ 4770 h 215494"/>
                <a:gd name="connsiteX86" fmla="*/ 398636 w 1213680"/>
                <a:gd name="connsiteY86" fmla="*/ 4770 h 215494"/>
                <a:gd name="connsiteX87" fmla="*/ 1016521 w 1213680"/>
                <a:gd name="connsiteY87" fmla="*/ 4603 h 215494"/>
                <a:gd name="connsiteX88" fmla="*/ 1016521 w 1213680"/>
                <a:gd name="connsiteY88" fmla="*/ 7759 h 215494"/>
                <a:gd name="connsiteX89" fmla="*/ 1028979 w 1213680"/>
                <a:gd name="connsiteY89" fmla="*/ 14569 h 215494"/>
                <a:gd name="connsiteX90" fmla="*/ 1034626 w 1213680"/>
                <a:gd name="connsiteY90" fmla="*/ 24369 h 215494"/>
                <a:gd name="connsiteX91" fmla="*/ 1034626 w 1213680"/>
                <a:gd name="connsiteY91" fmla="*/ 176515 h 215494"/>
                <a:gd name="connsiteX92" fmla="*/ 1028979 w 1213680"/>
                <a:gd name="connsiteY92" fmla="*/ 186315 h 215494"/>
                <a:gd name="connsiteX93" fmla="*/ 1016521 w 1213680"/>
                <a:gd name="connsiteY93" fmla="*/ 193125 h 215494"/>
                <a:gd name="connsiteX94" fmla="*/ 1016521 w 1213680"/>
                <a:gd name="connsiteY94" fmla="*/ 196281 h 215494"/>
                <a:gd name="connsiteX95" fmla="*/ 1090767 w 1213680"/>
                <a:gd name="connsiteY95" fmla="*/ 196281 h 215494"/>
                <a:gd name="connsiteX96" fmla="*/ 1090767 w 1213680"/>
                <a:gd name="connsiteY96" fmla="*/ 193125 h 215494"/>
                <a:gd name="connsiteX97" fmla="*/ 1078310 w 1213680"/>
                <a:gd name="connsiteY97" fmla="*/ 186315 h 215494"/>
                <a:gd name="connsiteX98" fmla="*/ 1072663 w 1213680"/>
                <a:gd name="connsiteY98" fmla="*/ 176515 h 215494"/>
                <a:gd name="connsiteX99" fmla="*/ 1072663 w 1213680"/>
                <a:gd name="connsiteY99" fmla="*/ 24369 h 215494"/>
                <a:gd name="connsiteX100" fmla="*/ 1074656 w 1213680"/>
                <a:gd name="connsiteY100" fmla="*/ 17559 h 215494"/>
                <a:gd name="connsiteX101" fmla="*/ 1079307 w 1213680"/>
                <a:gd name="connsiteY101" fmla="*/ 15400 h 215494"/>
                <a:gd name="connsiteX102" fmla="*/ 1103225 w 1213680"/>
                <a:gd name="connsiteY102" fmla="*/ 15400 h 215494"/>
                <a:gd name="connsiteX103" fmla="*/ 1133289 w 1213680"/>
                <a:gd name="connsiteY103" fmla="*/ 53769 h 215494"/>
                <a:gd name="connsiteX104" fmla="*/ 1133289 w 1213680"/>
                <a:gd name="connsiteY104" fmla="*/ 64731 h 215494"/>
                <a:gd name="connsiteX105" fmla="*/ 1103225 w 1213680"/>
                <a:gd name="connsiteY105" fmla="*/ 100608 h 215494"/>
                <a:gd name="connsiteX106" fmla="*/ 1088608 w 1213680"/>
                <a:gd name="connsiteY106" fmla="*/ 100608 h 215494"/>
                <a:gd name="connsiteX107" fmla="*/ 1142590 w 1213680"/>
                <a:gd name="connsiteY107" fmla="*/ 189969 h 215494"/>
                <a:gd name="connsiteX108" fmla="*/ 1213681 w 1213680"/>
                <a:gd name="connsiteY108" fmla="*/ 214386 h 215494"/>
                <a:gd name="connsiteX109" fmla="*/ 1143089 w 1213680"/>
                <a:gd name="connsiteY109" fmla="*/ 118381 h 215494"/>
                <a:gd name="connsiteX110" fmla="*/ 1120167 w 1213680"/>
                <a:gd name="connsiteY110" fmla="*/ 110076 h 215494"/>
                <a:gd name="connsiteX111" fmla="*/ 1171491 w 1213680"/>
                <a:gd name="connsiteY111" fmla="*/ 59748 h 215494"/>
                <a:gd name="connsiteX112" fmla="*/ 1104056 w 1213680"/>
                <a:gd name="connsiteY112" fmla="*/ 5268 h 215494"/>
                <a:gd name="connsiteX113" fmla="*/ 1016356 w 1213680"/>
                <a:gd name="connsiteY113" fmla="*/ 5268 h 215494"/>
                <a:gd name="connsiteX114" fmla="*/ 1016356 w 1213680"/>
                <a:gd name="connsiteY114" fmla="*/ 4770 h 215494"/>
                <a:gd name="connsiteX115" fmla="*/ 1016356 w 1213680"/>
                <a:gd name="connsiteY115" fmla="*/ 4770 h 215494"/>
                <a:gd name="connsiteX116" fmla="*/ 904405 w 1213680"/>
                <a:gd name="connsiteY116" fmla="*/ 186315 h 215494"/>
                <a:gd name="connsiteX117" fmla="*/ 899256 w 1213680"/>
                <a:gd name="connsiteY117" fmla="*/ 180668 h 215494"/>
                <a:gd name="connsiteX118" fmla="*/ 828664 w 1213680"/>
                <a:gd name="connsiteY118" fmla="*/ 4603 h 215494"/>
                <a:gd name="connsiteX119" fmla="*/ 805743 w 1213680"/>
                <a:gd name="connsiteY119" fmla="*/ 4603 h 215494"/>
                <a:gd name="connsiteX120" fmla="*/ 735151 w 1213680"/>
                <a:gd name="connsiteY120" fmla="*/ 180668 h 215494"/>
                <a:gd name="connsiteX121" fmla="*/ 730002 w 1213680"/>
                <a:gd name="connsiteY121" fmla="*/ 186315 h 215494"/>
                <a:gd name="connsiteX122" fmla="*/ 717544 w 1213680"/>
                <a:gd name="connsiteY122" fmla="*/ 193125 h 215494"/>
                <a:gd name="connsiteX123" fmla="*/ 717544 w 1213680"/>
                <a:gd name="connsiteY123" fmla="*/ 196281 h 215494"/>
                <a:gd name="connsiteX124" fmla="*/ 774682 w 1213680"/>
                <a:gd name="connsiteY124" fmla="*/ 196281 h 215494"/>
                <a:gd name="connsiteX125" fmla="*/ 774682 w 1213680"/>
                <a:gd name="connsiteY125" fmla="*/ 193125 h 215494"/>
                <a:gd name="connsiteX126" fmla="*/ 763720 w 1213680"/>
                <a:gd name="connsiteY126" fmla="*/ 187478 h 215494"/>
                <a:gd name="connsiteX127" fmla="*/ 757408 w 1213680"/>
                <a:gd name="connsiteY127" fmla="*/ 177013 h 215494"/>
                <a:gd name="connsiteX128" fmla="*/ 758405 w 1213680"/>
                <a:gd name="connsiteY128" fmla="*/ 172861 h 215494"/>
                <a:gd name="connsiteX129" fmla="*/ 774018 w 1213680"/>
                <a:gd name="connsiteY129" fmla="*/ 134492 h 215494"/>
                <a:gd name="connsiteX130" fmla="*/ 840458 w 1213680"/>
                <a:gd name="connsiteY130" fmla="*/ 134492 h 215494"/>
                <a:gd name="connsiteX131" fmla="*/ 856070 w 1213680"/>
                <a:gd name="connsiteY131" fmla="*/ 172861 h 215494"/>
                <a:gd name="connsiteX132" fmla="*/ 856569 w 1213680"/>
                <a:gd name="connsiteY132" fmla="*/ 176515 h 215494"/>
                <a:gd name="connsiteX133" fmla="*/ 852417 w 1213680"/>
                <a:gd name="connsiteY133" fmla="*/ 185318 h 215494"/>
                <a:gd name="connsiteX134" fmla="*/ 850921 w 1213680"/>
                <a:gd name="connsiteY134" fmla="*/ 186315 h 215494"/>
                <a:gd name="connsiteX135" fmla="*/ 838464 w 1213680"/>
                <a:gd name="connsiteY135" fmla="*/ 193125 h 215494"/>
                <a:gd name="connsiteX136" fmla="*/ 838464 w 1213680"/>
                <a:gd name="connsiteY136" fmla="*/ 196281 h 215494"/>
                <a:gd name="connsiteX137" fmla="*/ 916862 w 1213680"/>
                <a:gd name="connsiteY137" fmla="*/ 196281 h 215494"/>
                <a:gd name="connsiteX138" fmla="*/ 916862 w 1213680"/>
                <a:gd name="connsiteY138" fmla="*/ 193125 h 215494"/>
                <a:gd name="connsiteX139" fmla="*/ 904405 w 1213680"/>
                <a:gd name="connsiteY139" fmla="*/ 186315 h 215494"/>
                <a:gd name="connsiteX140" fmla="*/ 904405 w 1213680"/>
                <a:gd name="connsiteY140" fmla="*/ 186315 h 215494"/>
                <a:gd name="connsiteX141" fmla="*/ 778669 w 1213680"/>
                <a:gd name="connsiteY141" fmla="*/ 120374 h 215494"/>
                <a:gd name="connsiteX142" fmla="*/ 806241 w 1213680"/>
                <a:gd name="connsiteY142" fmla="*/ 51775 h 215494"/>
                <a:gd name="connsiteX143" fmla="*/ 833813 w 1213680"/>
                <a:gd name="connsiteY143" fmla="*/ 120374 h 215494"/>
                <a:gd name="connsiteX144" fmla="*/ 778835 w 1213680"/>
                <a:gd name="connsiteY144" fmla="*/ 120374 h 21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1213680" h="215494">
                  <a:moveTo>
                    <a:pt x="0" y="100110"/>
                  </a:moveTo>
                  <a:cubicBezTo>
                    <a:pt x="0" y="160404"/>
                    <a:pt x="49829" y="202426"/>
                    <a:pt x="113113" y="199769"/>
                  </a:cubicBezTo>
                  <a:cubicBezTo>
                    <a:pt x="150983" y="198274"/>
                    <a:pt x="173407" y="184156"/>
                    <a:pt x="181213" y="180502"/>
                  </a:cubicBezTo>
                  <a:lnTo>
                    <a:pt x="181213" y="128513"/>
                  </a:lnTo>
                  <a:lnTo>
                    <a:pt x="173407" y="128513"/>
                  </a:lnTo>
                  <a:cubicBezTo>
                    <a:pt x="166098" y="160238"/>
                    <a:pt x="146997" y="186647"/>
                    <a:pt x="113777" y="186647"/>
                  </a:cubicBezTo>
                  <a:cubicBezTo>
                    <a:pt x="72751" y="186647"/>
                    <a:pt x="41026" y="146617"/>
                    <a:pt x="41026" y="99944"/>
                  </a:cubicBezTo>
                  <a:cubicBezTo>
                    <a:pt x="41026" y="53270"/>
                    <a:pt x="73249" y="13240"/>
                    <a:pt x="113777" y="13240"/>
                  </a:cubicBezTo>
                  <a:cubicBezTo>
                    <a:pt x="146997" y="13240"/>
                    <a:pt x="166264" y="39152"/>
                    <a:pt x="173407" y="71375"/>
                  </a:cubicBezTo>
                  <a:lnTo>
                    <a:pt x="181213" y="71375"/>
                  </a:lnTo>
                  <a:lnTo>
                    <a:pt x="181213" y="19386"/>
                  </a:lnTo>
                  <a:cubicBezTo>
                    <a:pt x="173407" y="15732"/>
                    <a:pt x="151150" y="2278"/>
                    <a:pt x="113113" y="119"/>
                  </a:cubicBezTo>
                  <a:cubicBezTo>
                    <a:pt x="49829" y="-2539"/>
                    <a:pt x="0" y="39650"/>
                    <a:pt x="0" y="99778"/>
                  </a:cubicBezTo>
                  <a:lnTo>
                    <a:pt x="0" y="99778"/>
                  </a:lnTo>
                  <a:close/>
                  <a:moveTo>
                    <a:pt x="298479" y="451"/>
                  </a:moveTo>
                  <a:cubicBezTo>
                    <a:pt x="243002" y="451"/>
                    <a:pt x="199816" y="45131"/>
                    <a:pt x="199816" y="100608"/>
                  </a:cubicBezTo>
                  <a:cubicBezTo>
                    <a:pt x="199816" y="156085"/>
                    <a:pt x="242836" y="200766"/>
                    <a:pt x="298479" y="200766"/>
                  </a:cubicBezTo>
                  <a:cubicBezTo>
                    <a:pt x="354122" y="200766"/>
                    <a:pt x="397141" y="156085"/>
                    <a:pt x="397141" y="100608"/>
                  </a:cubicBezTo>
                  <a:cubicBezTo>
                    <a:pt x="397141" y="45131"/>
                    <a:pt x="354122" y="451"/>
                    <a:pt x="298479" y="451"/>
                  </a:cubicBezTo>
                  <a:lnTo>
                    <a:pt x="298479" y="451"/>
                  </a:lnTo>
                  <a:close/>
                  <a:moveTo>
                    <a:pt x="298479" y="188474"/>
                  </a:moveTo>
                  <a:cubicBezTo>
                    <a:pt x="263764" y="188474"/>
                    <a:pt x="240344" y="147448"/>
                    <a:pt x="240344" y="100276"/>
                  </a:cubicBezTo>
                  <a:cubicBezTo>
                    <a:pt x="240344" y="53104"/>
                    <a:pt x="263764" y="12078"/>
                    <a:pt x="298479" y="12078"/>
                  </a:cubicBezTo>
                  <a:cubicBezTo>
                    <a:pt x="333193" y="12078"/>
                    <a:pt x="356613" y="53104"/>
                    <a:pt x="356613" y="100276"/>
                  </a:cubicBezTo>
                  <a:cubicBezTo>
                    <a:pt x="356613" y="147448"/>
                    <a:pt x="333193" y="188474"/>
                    <a:pt x="298479" y="188474"/>
                  </a:cubicBezTo>
                  <a:close/>
                  <a:moveTo>
                    <a:pt x="623533" y="41477"/>
                  </a:moveTo>
                  <a:cubicBezTo>
                    <a:pt x="623533" y="25366"/>
                    <a:pt x="640143" y="12410"/>
                    <a:pt x="657251" y="11912"/>
                  </a:cubicBezTo>
                  <a:cubicBezTo>
                    <a:pt x="676020" y="11912"/>
                    <a:pt x="694623" y="20217"/>
                    <a:pt x="704423" y="56592"/>
                  </a:cubicBezTo>
                  <a:lnTo>
                    <a:pt x="709572" y="56592"/>
                  </a:lnTo>
                  <a:lnTo>
                    <a:pt x="709572" y="12908"/>
                  </a:lnTo>
                  <a:cubicBezTo>
                    <a:pt x="701765" y="10251"/>
                    <a:pt x="683163" y="451"/>
                    <a:pt x="656587" y="451"/>
                  </a:cubicBezTo>
                  <a:cubicBezTo>
                    <a:pt x="624364" y="451"/>
                    <a:pt x="592140" y="20217"/>
                    <a:pt x="592140" y="57090"/>
                  </a:cubicBezTo>
                  <a:cubicBezTo>
                    <a:pt x="592140" y="123031"/>
                    <a:pt x="682498" y="110574"/>
                    <a:pt x="682498" y="154756"/>
                  </a:cubicBezTo>
                  <a:cubicBezTo>
                    <a:pt x="682498" y="177013"/>
                    <a:pt x="669044" y="187478"/>
                    <a:pt x="648282" y="187478"/>
                  </a:cubicBezTo>
                  <a:cubicBezTo>
                    <a:pt x="627519" y="187478"/>
                    <a:pt x="604598" y="170868"/>
                    <a:pt x="596957" y="137648"/>
                  </a:cubicBezTo>
                  <a:lnTo>
                    <a:pt x="590147" y="137648"/>
                  </a:lnTo>
                  <a:lnTo>
                    <a:pt x="590147" y="185484"/>
                  </a:lnTo>
                  <a:cubicBezTo>
                    <a:pt x="598452" y="188142"/>
                    <a:pt x="619713" y="200599"/>
                    <a:pt x="647285" y="200599"/>
                  </a:cubicBezTo>
                  <a:cubicBezTo>
                    <a:pt x="695122" y="200599"/>
                    <a:pt x="718375" y="168875"/>
                    <a:pt x="718375" y="140306"/>
                  </a:cubicBezTo>
                  <a:cubicBezTo>
                    <a:pt x="718874" y="69714"/>
                    <a:pt x="623367" y="90975"/>
                    <a:pt x="623367" y="41643"/>
                  </a:cubicBezTo>
                  <a:lnTo>
                    <a:pt x="623367" y="41643"/>
                  </a:lnTo>
                  <a:close/>
                  <a:moveTo>
                    <a:pt x="982804" y="24369"/>
                  </a:moveTo>
                  <a:cubicBezTo>
                    <a:pt x="982804" y="20217"/>
                    <a:pt x="985461" y="16562"/>
                    <a:pt x="988451" y="14569"/>
                  </a:cubicBezTo>
                  <a:lnTo>
                    <a:pt x="1000908" y="7759"/>
                  </a:lnTo>
                  <a:lnTo>
                    <a:pt x="1000908" y="4603"/>
                  </a:lnTo>
                  <a:lnTo>
                    <a:pt x="926662" y="4603"/>
                  </a:lnTo>
                  <a:lnTo>
                    <a:pt x="926662" y="7759"/>
                  </a:lnTo>
                  <a:lnTo>
                    <a:pt x="939120" y="14569"/>
                  </a:lnTo>
                  <a:cubicBezTo>
                    <a:pt x="942774" y="16562"/>
                    <a:pt x="944767" y="20217"/>
                    <a:pt x="944767" y="24369"/>
                  </a:cubicBezTo>
                  <a:lnTo>
                    <a:pt x="944767" y="176515"/>
                  </a:lnTo>
                  <a:cubicBezTo>
                    <a:pt x="944767" y="180668"/>
                    <a:pt x="942110" y="184322"/>
                    <a:pt x="939120" y="186315"/>
                  </a:cubicBezTo>
                  <a:lnTo>
                    <a:pt x="926662" y="193125"/>
                  </a:lnTo>
                  <a:lnTo>
                    <a:pt x="926662" y="196281"/>
                  </a:lnTo>
                  <a:lnTo>
                    <a:pt x="1000908" y="196281"/>
                  </a:lnTo>
                  <a:lnTo>
                    <a:pt x="1000908" y="193125"/>
                  </a:lnTo>
                  <a:lnTo>
                    <a:pt x="988451" y="186315"/>
                  </a:lnTo>
                  <a:cubicBezTo>
                    <a:pt x="984797" y="184156"/>
                    <a:pt x="982804" y="180668"/>
                    <a:pt x="982804" y="176515"/>
                  </a:cubicBezTo>
                  <a:lnTo>
                    <a:pt x="982804" y="24369"/>
                  </a:lnTo>
                  <a:close/>
                  <a:moveTo>
                    <a:pt x="398636" y="4603"/>
                  </a:moveTo>
                  <a:lnTo>
                    <a:pt x="398636" y="7759"/>
                  </a:lnTo>
                  <a:lnTo>
                    <a:pt x="411093" y="14569"/>
                  </a:lnTo>
                  <a:cubicBezTo>
                    <a:pt x="414748" y="16562"/>
                    <a:pt x="416741" y="20217"/>
                    <a:pt x="416741" y="24369"/>
                  </a:cubicBezTo>
                  <a:lnTo>
                    <a:pt x="416741" y="176515"/>
                  </a:lnTo>
                  <a:cubicBezTo>
                    <a:pt x="416741" y="180668"/>
                    <a:pt x="414083" y="184322"/>
                    <a:pt x="411093" y="186315"/>
                  </a:cubicBezTo>
                  <a:lnTo>
                    <a:pt x="398636" y="193125"/>
                  </a:lnTo>
                  <a:lnTo>
                    <a:pt x="398636" y="196281"/>
                  </a:lnTo>
                  <a:lnTo>
                    <a:pt x="472882" y="196281"/>
                  </a:lnTo>
                  <a:lnTo>
                    <a:pt x="472882" y="193125"/>
                  </a:lnTo>
                  <a:lnTo>
                    <a:pt x="460425" y="186315"/>
                  </a:lnTo>
                  <a:cubicBezTo>
                    <a:pt x="456770" y="184156"/>
                    <a:pt x="454777" y="180668"/>
                    <a:pt x="454777" y="176515"/>
                  </a:cubicBezTo>
                  <a:lnTo>
                    <a:pt x="454777" y="24369"/>
                  </a:lnTo>
                  <a:cubicBezTo>
                    <a:pt x="454777" y="21711"/>
                    <a:pt x="455774" y="19718"/>
                    <a:pt x="456936" y="17559"/>
                  </a:cubicBezTo>
                  <a:cubicBezTo>
                    <a:pt x="457933" y="16064"/>
                    <a:pt x="459594" y="15400"/>
                    <a:pt x="461587" y="15400"/>
                  </a:cubicBezTo>
                  <a:lnTo>
                    <a:pt x="485505" y="15400"/>
                  </a:lnTo>
                  <a:cubicBezTo>
                    <a:pt x="500122" y="15400"/>
                    <a:pt x="515569" y="32508"/>
                    <a:pt x="515569" y="53769"/>
                  </a:cubicBezTo>
                  <a:lnTo>
                    <a:pt x="515569" y="64731"/>
                  </a:lnTo>
                  <a:cubicBezTo>
                    <a:pt x="515569" y="85992"/>
                    <a:pt x="501617" y="100608"/>
                    <a:pt x="485505" y="100608"/>
                  </a:cubicBezTo>
                  <a:lnTo>
                    <a:pt x="470889" y="100608"/>
                  </a:lnTo>
                  <a:cubicBezTo>
                    <a:pt x="470889" y="100608"/>
                    <a:pt x="517562" y="181166"/>
                    <a:pt x="524871" y="189969"/>
                  </a:cubicBezTo>
                  <a:cubicBezTo>
                    <a:pt x="535335" y="202925"/>
                    <a:pt x="569551" y="220033"/>
                    <a:pt x="595961" y="214386"/>
                  </a:cubicBezTo>
                  <a:cubicBezTo>
                    <a:pt x="570050" y="200433"/>
                    <a:pt x="545633" y="155753"/>
                    <a:pt x="525369" y="118381"/>
                  </a:cubicBezTo>
                  <a:cubicBezTo>
                    <a:pt x="514407" y="116886"/>
                    <a:pt x="507264" y="113232"/>
                    <a:pt x="502447" y="110076"/>
                  </a:cubicBezTo>
                  <a:cubicBezTo>
                    <a:pt x="543474" y="110076"/>
                    <a:pt x="553772" y="76358"/>
                    <a:pt x="553772" y="59748"/>
                  </a:cubicBezTo>
                  <a:cubicBezTo>
                    <a:pt x="553772" y="14569"/>
                    <a:pt x="522047" y="5268"/>
                    <a:pt x="486336" y="5268"/>
                  </a:cubicBezTo>
                  <a:lnTo>
                    <a:pt x="398636" y="5268"/>
                  </a:lnTo>
                  <a:lnTo>
                    <a:pt x="398636" y="4770"/>
                  </a:lnTo>
                  <a:cubicBezTo>
                    <a:pt x="398636" y="4770"/>
                    <a:pt x="398636" y="4770"/>
                    <a:pt x="398636" y="4770"/>
                  </a:cubicBezTo>
                  <a:close/>
                  <a:moveTo>
                    <a:pt x="1016521" y="4603"/>
                  </a:moveTo>
                  <a:lnTo>
                    <a:pt x="1016521" y="7759"/>
                  </a:lnTo>
                  <a:lnTo>
                    <a:pt x="1028979" y="14569"/>
                  </a:lnTo>
                  <a:cubicBezTo>
                    <a:pt x="1032633" y="16562"/>
                    <a:pt x="1034626" y="20217"/>
                    <a:pt x="1034626" y="24369"/>
                  </a:cubicBezTo>
                  <a:lnTo>
                    <a:pt x="1034626" y="176515"/>
                  </a:lnTo>
                  <a:cubicBezTo>
                    <a:pt x="1034626" y="180668"/>
                    <a:pt x="1031969" y="184322"/>
                    <a:pt x="1028979" y="186315"/>
                  </a:cubicBezTo>
                  <a:lnTo>
                    <a:pt x="1016521" y="193125"/>
                  </a:lnTo>
                  <a:lnTo>
                    <a:pt x="1016521" y="196281"/>
                  </a:lnTo>
                  <a:lnTo>
                    <a:pt x="1090767" y="196281"/>
                  </a:lnTo>
                  <a:lnTo>
                    <a:pt x="1090767" y="193125"/>
                  </a:lnTo>
                  <a:lnTo>
                    <a:pt x="1078310" y="186315"/>
                  </a:lnTo>
                  <a:cubicBezTo>
                    <a:pt x="1074656" y="184156"/>
                    <a:pt x="1072663" y="180668"/>
                    <a:pt x="1072663" y="176515"/>
                  </a:cubicBezTo>
                  <a:lnTo>
                    <a:pt x="1072663" y="24369"/>
                  </a:lnTo>
                  <a:cubicBezTo>
                    <a:pt x="1072663" y="21711"/>
                    <a:pt x="1073659" y="19718"/>
                    <a:pt x="1074656" y="17559"/>
                  </a:cubicBezTo>
                  <a:cubicBezTo>
                    <a:pt x="1075652" y="16064"/>
                    <a:pt x="1077314" y="15400"/>
                    <a:pt x="1079307" y="15400"/>
                  </a:cubicBezTo>
                  <a:lnTo>
                    <a:pt x="1103225" y="15400"/>
                  </a:lnTo>
                  <a:cubicBezTo>
                    <a:pt x="1117842" y="15400"/>
                    <a:pt x="1133289" y="32508"/>
                    <a:pt x="1133289" y="53769"/>
                  </a:cubicBezTo>
                  <a:lnTo>
                    <a:pt x="1133289" y="64731"/>
                  </a:lnTo>
                  <a:cubicBezTo>
                    <a:pt x="1133289" y="85992"/>
                    <a:pt x="1119336" y="100608"/>
                    <a:pt x="1103225" y="100608"/>
                  </a:cubicBezTo>
                  <a:lnTo>
                    <a:pt x="1088608" y="100608"/>
                  </a:lnTo>
                  <a:cubicBezTo>
                    <a:pt x="1088608" y="100608"/>
                    <a:pt x="1135282" y="181166"/>
                    <a:pt x="1142590" y="189969"/>
                  </a:cubicBezTo>
                  <a:cubicBezTo>
                    <a:pt x="1153054" y="202925"/>
                    <a:pt x="1187271" y="220033"/>
                    <a:pt x="1213681" y="214386"/>
                  </a:cubicBezTo>
                  <a:cubicBezTo>
                    <a:pt x="1187769" y="200433"/>
                    <a:pt x="1163352" y="155753"/>
                    <a:pt x="1143089" y="118381"/>
                  </a:cubicBezTo>
                  <a:cubicBezTo>
                    <a:pt x="1132126" y="116886"/>
                    <a:pt x="1124984" y="113232"/>
                    <a:pt x="1120167" y="110076"/>
                  </a:cubicBezTo>
                  <a:cubicBezTo>
                    <a:pt x="1161193" y="110076"/>
                    <a:pt x="1171491" y="76358"/>
                    <a:pt x="1171491" y="59748"/>
                  </a:cubicBezTo>
                  <a:cubicBezTo>
                    <a:pt x="1171491" y="14569"/>
                    <a:pt x="1139767" y="5268"/>
                    <a:pt x="1104056" y="5268"/>
                  </a:cubicBezTo>
                  <a:lnTo>
                    <a:pt x="1016356" y="5268"/>
                  </a:lnTo>
                  <a:lnTo>
                    <a:pt x="1016356" y="4770"/>
                  </a:lnTo>
                  <a:cubicBezTo>
                    <a:pt x="1016356" y="4770"/>
                    <a:pt x="1016356" y="4770"/>
                    <a:pt x="1016356" y="4770"/>
                  </a:cubicBezTo>
                  <a:close/>
                  <a:moveTo>
                    <a:pt x="904405" y="186315"/>
                  </a:moveTo>
                  <a:cubicBezTo>
                    <a:pt x="901747" y="184820"/>
                    <a:pt x="900253" y="182661"/>
                    <a:pt x="899256" y="180668"/>
                  </a:cubicBezTo>
                  <a:lnTo>
                    <a:pt x="828664" y="4603"/>
                  </a:lnTo>
                  <a:lnTo>
                    <a:pt x="805743" y="4603"/>
                  </a:lnTo>
                  <a:lnTo>
                    <a:pt x="735151" y="180668"/>
                  </a:lnTo>
                  <a:cubicBezTo>
                    <a:pt x="734154" y="183325"/>
                    <a:pt x="732494" y="185318"/>
                    <a:pt x="730002" y="186315"/>
                  </a:cubicBezTo>
                  <a:lnTo>
                    <a:pt x="717544" y="193125"/>
                  </a:lnTo>
                  <a:lnTo>
                    <a:pt x="717544" y="196281"/>
                  </a:lnTo>
                  <a:lnTo>
                    <a:pt x="774682" y="196281"/>
                  </a:lnTo>
                  <a:lnTo>
                    <a:pt x="774682" y="193125"/>
                  </a:lnTo>
                  <a:lnTo>
                    <a:pt x="763720" y="187478"/>
                  </a:lnTo>
                  <a:cubicBezTo>
                    <a:pt x="760066" y="185318"/>
                    <a:pt x="757408" y="181830"/>
                    <a:pt x="757408" y="177013"/>
                  </a:cubicBezTo>
                  <a:cubicBezTo>
                    <a:pt x="757408" y="175519"/>
                    <a:pt x="757907" y="173858"/>
                    <a:pt x="758405" y="172861"/>
                  </a:cubicBezTo>
                  <a:lnTo>
                    <a:pt x="774018" y="134492"/>
                  </a:lnTo>
                  <a:lnTo>
                    <a:pt x="840458" y="134492"/>
                  </a:lnTo>
                  <a:lnTo>
                    <a:pt x="856070" y="172861"/>
                  </a:lnTo>
                  <a:cubicBezTo>
                    <a:pt x="856569" y="173858"/>
                    <a:pt x="856569" y="175519"/>
                    <a:pt x="856569" y="176515"/>
                  </a:cubicBezTo>
                  <a:cubicBezTo>
                    <a:pt x="856569" y="180169"/>
                    <a:pt x="855074" y="183325"/>
                    <a:pt x="852417" y="185318"/>
                  </a:cubicBezTo>
                  <a:cubicBezTo>
                    <a:pt x="851918" y="185817"/>
                    <a:pt x="851420" y="185817"/>
                    <a:pt x="850921" y="186315"/>
                  </a:cubicBezTo>
                  <a:lnTo>
                    <a:pt x="838464" y="193125"/>
                  </a:lnTo>
                  <a:lnTo>
                    <a:pt x="838464" y="196281"/>
                  </a:lnTo>
                  <a:lnTo>
                    <a:pt x="916862" y="196281"/>
                  </a:lnTo>
                  <a:lnTo>
                    <a:pt x="916862" y="193125"/>
                  </a:lnTo>
                  <a:lnTo>
                    <a:pt x="904405" y="186315"/>
                  </a:lnTo>
                  <a:lnTo>
                    <a:pt x="904405" y="186315"/>
                  </a:lnTo>
                  <a:close/>
                  <a:moveTo>
                    <a:pt x="778669" y="120374"/>
                  </a:moveTo>
                  <a:lnTo>
                    <a:pt x="806241" y="51775"/>
                  </a:lnTo>
                  <a:lnTo>
                    <a:pt x="833813" y="120374"/>
                  </a:lnTo>
                  <a:lnTo>
                    <a:pt x="778835" y="120374"/>
                  </a:ln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grpSp>
        <p:nvGrpSpPr>
          <p:cNvPr id="201" name="Gráfico 3">
            <a:extLst>
              <a:ext uri="{FF2B5EF4-FFF2-40B4-BE49-F238E27FC236}">
                <a16:creationId xmlns:a16="http://schemas.microsoft.com/office/drawing/2014/main" id="{917BAE87-55E2-2396-8241-F17B16DBD6C5}"/>
              </a:ext>
            </a:extLst>
          </p:cNvPr>
          <p:cNvGrpSpPr/>
          <p:nvPr/>
        </p:nvGrpSpPr>
        <p:grpSpPr>
          <a:xfrm>
            <a:off x="4149493" y="3897111"/>
            <a:ext cx="1033463" cy="408269"/>
            <a:chOff x="4149493" y="3897111"/>
            <a:chExt cx="1033463" cy="408269"/>
          </a:xfrm>
          <a:solidFill>
            <a:srgbClr val="291752"/>
          </a:solidFill>
        </p:grpSpPr>
        <p:sp>
          <p:nvSpPr>
            <p:cNvPr id="202" name="Forma libre: forma 201">
              <a:extLst>
                <a:ext uri="{FF2B5EF4-FFF2-40B4-BE49-F238E27FC236}">
                  <a16:creationId xmlns:a16="http://schemas.microsoft.com/office/drawing/2014/main" id="{8F7EB670-01E5-F1B2-73C7-4BFF0E3C008C}"/>
                </a:ext>
              </a:extLst>
            </p:cNvPr>
            <p:cNvSpPr/>
            <p:nvPr/>
          </p:nvSpPr>
          <p:spPr>
            <a:xfrm>
              <a:off x="4474714" y="4020522"/>
              <a:ext cx="177060" cy="184535"/>
            </a:xfrm>
            <a:custGeom>
              <a:avLst/>
              <a:gdLst>
                <a:gd name="connsiteX0" fmla="*/ 88032 w 177060"/>
                <a:gd name="connsiteY0" fmla="*/ 148824 h 184535"/>
                <a:gd name="connsiteX1" fmla="*/ 56806 w 177060"/>
                <a:gd name="connsiteY1" fmla="*/ 128394 h 184535"/>
                <a:gd name="connsiteX2" fmla="*/ 0 w 177060"/>
                <a:gd name="connsiteY2" fmla="*/ 128394 h 184535"/>
                <a:gd name="connsiteX3" fmla="*/ 54480 w 177060"/>
                <a:gd name="connsiteY3" fmla="*/ 184037 h 184535"/>
                <a:gd name="connsiteX4" fmla="*/ 88530 w 177060"/>
                <a:gd name="connsiteY4" fmla="*/ 184535 h 184535"/>
                <a:gd name="connsiteX5" fmla="*/ 177061 w 177060"/>
                <a:gd name="connsiteY5" fmla="*/ 124408 h 184535"/>
                <a:gd name="connsiteX6" fmla="*/ 88530 w 177060"/>
                <a:gd name="connsiteY6" fmla="*/ 69263 h 184535"/>
                <a:gd name="connsiteX7" fmla="*/ 55643 w 177060"/>
                <a:gd name="connsiteY7" fmla="*/ 51657 h 184535"/>
                <a:gd name="connsiteX8" fmla="*/ 88530 w 177060"/>
                <a:gd name="connsiteY8" fmla="*/ 35711 h 184535"/>
                <a:gd name="connsiteX9" fmla="*/ 114109 w 177060"/>
                <a:gd name="connsiteY9" fmla="*/ 50992 h 184535"/>
                <a:gd name="connsiteX10" fmla="*/ 168091 w 177060"/>
                <a:gd name="connsiteY10" fmla="*/ 50992 h 184535"/>
                <a:gd name="connsiteX11" fmla="*/ 168091 w 177060"/>
                <a:gd name="connsiteY11" fmla="*/ 43684 h 184535"/>
                <a:gd name="connsiteX12" fmla="*/ 88530 w 177060"/>
                <a:gd name="connsiteY12" fmla="*/ 0 h 184535"/>
                <a:gd name="connsiteX13" fmla="*/ 0 w 177060"/>
                <a:gd name="connsiteY13" fmla="*/ 59131 h 184535"/>
                <a:gd name="connsiteX14" fmla="*/ 88530 w 177060"/>
                <a:gd name="connsiteY14" fmla="*/ 111950 h 184535"/>
                <a:gd name="connsiteX15" fmla="*/ 112449 w 177060"/>
                <a:gd name="connsiteY15" fmla="*/ 114276 h 184535"/>
                <a:gd name="connsiteX16" fmla="*/ 120920 w 177060"/>
                <a:gd name="connsiteY16" fmla="*/ 131384 h 184535"/>
                <a:gd name="connsiteX17" fmla="*/ 88032 w 177060"/>
                <a:gd name="connsiteY17" fmla="*/ 148990 h 184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7060" h="184535">
                  <a:moveTo>
                    <a:pt x="88032" y="148824"/>
                  </a:moveTo>
                  <a:cubicBezTo>
                    <a:pt x="73249" y="148824"/>
                    <a:pt x="57968" y="148326"/>
                    <a:pt x="56806" y="128394"/>
                  </a:cubicBezTo>
                  <a:lnTo>
                    <a:pt x="0" y="128394"/>
                  </a:lnTo>
                  <a:cubicBezTo>
                    <a:pt x="498" y="168091"/>
                    <a:pt x="19267" y="181213"/>
                    <a:pt x="54480" y="184037"/>
                  </a:cubicBezTo>
                  <a:cubicBezTo>
                    <a:pt x="65277" y="184535"/>
                    <a:pt x="76571" y="184535"/>
                    <a:pt x="88530" y="184535"/>
                  </a:cubicBezTo>
                  <a:cubicBezTo>
                    <a:pt x="136865" y="184535"/>
                    <a:pt x="177061" y="176563"/>
                    <a:pt x="177061" y="124408"/>
                  </a:cubicBezTo>
                  <a:cubicBezTo>
                    <a:pt x="177061" y="72253"/>
                    <a:pt x="150983" y="71090"/>
                    <a:pt x="88530" y="69263"/>
                  </a:cubicBezTo>
                  <a:cubicBezTo>
                    <a:pt x="57304" y="68765"/>
                    <a:pt x="55643" y="61955"/>
                    <a:pt x="55643" y="51657"/>
                  </a:cubicBezTo>
                  <a:cubicBezTo>
                    <a:pt x="55643" y="39697"/>
                    <a:pt x="56806" y="35711"/>
                    <a:pt x="88530" y="35711"/>
                  </a:cubicBezTo>
                  <a:cubicBezTo>
                    <a:pt x="99825" y="35711"/>
                    <a:pt x="111784" y="36874"/>
                    <a:pt x="114109" y="50992"/>
                  </a:cubicBezTo>
                  <a:lnTo>
                    <a:pt x="168091" y="50992"/>
                  </a:lnTo>
                  <a:lnTo>
                    <a:pt x="168091" y="43684"/>
                  </a:lnTo>
                  <a:cubicBezTo>
                    <a:pt x="168091" y="498"/>
                    <a:pt x="122581" y="0"/>
                    <a:pt x="88530" y="0"/>
                  </a:cubicBezTo>
                  <a:cubicBezTo>
                    <a:pt x="36874" y="0"/>
                    <a:pt x="0" y="1163"/>
                    <a:pt x="0" y="59131"/>
                  </a:cubicBezTo>
                  <a:cubicBezTo>
                    <a:pt x="0" y="95507"/>
                    <a:pt x="12457" y="111950"/>
                    <a:pt x="88530" y="111950"/>
                  </a:cubicBezTo>
                  <a:cubicBezTo>
                    <a:pt x="95341" y="111950"/>
                    <a:pt x="106137" y="111452"/>
                    <a:pt x="112449" y="114276"/>
                  </a:cubicBezTo>
                  <a:cubicBezTo>
                    <a:pt x="118096" y="117099"/>
                    <a:pt x="120920" y="122248"/>
                    <a:pt x="120920" y="131384"/>
                  </a:cubicBezTo>
                  <a:cubicBezTo>
                    <a:pt x="120920" y="147329"/>
                    <a:pt x="115272" y="148990"/>
                    <a:pt x="88032" y="148990"/>
                  </a:cubicBez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03" name="Forma libre: forma 202">
              <a:extLst>
                <a:ext uri="{FF2B5EF4-FFF2-40B4-BE49-F238E27FC236}">
                  <a16:creationId xmlns:a16="http://schemas.microsoft.com/office/drawing/2014/main" id="{A3799B93-844C-9E22-9DB9-4777BA588A47}"/>
                </a:ext>
              </a:extLst>
            </p:cNvPr>
            <p:cNvSpPr/>
            <p:nvPr/>
          </p:nvSpPr>
          <p:spPr>
            <a:xfrm>
              <a:off x="4260115" y="4020522"/>
              <a:ext cx="176728" cy="184535"/>
            </a:xfrm>
            <a:custGeom>
              <a:avLst/>
              <a:gdLst>
                <a:gd name="connsiteX0" fmla="*/ 0 w 176728"/>
                <a:gd name="connsiteY0" fmla="*/ 92517 h 184535"/>
                <a:gd name="connsiteX1" fmla="*/ 88530 w 176728"/>
                <a:gd name="connsiteY1" fmla="*/ 184535 h 184535"/>
                <a:gd name="connsiteX2" fmla="*/ 152644 w 176728"/>
                <a:gd name="connsiteY2" fmla="*/ 173739 h 184535"/>
                <a:gd name="connsiteX3" fmla="*/ 176563 w 176728"/>
                <a:gd name="connsiteY3" fmla="*/ 123743 h 184535"/>
                <a:gd name="connsiteX4" fmla="*/ 120421 w 176728"/>
                <a:gd name="connsiteY4" fmla="*/ 123743 h 184535"/>
                <a:gd name="connsiteX5" fmla="*/ 88696 w 176728"/>
                <a:gd name="connsiteY5" fmla="*/ 145336 h 184535"/>
                <a:gd name="connsiteX6" fmla="*/ 57470 w 176728"/>
                <a:gd name="connsiteY6" fmla="*/ 102150 h 184535"/>
                <a:gd name="connsiteX7" fmla="*/ 57470 w 176728"/>
                <a:gd name="connsiteY7" fmla="*/ 100988 h 184535"/>
                <a:gd name="connsiteX8" fmla="*/ 176729 w 176728"/>
                <a:gd name="connsiteY8" fmla="*/ 100988 h 184535"/>
                <a:gd name="connsiteX9" fmla="*/ 176729 w 176728"/>
                <a:gd name="connsiteY9" fmla="*/ 92517 h 184535"/>
                <a:gd name="connsiteX10" fmla="*/ 88696 w 176728"/>
                <a:gd name="connsiteY10" fmla="*/ 0 h 184535"/>
                <a:gd name="connsiteX11" fmla="*/ 166 w 176728"/>
                <a:gd name="connsiteY11" fmla="*/ 92517 h 184535"/>
                <a:gd name="connsiteX12" fmla="*/ 87368 w 176728"/>
                <a:gd name="connsiteY12" fmla="*/ 39199 h 184535"/>
                <a:gd name="connsiteX13" fmla="*/ 119092 w 176728"/>
                <a:gd name="connsiteY13" fmla="*/ 69263 h 184535"/>
                <a:gd name="connsiteX14" fmla="*/ 119092 w 176728"/>
                <a:gd name="connsiteY14" fmla="*/ 70426 h 184535"/>
                <a:gd name="connsiteX15" fmla="*/ 57138 w 176728"/>
                <a:gd name="connsiteY15" fmla="*/ 70426 h 184535"/>
                <a:gd name="connsiteX16" fmla="*/ 87202 w 176728"/>
                <a:gd name="connsiteY16" fmla="*/ 39199 h 184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6728" h="184535">
                  <a:moveTo>
                    <a:pt x="0" y="92517"/>
                  </a:moveTo>
                  <a:cubicBezTo>
                    <a:pt x="0" y="160119"/>
                    <a:pt x="17108" y="184535"/>
                    <a:pt x="88530" y="184535"/>
                  </a:cubicBezTo>
                  <a:cubicBezTo>
                    <a:pt x="115272" y="184535"/>
                    <a:pt x="136865" y="182210"/>
                    <a:pt x="152644" y="173739"/>
                  </a:cubicBezTo>
                  <a:cubicBezTo>
                    <a:pt x="167427" y="165268"/>
                    <a:pt x="176563" y="150485"/>
                    <a:pt x="176563" y="123743"/>
                  </a:cubicBezTo>
                  <a:lnTo>
                    <a:pt x="120421" y="123743"/>
                  </a:lnTo>
                  <a:cubicBezTo>
                    <a:pt x="119923" y="143011"/>
                    <a:pt x="106801" y="145336"/>
                    <a:pt x="88696" y="145336"/>
                  </a:cubicBezTo>
                  <a:cubicBezTo>
                    <a:pt x="62619" y="145336"/>
                    <a:pt x="57470" y="134540"/>
                    <a:pt x="57470" y="102150"/>
                  </a:cubicBezTo>
                  <a:lnTo>
                    <a:pt x="57470" y="100988"/>
                  </a:lnTo>
                  <a:lnTo>
                    <a:pt x="176729" y="100988"/>
                  </a:lnTo>
                  <a:lnTo>
                    <a:pt x="176729" y="92517"/>
                  </a:lnTo>
                  <a:cubicBezTo>
                    <a:pt x="176729" y="18769"/>
                    <a:pt x="156797" y="0"/>
                    <a:pt x="88696" y="0"/>
                  </a:cubicBezTo>
                  <a:cubicBezTo>
                    <a:pt x="15945" y="0"/>
                    <a:pt x="166" y="22755"/>
                    <a:pt x="166" y="92517"/>
                  </a:cubicBezTo>
                  <a:close/>
                  <a:moveTo>
                    <a:pt x="87368" y="39199"/>
                  </a:moveTo>
                  <a:cubicBezTo>
                    <a:pt x="107798" y="39199"/>
                    <a:pt x="119092" y="41525"/>
                    <a:pt x="119092" y="69263"/>
                  </a:cubicBezTo>
                  <a:lnTo>
                    <a:pt x="119092" y="70426"/>
                  </a:lnTo>
                  <a:lnTo>
                    <a:pt x="57138" y="70426"/>
                  </a:lnTo>
                  <a:cubicBezTo>
                    <a:pt x="57636" y="46508"/>
                    <a:pt x="62785" y="39199"/>
                    <a:pt x="87202" y="39199"/>
                  </a:cubicBez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04" name="Forma libre: forma 203">
              <a:extLst>
                <a:ext uri="{FF2B5EF4-FFF2-40B4-BE49-F238E27FC236}">
                  <a16:creationId xmlns:a16="http://schemas.microsoft.com/office/drawing/2014/main" id="{E73C873B-2549-A858-66F4-AD0FEF668DAB}"/>
                </a:ext>
              </a:extLst>
            </p:cNvPr>
            <p:cNvSpPr/>
            <p:nvPr/>
          </p:nvSpPr>
          <p:spPr>
            <a:xfrm>
              <a:off x="5132463" y="3907409"/>
              <a:ext cx="19765" cy="20430"/>
            </a:xfrm>
            <a:custGeom>
              <a:avLst/>
              <a:gdLst>
                <a:gd name="connsiteX0" fmla="*/ 4983 w 19765"/>
                <a:gd name="connsiteY0" fmla="*/ 13122 h 20430"/>
                <a:gd name="connsiteX1" fmla="*/ 6644 w 19765"/>
                <a:gd name="connsiteY1" fmla="*/ 13122 h 20430"/>
                <a:gd name="connsiteX2" fmla="*/ 12956 w 19765"/>
                <a:gd name="connsiteY2" fmla="*/ 20430 h 20430"/>
                <a:gd name="connsiteX3" fmla="*/ 19765 w 19765"/>
                <a:gd name="connsiteY3" fmla="*/ 20430 h 20430"/>
                <a:gd name="connsiteX4" fmla="*/ 12457 w 19765"/>
                <a:gd name="connsiteY4" fmla="*/ 11959 h 20430"/>
                <a:gd name="connsiteX5" fmla="*/ 15779 w 19765"/>
                <a:gd name="connsiteY5" fmla="*/ 9634 h 20430"/>
                <a:gd name="connsiteX6" fmla="*/ 16942 w 19765"/>
                <a:gd name="connsiteY6" fmla="*/ 5647 h 20430"/>
                <a:gd name="connsiteX7" fmla="*/ 16444 w 19765"/>
                <a:gd name="connsiteY7" fmla="*/ 2824 h 20430"/>
                <a:gd name="connsiteX8" fmla="*/ 14118 w 19765"/>
                <a:gd name="connsiteY8" fmla="*/ 1163 h 20430"/>
                <a:gd name="connsiteX9" fmla="*/ 11295 w 19765"/>
                <a:gd name="connsiteY9" fmla="*/ 0 h 20430"/>
                <a:gd name="connsiteX10" fmla="*/ 0 w 19765"/>
                <a:gd name="connsiteY10" fmla="*/ 0 h 20430"/>
                <a:gd name="connsiteX11" fmla="*/ 0 w 19765"/>
                <a:gd name="connsiteY11" fmla="*/ 20430 h 20430"/>
                <a:gd name="connsiteX12" fmla="*/ 5149 w 19765"/>
                <a:gd name="connsiteY12" fmla="*/ 20430 h 20430"/>
                <a:gd name="connsiteX13" fmla="*/ 5149 w 19765"/>
                <a:gd name="connsiteY13" fmla="*/ 13122 h 20430"/>
                <a:gd name="connsiteX14" fmla="*/ 4983 w 19765"/>
                <a:gd name="connsiteY14" fmla="*/ 2824 h 20430"/>
                <a:gd name="connsiteX15" fmla="*/ 8471 w 19765"/>
                <a:gd name="connsiteY15" fmla="*/ 2824 h 20430"/>
                <a:gd name="connsiteX16" fmla="*/ 9634 w 19765"/>
                <a:gd name="connsiteY16" fmla="*/ 3322 h 20430"/>
                <a:gd name="connsiteX17" fmla="*/ 10796 w 19765"/>
                <a:gd name="connsiteY17" fmla="*/ 4485 h 20430"/>
                <a:gd name="connsiteX18" fmla="*/ 10796 w 19765"/>
                <a:gd name="connsiteY18" fmla="*/ 6810 h 20430"/>
                <a:gd name="connsiteX19" fmla="*/ 10298 w 19765"/>
                <a:gd name="connsiteY19" fmla="*/ 7973 h 20430"/>
                <a:gd name="connsiteX20" fmla="*/ 8637 w 19765"/>
                <a:gd name="connsiteY20" fmla="*/ 8471 h 20430"/>
                <a:gd name="connsiteX21" fmla="*/ 5149 w 19765"/>
                <a:gd name="connsiteY21" fmla="*/ 8471 h 20430"/>
                <a:gd name="connsiteX22" fmla="*/ 5149 w 19765"/>
                <a:gd name="connsiteY22" fmla="*/ 2824 h 20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765" h="20430">
                  <a:moveTo>
                    <a:pt x="4983" y="13122"/>
                  </a:moveTo>
                  <a:lnTo>
                    <a:pt x="6644" y="13122"/>
                  </a:lnTo>
                  <a:lnTo>
                    <a:pt x="12956" y="20430"/>
                  </a:lnTo>
                  <a:lnTo>
                    <a:pt x="19765" y="20430"/>
                  </a:lnTo>
                  <a:lnTo>
                    <a:pt x="12457" y="11959"/>
                  </a:lnTo>
                  <a:cubicBezTo>
                    <a:pt x="14118" y="11461"/>
                    <a:pt x="15281" y="10796"/>
                    <a:pt x="15779" y="9634"/>
                  </a:cubicBezTo>
                  <a:cubicBezTo>
                    <a:pt x="16278" y="8471"/>
                    <a:pt x="16942" y="7308"/>
                    <a:pt x="16942" y="5647"/>
                  </a:cubicBezTo>
                  <a:cubicBezTo>
                    <a:pt x="16942" y="4485"/>
                    <a:pt x="16942" y="3322"/>
                    <a:pt x="16444" y="2824"/>
                  </a:cubicBezTo>
                  <a:cubicBezTo>
                    <a:pt x="15945" y="2325"/>
                    <a:pt x="15281" y="1661"/>
                    <a:pt x="14118" y="1163"/>
                  </a:cubicBezTo>
                  <a:cubicBezTo>
                    <a:pt x="12956" y="664"/>
                    <a:pt x="12457" y="0"/>
                    <a:pt x="11295" y="0"/>
                  </a:cubicBezTo>
                  <a:lnTo>
                    <a:pt x="0" y="0"/>
                  </a:lnTo>
                  <a:lnTo>
                    <a:pt x="0" y="20430"/>
                  </a:lnTo>
                  <a:lnTo>
                    <a:pt x="5149" y="20430"/>
                  </a:lnTo>
                  <a:lnTo>
                    <a:pt x="5149" y="13122"/>
                  </a:lnTo>
                  <a:close/>
                  <a:moveTo>
                    <a:pt x="4983" y="2824"/>
                  </a:moveTo>
                  <a:lnTo>
                    <a:pt x="8471" y="2824"/>
                  </a:lnTo>
                  <a:cubicBezTo>
                    <a:pt x="8471" y="2824"/>
                    <a:pt x="8969" y="3322"/>
                    <a:pt x="9634" y="3322"/>
                  </a:cubicBezTo>
                  <a:cubicBezTo>
                    <a:pt x="10132" y="3820"/>
                    <a:pt x="10796" y="3820"/>
                    <a:pt x="10796" y="4485"/>
                  </a:cubicBezTo>
                  <a:lnTo>
                    <a:pt x="10796" y="6810"/>
                  </a:lnTo>
                  <a:cubicBezTo>
                    <a:pt x="10796" y="6810"/>
                    <a:pt x="10796" y="7973"/>
                    <a:pt x="10298" y="7973"/>
                  </a:cubicBezTo>
                  <a:cubicBezTo>
                    <a:pt x="9800" y="7973"/>
                    <a:pt x="9135" y="8471"/>
                    <a:pt x="8637" y="8471"/>
                  </a:cubicBezTo>
                  <a:lnTo>
                    <a:pt x="5149" y="8471"/>
                  </a:lnTo>
                  <a:lnTo>
                    <a:pt x="5149" y="2824"/>
                  </a:ln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05" name="Forma libre: forma 204">
              <a:extLst>
                <a:ext uri="{FF2B5EF4-FFF2-40B4-BE49-F238E27FC236}">
                  <a16:creationId xmlns:a16="http://schemas.microsoft.com/office/drawing/2014/main" id="{691DFA08-37BA-3486-5340-EA02F56F3315}"/>
                </a:ext>
              </a:extLst>
            </p:cNvPr>
            <p:cNvSpPr/>
            <p:nvPr/>
          </p:nvSpPr>
          <p:spPr>
            <a:xfrm>
              <a:off x="5119175" y="3897111"/>
              <a:ext cx="42188" cy="42188"/>
            </a:xfrm>
            <a:custGeom>
              <a:avLst/>
              <a:gdLst>
                <a:gd name="connsiteX0" fmla="*/ 21095 w 42188"/>
                <a:gd name="connsiteY0" fmla="*/ 42189 h 42188"/>
                <a:gd name="connsiteX1" fmla="*/ 35877 w 42188"/>
                <a:gd name="connsiteY1" fmla="*/ 35877 h 42188"/>
                <a:gd name="connsiteX2" fmla="*/ 42189 w 42188"/>
                <a:gd name="connsiteY2" fmla="*/ 21094 h 42188"/>
                <a:gd name="connsiteX3" fmla="*/ 35877 w 42188"/>
                <a:gd name="connsiteY3" fmla="*/ 6312 h 42188"/>
                <a:gd name="connsiteX4" fmla="*/ 21095 w 42188"/>
                <a:gd name="connsiteY4" fmla="*/ 0 h 42188"/>
                <a:gd name="connsiteX5" fmla="*/ 6312 w 42188"/>
                <a:gd name="connsiteY5" fmla="*/ 6312 h 42188"/>
                <a:gd name="connsiteX6" fmla="*/ 0 w 42188"/>
                <a:gd name="connsiteY6" fmla="*/ 21094 h 42188"/>
                <a:gd name="connsiteX7" fmla="*/ 6312 w 42188"/>
                <a:gd name="connsiteY7" fmla="*/ 35877 h 42188"/>
                <a:gd name="connsiteX8" fmla="*/ 21095 w 42188"/>
                <a:gd name="connsiteY8" fmla="*/ 42189 h 42188"/>
                <a:gd name="connsiteX9" fmla="*/ 10298 w 42188"/>
                <a:gd name="connsiteY9" fmla="*/ 9800 h 42188"/>
                <a:gd name="connsiteX10" fmla="*/ 21593 w 42188"/>
                <a:gd name="connsiteY10" fmla="*/ 4651 h 42188"/>
                <a:gd name="connsiteX11" fmla="*/ 32887 w 42188"/>
                <a:gd name="connsiteY11" fmla="*/ 9800 h 42188"/>
                <a:gd name="connsiteX12" fmla="*/ 37372 w 42188"/>
                <a:gd name="connsiteY12" fmla="*/ 21094 h 42188"/>
                <a:gd name="connsiteX13" fmla="*/ 32887 w 42188"/>
                <a:gd name="connsiteY13" fmla="*/ 32389 h 42188"/>
                <a:gd name="connsiteX14" fmla="*/ 21593 w 42188"/>
                <a:gd name="connsiteY14" fmla="*/ 37538 h 42188"/>
                <a:gd name="connsiteX15" fmla="*/ 10298 w 42188"/>
                <a:gd name="connsiteY15" fmla="*/ 32389 h 42188"/>
                <a:gd name="connsiteX16" fmla="*/ 5813 w 42188"/>
                <a:gd name="connsiteY16" fmla="*/ 21094 h 42188"/>
                <a:gd name="connsiteX17" fmla="*/ 10298 w 42188"/>
                <a:gd name="connsiteY17" fmla="*/ 9800 h 4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188" h="42188">
                  <a:moveTo>
                    <a:pt x="21095" y="42189"/>
                  </a:moveTo>
                  <a:cubicBezTo>
                    <a:pt x="26742" y="42189"/>
                    <a:pt x="31891" y="39863"/>
                    <a:pt x="35877" y="35877"/>
                  </a:cubicBezTo>
                  <a:cubicBezTo>
                    <a:pt x="39863" y="31891"/>
                    <a:pt x="42189" y="26742"/>
                    <a:pt x="42189" y="21094"/>
                  </a:cubicBezTo>
                  <a:cubicBezTo>
                    <a:pt x="42189" y="15447"/>
                    <a:pt x="40528" y="10298"/>
                    <a:pt x="35877" y="6312"/>
                  </a:cubicBezTo>
                  <a:cubicBezTo>
                    <a:pt x="31891" y="2325"/>
                    <a:pt x="26742" y="0"/>
                    <a:pt x="21095" y="0"/>
                  </a:cubicBezTo>
                  <a:cubicBezTo>
                    <a:pt x="15447" y="0"/>
                    <a:pt x="10298" y="2325"/>
                    <a:pt x="6312" y="6312"/>
                  </a:cubicBezTo>
                  <a:cubicBezTo>
                    <a:pt x="2325" y="10298"/>
                    <a:pt x="0" y="15447"/>
                    <a:pt x="0" y="21094"/>
                  </a:cubicBezTo>
                  <a:cubicBezTo>
                    <a:pt x="0" y="26742"/>
                    <a:pt x="2325" y="31891"/>
                    <a:pt x="6312" y="35877"/>
                  </a:cubicBezTo>
                  <a:cubicBezTo>
                    <a:pt x="10298" y="39863"/>
                    <a:pt x="15447" y="42189"/>
                    <a:pt x="21095" y="42189"/>
                  </a:cubicBezTo>
                  <a:close/>
                  <a:moveTo>
                    <a:pt x="10298" y="9800"/>
                  </a:moveTo>
                  <a:cubicBezTo>
                    <a:pt x="13122" y="6312"/>
                    <a:pt x="17108" y="4651"/>
                    <a:pt x="21593" y="4651"/>
                  </a:cubicBezTo>
                  <a:cubicBezTo>
                    <a:pt x="26077" y="4651"/>
                    <a:pt x="29565" y="6312"/>
                    <a:pt x="32887" y="9800"/>
                  </a:cubicBezTo>
                  <a:cubicBezTo>
                    <a:pt x="35711" y="12623"/>
                    <a:pt x="37372" y="16610"/>
                    <a:pt x="37372" y="21094"/>
                  </a:cubicBezTo>
                  <a:cubicBezTo>
                    <a:pt x="37372" y="25579"/>
                    <a:pt x="35711" y="29067"/>
                    <a:pt x="32887" y="32389"/>
                  </a:cubicBezTo>
                  <a:cubicBezTo>
                    <a:pt x="30064" y="35877"/>
                    <a:pt x="26077" y="37538"/>
                    <a:pt x="21593" y="37538"/>
                  </a:cubicBezTo>
                  <a:cubicBezTo>
                    <a:pt x="17108" y="37538"/>
                    <a:pt x="13620" y="35877"/>
                    <a:pt x="10298" y="32389"/>
                  </a:cubicBezTo>
                  <a:cubicBezTo>
                    <a:pt x="7474" y="29565"/>
                    <a:pt x="5813" y="25579"/>
                    <a:pt x="5813" y="21094"/>
                  </a:cubicBezTo>
                  <a:cubicBezTo>
                    <a:pt x="5813" y="16610"/>
                    <a:pt x="6976" y="13122"/>
                    <a:pt x="10298" y="9800"/>
                  </a:cubicBez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06" name="Forma libre: forma 205">
              <a:extLst>
                <a:ext uri="{FF2B5EF4-FFF2-40B4-BE49-F238E27FC236}">
                  <a16:creationId xmlns:a16="http://schemas.microsoft.com/office/drawing/2014/main" id="{8DC6FFE9-0B97-A468-31DB-2F75AA1E5528}"/>
                </a:ext>
              </a:extLst>
            </p:cNvPr>
            <p:cNvSpPr/>
            <p:nvPr/>
          </p:nvSpPr>
          <p:spPr>
            <a:xfrm>
              <a:off x="4149493" y="3918371"/>
              <a:ext cx="1033463" cy="387008"/>
            </a:xfrm>
            <a:custGeom>
              <a:avLst/>
              <a:gdLst>
                <a:gd name="connsiteX0" fmla="*/ 1009047 w 1033463"/>
                <a:gd name="connsiteY0" fmla="*/ 64114 h 387008"/>
                <a:gd name="connsiteX1" fmla="*/ 890951 w 1033463"/>
                <a:gd name="connsiteY1" fmla="*/ 0 h 387008"/>
                <a:gd name="connsiteX2" fmla="*/ 142512 w 1033463"/>
                <a:gd name="connsiteY2" fmla="*/ 0 h 387008"/>
                <a:gd name="connsiteX3" fmla="*/ 24416 w 1033463"/>
                <a:gd name="connsiteY3" fmla="*/ 64114 h 387008"/>
                <a:gd name="connsiteX4" fmla="*/ 0 w 1033463"/>
                <a:gd name="connsiteY4" fmla="*/ 193504 h 387008"/>
                <a:gd name="connsiteX5" fmla="*/ 24416 w 1033463"/>
                <a:gd name="connsiteY5" fmla="*/ 322895 h 387008"/>
                <a:gd name="connsiteX6" fmla="*/ 142512 w 1033463"/>
                <a:gd name="connsiteY6" fmla="*/ 387009 h 387008"/>
                <a:gd name="connsiteX7" fmla="*/ 890951 w 1033463"/>
                <a:gd name="connsiteY7" fmla="*/ 387009 h 387008"/>
                <a:gd name="connsiteX8" fmla="*/ 1009047 w 1033463"/>
                <a:gd name="connsiteY8" fmla="*/ 322895 h 387008"/>
                <a:gd name="connsiteX9" fmla="*/ 1033464 w 1033463"/>
                <a:gd name="connsiteY9" fmla="*/ 193504 h 387008"/>
                <a:gd name="connsiteX10" fmla="*/ 1009047 w 1033463"/>
                <a:gd name="connsiteY10" fmla="*/ 64114 h 387008"/>
                <a:gd name="connsiteX11" fmla="*/ 537660 w 1033463"/>
                <a:gd name="connsiteY11" fmla="*/ 353125 h 387008"/>
                <a:gd name="connsiteX12" fmla="*/ 152146 w 1033463"/>
                <a:gd name="connsiteY12" fmla="*/ 353125 h 387008"/>
                <a:gd name="connsiteX13" fmla="*/ 69263 w 1033463"/>
                <a:gd name="connsiteY13" fmla="*/ 319075 h 387008"/>
                <a:gd name="connsiteX14" fmla="*/ 34050 w 1033463"/>
                <a:gd name="connsiteY14" fmla="*/ 193504 h 387008"/>
                <a:gd name="connsiteX15" fmla="*/ 69263 w 1033463"/>
                <a:gd name="connsiteY15" fmla="*/ 67934 h 387008"/>
                <a:gd name="connsiteX16" fmla="*/ 152146 w 1033463"/>
                <a:gd name="connsiteY16" fmla="*/ 33884 h 387008"/>
                <a:gd name="connsiteX17" fmla="*/ 537660 w 1033463"/>
                <a:gd name="connsiteY17" fmla="*/ 33884 h 387008"/>
                <a:gd name="connsiteX18" fmla="*/ 537660 w 1033463"/>
                <a:gd name="connsiteY18" fmla="*/ 352959 h 387008"/>
                <a:gd name="connsiteX19" fmla="*/ 759734 w 1033463"/>
                <a:gd name="connsiteY19" fmla="*/ 201477 h 387008"/>
                <a:gd name="connsiteX20" fmla="*/ 640475 w 1033463"/>
                <a:gd name="connsiteY20" fmla="*/ 201477 h 387008"/>
                <a:gd name="connsiteX21" fmla="*/ 640475 w 1033463"/>
                <a:gd name="connsiteY21" fmla="*/ 203138 h 387008"/>
                <a:gd name="connsiteX22" fmla="*/ 672200 w 1033463"/>
                <a:gd name="connsiteY22" fmla="*/ 246822 h 387008"/>
                <a:gd name="connsiteX23" fmla="*/ 704589 w 1033463"/>
                <a:gd name="connsiteY23" fmla="*/ 225229 h 387008"/>
                <a:gd name="connsiteX24" fmla="*/ 759734 w 1033463"/>
                <a:gd name="connsiteY24" fmla="*/ 225229 h 387008"/>
                <a:gd name="connsiteX25" fmla="*/ 735816 w 1033463"/>
                <a:gd name="connsiteY25" fmla="*/ 274062 h 387008"/>
                <a:gd name="connsiteX26" fmla="*/ 672200 w 1033463"/>
                <a:gd name="connsiteY26" fmla="*/ 284859 h 387008"/>
                <a:gd name="connsiteX27" fmla="*/ 584168 w 1033463"/>
                <a:gd name="connsiteY27" fmla="*/ 193504 h 387008"/>
                <a:gd name="connsiteX28" fmla="*/ 672200 w 1033463"/>
                <a:gd name="connsiteY28" fmla="*/ 101486 h 387008"/>
                <a:gd name="connsiteX29" fmla="*/ 759734 w 1033463"/>
                <a:gd name="connsiteY29" fmla="*/ 193504 h 387008"/>
                <a:gd name="connsiteX30" fmla="*/ 759734 w 1033463"/>
                <a:gd name="connsiteY30" fmla="*/ 201477 h 387008"/>
                <a:gd name="connsiteX31" fmla="*/ 936296 w 1033463"/>
                <a:gd name="connsiteY31" fmla="*/ 143509 h 387008"/>
                <a:gd name="connsiteX32" fmla="*/ 894273 w 1033463"/>
                <a:gd name="connsiteY32" fmla="*/ 143509 h 387008"/>
                <a:gd name="connsiteX33" fmla="*/ 894273 w 1033463"/>
                <a:gd name="connsiteY33" fmla="*/ 284859 h 387008"/>
                <a:gd name="connsiteX34" fmla="*/ 836969 w 1033463"/>
                <a:gd name="connsiteY34" fmla="*/ 284859 h 387008"/>
                <a:gd name="connsiteX35" fmla="*/ 836969 w 1033463"/>
                <a:gd name="connsiteY35" fmla="*/ 143509 h 387008"/>
                <a:gd name="connsiteX36" fmla="*/ 794947 w 1033463"/>
                <a:gd name="connsiteY36" fmla="*/ 143509 h 387008"/>
                <a:gd name="connsiteX37" fmla="*/ 794947 w 1033463"/>
                <a:gd name="connsiteY37" fmla="*/ 101984 h 387008"/>
                <a:gd name="connsiteX38" fmla="*/ 936296 w 1033463"/>
                <a:gd name="connsiteY38" fmla="*/ 101984 h 387008"/>
                <a:gd name="connsiteX39" fmla="*/ 936296 w 1033463"/>
                <a:gd name="connsiteY39" fmla="*/ 143509 h 38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033463" h="387008">
                  <a:moveTo>
                    <a:pt x="1009047" y="64114"/>
                  </a:moveTo>
                  <a:cubicBezTo>
                    <a:pt x="986292" y="26576"/>
                    <a:pt x="942608" y="0"/>
                    <a:pt x="890951" y="0"/>
                  </a:cubicBezTo>
                  <a:lnTo>
                    <a:pt x="142512" y="0"/>
                  </a:lnTo>
                  <a:cubicBezTo>
                    <a:pt x="91354" y="0"/>
                    <a:pt x="47670" y="26742"/>
                    <a:pt x="24416" y="64114"/>
                  </a:cubicBezTo>
                  <a:cubicBezTo>
                    <a:pt x="4485" y="99327"/>
                    <a:pt x="0" y="156132"/>
                    <a:pt x="0" y="193504"/>
                  </a:cubicBezTo>
                  <a:cubicBezTo>
                    <a:pt x="0" y="230877"/>
                    <a:pt x="4485" y="288347"/>
                    <a:pt x="24416" y="322895"/>
                  </a:cubicBezTo>
                  <a:cubicBezTo>
                    <a:pt x="47172" y="360433"/>
                    <a:pt x="90856" y="387009"/>
                    <a:pt x="142512" y="387009"/>
                  </a:cubicBezTo>
                  <a:lnTo>
                    <a:pt x="890951" y="387009"/>
                  </a:lnTo>
                  <a:cubicBezTo>
                    <a:pt x="942110" y="387009"/>
                    <a:pt x="985794" y="360267"/>
                    <a:pt x="1009047" y="322895"/>
                  </a:cubicBezTo>
                  <a:cubicBezTo>
                    <a:pt x="1028979" y="288180"/>
                    <a:pt x="1033464" y="230877"/>
                    <a:pt x="1033464" y="193504"/>
                  </a:cubicBezTo>
                  <a:cubicBezTo>
                    <a:pt x="1033464" y="156132"/>
                    <a:pt x="1028979" y="98662"/>
                    <a:pt x="1009047" y="64114"/>
                  </a:cubicBezTo>
                  <a:close/>
                  <a:moveTo>
                    <a:pt x="537660" y="353125"/>
                  </a:moveTo>
                  <a:lnTo>
                    <a:pt x="152146" y="353125"/>
                  </a:lnTo>
                  <a:cubicBezTo>
                    <a:pt x="122082" y="353125"/>
                    <a:pt x="87368" y="338342"/>
                    <a:pt x="69263" y="319075"/>
                  </a:cubicBezTo>
                  <a:cubicBezTo>
                    <a:pt x="40362" y="287848"/>
                    <a:pt x="34050" y="239514"/>
                    <a:pt x="34050" y="193504"/>
                  </a:cubicBezTo>
                  <a:cubicBezTo>
                    <a:pt x="34050" y="147495"/>
                    <a:pt x="40362" y="99161"/>
                    <a:pt x="69263" y="67934"/>
                  </a:cubicBezTo>
                  <a:cubicBezTo>
                    <a:pt x="87368" y="48667"/>
                    <a:pt x="122581" y="33884"/>
                    <a:pt x="152146" y="33884"/>
                  </a:cubicBezTo>
                  <a:lnTo>
                    <a:pt x="537660" y="33884"/>
                  </a:lnTo>
                  <a:lnTo>
                    <a:pt x="537660" y="352959"/>
                  </a:lnTo>
                  <a:close/>
                  <a:moveTo>
                    <a:pt x="759734" y="201477"/>
                  </a:moveTo>
                  <a:lnTo>
                    <a:pt x="640475" y="201477"/>
                  </a:lnTo>
                  <a:lnTo>
                    <a:pt x="640475" y="203138"/>
                  </a:lnTo>
                  <a:cubicBezTo>
                    <a:pt x="640475" y="235527"/>
                    <a:pt x="645624" y="246822"/>
                    <a:pt x="672200" y="246822"/>
                  </a:cubicBezTo>
                  <a:cubicBezTo>
                    <a:pt x="689806" y="246822"/>
                    <a:pt x="703427" y="245161"/>
                    <a:pt x="704589" y="225229"/>
                  </a:cubicBezTo>
                  <a:lnTo>
                    <a:pt x="759734" y="225229"/>
                  </a:lnTo>
                  <a:cubicBezTo>
                    <a:pt x="759236" y="250808"/>
                    <a:pt x="750598" y="265591"/>
                    <a:pt x="735816" y="274062"/>
                  </a:cubicBezTo>
                  <a:cubicBezTo>
                    <a:pt x="720535" y="282533"/>
                    <a:pt x="698942" y="284859"/>
                    <a:pt x="672200" y="284859"/>
                  </a:cubicBezTo>
                  <a:cubicBezTo>
                    <a:pt x="601276" y="284859"/>
                    <a:pt x="584168" y="260940"/>
                    <a:pt x="584168" y="193504"/>
                  </a:cubicBezTo>
                  <a:cubicBezTo>
                    <a:pt x="584168" y="126069"/>
                    <a:pt x="599449" y="101486"/>
                    <a:pt x="672200" y="101486"/>
                  </a:cubicBezTo>
                  <a:cubicBezTo>
                    <a:pt x="739802" y="101486"/>
                    <a:pt x="759734" y="119591"/>
                    <a:pt x="759734" y="193504"/>
                  </a:cubicBezTo>
                  <a:lnTo>
                    <a:pt x="759734" y="201477"/>
                  </a:lnTo>
                  <a:close/>
                  <a:moveTo>
                    <a:pt x="936296" y="143509"/>
                  </a:moveTo>
                  <a:lnTo>
                    <a:pt x="894273" y="143509"/>
                  </a:lnTo>
                  <a:lnTo>
                    <a:pt x="894273" y="284859"/>
                  </a:lnTo>
                  <a:lnTo>
                    <a:pt x="836969" y="284859"/>
                  </a:lnTo>
                  <a:lnTo>
                    <a:pt x="836969" y="143509"/>
                  </a:lnTo>
                  <a:lnTo>
                    <a:pt x="794947" y="143509"/>
                  </a:lnTo>
                  <a:lnTo>
                    <a:pt x="794947" y="101984"/>
                  </a:lnTo>
                  <a:lnTo>
                    <a:pt x="936296" y="101984"/>
                  </a:lnTo>
                  <a:lnTo>
                    <a:pt x="936296" y="143509"/>
                  </a:ln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07" name="Forma libre: forma 206">
              <a:extLst>
                <a:ext uri="{FF2B5EF4-FFF2-40B4-BE49-F238E27FC236}">
                  <a16:creationId xmlns:a16="http://schemas.microsoft.com/office/drawing/2014/main" id="{8F2EC702-249B-0A8F-8477-6DA3CE319968}"/>
                </a:ext>
              </a:extLst>
            </p:cNvPr>
            <p:cNvSpPr/>
            <p:nvPr/>
          </p:nvSpPr>
          <p:spPr>
            <a:xfrm>
              <a:off x="4789802" y="4058536"/>
              <a:ext cx="62951" cy="32411"/>
            </a:xfrm>
            <a:custGeom>
              <a:avLst/>
              <a:gdLst>
                <a:gd name="connsiteX0" fmla="*/ 30728 w 62951"/>
                <a:gd name="connsiteY0" fmla="*/ 22 h 32411"/>
                <a:gd name="connsiteX1" fmla="*/ 0 w 62951"/>
                <a:gd name="connsiteY1" fmla="*/ 32412 h 32411"/>
                <a:gd name="connsiteX2" fmla="*/ 62951 w 62951"/>
                <a:gd name="connsiteY2" fmla="*/ 32412 h 32411"/>
                <a:gd name="connsiteX3" fmla="*/ 62951 w 62951"/>
                <a:gd name="connsiteY3" fmla="*/ 30750 h 32411"/>
                <a:gd name="connsiteX4" fmla="*/ 30562 w 62951"/>
                <a:gd name="connsiteY4" fmla="*/ 22 h 3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951" h="32411">
                  <a:moveTo>
                    <a:pt x="30728" y="22"/>
                  </a:moveTo>
                  <a:cubicBezTo>
                    <a:pt x="5149" y="-476"/>
                    <a:pt x="664" y="7331"/>
                    <a:pt x="0" y="32412"/>
                  </a:cubicBezTo>
                  <a:lnTo>
                    <a:pt x="62951" y="32412"/>
                  </a:lnTo>
                  <a:lnTo>
                    <a:pt x="62951" y="30750"/>
                  </a:lnTo>
                  <a:cubicBezTo>
                    <a:pt x="62951" y="1849"/>
                    <a:pt x="51657" y="22"/>
                    <a:pt x="30562" y="22"/>
                  </a:cubicBez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208" name="Forma libre: forma 207">
            <a:extLst>
              <a:ext uri="{FF2B5EF4-FFF2-40B4-BE49-F238E27FC236}">
                <a16:creationId xmlns:a16="http://schemas.microsoft.com/office/drawing/2014/main" id="{A1F773B8-1800-1690-721C-8127C9C43C76}"/>
              </a:ext>
            </a:extLst>
          </p:cNvPr>
          <p:cNvSpPr/>
          <p:nvPr/>
        </p:nvSpPr>
        <p:spPr>
          <a:xfrm>
            <a:off x="3664984" y="5008973"/>
            <a:ext cx="2002315" cy="1450702"/>
          </a:xfrm>
          <a:custGeom>
            <a:avLst/>
            <a:gdLst>
              <a:gd name="connsiteX0" fmla="*/ 1760642 w 2002315"/>
              <a:gd name="connsiteY0" fmla="*/ 0 h 1450702"/>
              <a:gd name="connsiteX1" fmla="*/ 2002315 w 2002315"/>
              <a:gd name="connsiteY1" fmla="*/ 241673 h 1450702"/>
              <a:gd name="connsiteX2" fmla="*/ 2002315 w 2002315"/>
              <a:gd name="connsiteY2" fmla="*/ 1209030 h 1450702"/>
              <a:gd name="connsiteX3" fmla="*/ 1760642 w 2002315"/>
              <a:gd name="connsiteY3" fmla="*/ 1450703 h 1450702"/>
              <a:gd name="connsiteX4" fmla="*/ 241673 w 2002315"/>
              <a:gd name="connsiteY4" fmla="*/ 1450703 h 1450702"/>
              <a:gd name="connsiteX5" fmla="*/ 0 w 2002315"/>
              <a:gd name="connsiteY5" fmla="*/ 1209030 h 1450702"/>
              <a:gd name="connsiteX6" fmla="*/ 0 w 2002315"/>
              <a:gd name="connsiteY6" fmla="*/ 241673 h 1450702"/>
              <a:gd name="connsiteX7" fmla="*/ 241673 w 2002315"/>
              <a:gd name="connsiteY7" fmla="*/ 0 h 145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2315" h="1450702">
                <a:moveTo>
                  <a:pt x="1760642" y="0"/>
                </a:moveTo>
                <a:cubicBezTo>
                  <a:pt x="1894115" y="0"/>
                  <a:pt x="2002315" y="108201"/>
                  <a:pt x="2002315" y="241673"/>
                </a:cubicBezTo>
                <a:lnTo>
                  <a:pt x="2002315" y="1209030"/>
                </a:lnTo>
                <a:cubicBezTo>
                  <a:pt x="2002315" y="1342502"/>
                  <a:pt x="1894115" y="1450703"/>
                  <a:pt x="1760642" y="1450703"/>
                </a:cubicBezTo>
                <a:lnTo>
                  <a:pt x="241673" y="1450703"/>
                </a:lnTo>
                <a:cubicBezTo>
                  <a:pt x="108201" y="1450703"/>
                  <a:pt x="0" y="1342502"/>
                  <a:pt x="0" y="1209030"/>
                </a:cubicBezTo>
                <a:lnTo>
                  <a:pt x="0" y="241673"/>
                </a:lnTo>
                <a:cubicBezTo>
                  <a:pt x="0" y="108201"/>
                  <a:pt x="108201" y="0"/>
                  <a:pt x="241673" y="0"/>
                </a:cubicBezTo>
                <a:close/>
              </a:path>
            </a:pathLst>
          </a:custGeom>
          <a:solidFill>
            <a:srgbClr val="ECECE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09" name="Forma libre: forma 208">
            <a:extLst>
              <a:ext uri="{FF2B5EF4-FFF2-40B4-BE49-F238E27FC236}">
                <a16:creationId xmlns:a16="http://schemas.microsoft.com/office/drawing/2014/main" id="{53F6054A-4759-50D8-F147-8FC6A34B58DF}"/>
              </a:ext>
            </a:extLst>
          </p:cNvPr>
          <p:cNvSpPr/>
          <p:nvPr/>
        </p:nvSpPr>
        <p:spPr>
          <a:xfrm>
            <a:off x="978510" y="5008973"/>
            <a:ext cx="2002315" cy="1450702"/>
          </a:xfrm>
          <a:custGeom>
            <a:avLst/>
            <a:gdLst>
              <a:gd name="connsiteX0" fmla="*/ 1760642 w 2002315"/>
              <a:gd name="connsiteY0" fmla="*/ 0 h 1450702"/>
              <a:gd name="connsiteX1" fmla="*/ 2002315 w 2002315"/>
              <a:gd name="connsiteY1" fmla="*/ 241673 h 1450702"/>
              <a:gd name="connsiteX2" fmla="*/ 2002315 w 2002315"/>
              <a:gd name="connsiteY2" fmla="*/ 1209030 h 1450702"/>
              <a:gd name="connsiteX3" fmla="*/ 1760642 w 2002315"/>
              <a:gd name="connsiteY3" fmla="*/ 1450703 h 1450702"/>
              <a:gd name="connsiteX4" fmla="*/ 241673 w 2002315"/>
              <a:gd name="connsiteY4" fmla="*/ 1450703 h 1450702"/>
              <a:gd name="connsiteX5" fmla="*/ 0 w 2002315"/>
              <a:gd name="connsiteY5" fmla="*/ 1209030 h 1450702"/>
              <a:gd name="connsiteX6" fmla="*/ 0 w 2002315"/>
              <a:gd name="connsiteY6" fmla="*/ 241673 h 1450702"/>
              <a:gd name="connsiteX7" fmla="*/ 241673 w 2002315"/>
              <a:gd name="connsiteY7" fmla="*/ 0 h 145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2315" h="1450702">
                <a:moveTo>
                  <a:pt x="1760642" y="0"/>
                </a:moveTo>
                <a:cubicBezTo>
                  <a:pt x="1894115" y="0"/>
                  <a:pt x="2002315" y="108201"/>
                  <a:pt x="2002315" y="241673"/>
                </a:cubicBezTo>
                <a:lnTo>
                  <a:pt x="2002315" y="1209030"/>
                </a:lnTo>
                <a:cubicBezTo>
                  <a:pt x="2002315" y="1342502"/>
                  <a:pt x="1894115" y="1450703"/>
                  <a:pt x="1760642" y="1450703"/>
                </a:cubicBezTo>
                <a:lnTo>
                  <a:pt x="241673" y="1450703"/>
                </a:lnTo>
                <a:cubicBezTo>
                  <a:pt x="108201" y="1450703"/>
                  <a:pt x="0" y="1342502"/>
                  <a:pt x="0" y="1209030"/>
                </a:cubicBezTo>
                <a:lnTo>
                  <a:pt x="0" y="241673"/>
                </a:lnTo>
                <a:cubicBezTo>
                  <a:pt x="0" y="108201"/>
                  <a:pt x="108201" y="0"/>
                  <a:pt x="241673" y="0"/>
                </a:cubicBezTo>
                <a:close/>
              </a:path>
            </a:pathLst>
          </a:custGeom>
          <a:solidFill>
            <a:srgbClr val="ECECE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grpSp>
        <p:nvGrpSpPr>
          <p:cNvPr id="210" name="Gráfico 3">
            <a:extLst>
              <a:ext uri="{FF2B5EF4-FFF2-40B4-BE49-F238E27FC236}">
                <a16:creationId xmlns:a16="http://schemas.microsoft.com/office/drawing/2014/main" id="{2A63A3FF-E752-9E9C-E501-CBF68498FE54}"/>
              </a:ext>
            </a:extLst>
          </p:cNvPr>
          <p:cNvGrpSpPr/>
          <p:nvPr/>
        </p:nvGrpSpPr>
        <p:grpSpPr>
          <a:xfrm>
            <a:off x="1154741" y="5558260"/>
            <a:ext cx="1649190" cy="352294"/>
            <a:chOff x="1154741" y="5558260"/>
            <a:chExt cx="1649190" cy="352294"/>
          </a:xfrm>
          <a:solidFill>
            <a:srgbClr val="291752"/>
          </a:solidFill>
        </p:grpSpPr>
        <p:sp>
          <p:nvSpPr>
            <p:cNvPr id="211" name="Forma libre: forma 210">
              <a:extLst>
                <a:ext uri="{FF2B5EF4-FFF2-40B4-BE49-F238E27FC236}">
                  <a16:creationId xmlns:a16="http://schemas.microsoft.com/office/drawing/2014/main" id="{2A16D7F7-6FEA-AFC6-F69C-D430AFA95038}"/>
                </a:ext>
              </a:extLst>
            </p:cNvPr>
            <p:cNvSpPr/>
            <p:nvPr/>
          </p:nvSpPr>
          <p:spPr>
            <a:xfrm>
              <a:off x="1154741" y="5558260"/>
              <a:ext cx="167593" cy="167593"/>
            </a:xfrm>
            <a:custGeom>
              <a:avLst/>
              <a:gdLst>
                <a:gd name="connsiteX0" fmla="*/ 0 w 167593"/>
                <a:gd name="connsiteY0" fmla="*/ 0 h 167593"/>
                <a:gd name="connsiteX1" fmla="*/ 167593 w 167593"/>
                <a:gd name="connsiteY1" fmla="*/ 0 h 167593"/>
                <a:gd name="connsiteX2" fmla="*/ 167593 w 167593"/>
                <a:gd name="connsiteY2" fmla="*/ 167593 h 167593"/>
                <a:gd name="connsiteX3" fmla="*/ 0 w 167593"/>
                <a:gd name="connsiteY3" fmla="*/ 167593 h 167593"/>
                <a:gd name="connsiteX4" fmla="*/ 0 w 167593"/>
                <a:gd name="connsiteY4" fmla="*/ 0 h 167593"/>
                <a:gd name="connsiteX5" fmla="*/ 0 w 167593"/>
                <a:gd name="connsiteY5" fmla="*/ 0 h 16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593" h="167593">
                  <a:moveTo>
                    <a:pt x="0" y="0"/>
                  </a:moveTo>
                  <a:lnTo>
                    <a:pt x="167593" y="0"/>
                  </a:lnTo>
                  <a:cubicBezTo>
                    <a:pt x="167593" y="55809"/>
                    <a:pt x="167593" y="111784"/>
                    <a:pt x="167593" y="167593"/>
                  </a:cubicBezTo>
                  <a:lnTo>
                    <a:pt x="0" y="16759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12" name="Forma libre: forma 211">
              <a:extLst>
                <a:ext uri="{FF2B5EF4-FFF2-40B4-BE49-F238E27FC236}">
                  <a16:creationId xmlns:a16="http://schemas.microsoft.com/office/drawing/2014/main" id="{0593BD43-8D7F-3B7B-DCFE-821499FA6F3D}"/>
                </a:ext>
              </a:extLst>
            </p:cNvPr>
            <p:cNvSpPr/>
            <p:nvPr/>
          </p:nvSpPr>
          <p:spPr>
            <a:xfrm>
              <a:off x="1339442" y="5558260"/>
              <a:ext cx="167593" cy="167593"/>
            </a:xfrm>
            <a:custGeom>
              <a:avLst/>
              <a:gdLst>
                <a:gd name="connsiteX0" fmla="*/ 0 w 167593"/>
                <a:gd name="connsiteY0" fmla="*/ 0 h 167593"/>
                <a:gd name="connsiteX1" fmla="*/ 167593 w 167593"/>
                <a:gd name="connsiteY1" fmla="*/ 0 h 167593"/>
                <a:gd name="connsiteX2" fmla="*/ 167593 w 167593"/>
                <a:gd name="connsiteY2" fmla="*/ 167593 h 167593"/>
                <a:gd name="connsiteX3" fmla="*/ 0 w 167593"/>
                <a:gd name="connsiteY3" fmla="*/ 167593 h 167593"/>
                <a:gd name="connsiteX4" fmla="*/ 0 w 167593"/>
                <a:gd name="connsiteY4" fmla="*/ 0 h 167593"/>
                <a:gd name="connsiteX5" fmla="*/ 0 w 167593"/>
                <a:gd name="connsiteY5" fmla="*/ 0 h 16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593" h="167593">
                  <a:moveTo>
                    <a:pt x="0" y="0"/>
                  </a:moveTo>
                  <a:lnTo>
                    <a:pt x="167593" y="0"/>
                  </a:lnTo>
                  <a:cubicBezTo>
                    <a:pt x="167593" y="55809"/>
                    <a:pt x="167593" y="111784"/>
                    <a:pt x="167593" y="167593"/>
                  </a:cubicBezTo>
                  <a:cubicBezTo>
                    <a:pt x="111784" y="167593"/>
                    <a:pt x="55809" y="167593"/>
                    <a:pt x="0" y="167593"/>
                  </a:cubicBezTo>
                  <a:cubicBezTo>
                    <a:pt x="0" y="111784"/>
                    <a:pt x="0" y="55809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14" name="Forma libre: forma 213">
              <a:extLst>
                <a:ext uri="{FF2B5EF4-FFF2-40B4-BE49-F238E27FC236}">
                  <a16:creationId xmlns:a16="http://schemas.microsoft.com/office/drawing/2014/main" id="{8EF3CFDC-B4A8-0DC6-358A-1BCB214B7DE0}"/>
                </a:ext>
              </a:extLst>
            </p:cNvPr>
            <p:cNvSpPr/>
            <p:nvPr/>
          </p:nvSpPr>
          <p:spPr>
            <a:xfrm>
              <a:off x="2617569" y="5613052"/>
              <a:ext cx="186362" cy="230560"/>
            </a:xfrm>
            <a:custGeom>
              <a:avLst/>
              <a:gdLst>
                <a:gd name="connsiteX0" fmla="*/ 48335 w 186362"/>
                <a:gd name="connsiteY0" fmla="*/ 8990 h 230560"/>
                <a:gd name="connsiteX1" fmla="*/ 101154 w 186362"/>
                <a:gd name="connsiteY1" fmla="*/ 2844 h 230560"/>
                <a:gd name="connsiteX2" fmla="*/ 101154 w 186362"/>
                <a:gd name="connsiteY2" fmla="*/ 33905 h 230560"/>
                <a:gd name="connsiteX3" fmla="*/ 74412 w 186362"/>
                <a:gd name="connsiteY3" fmla="*/ 31413 h 230560"/>
                <a:gd name="connsiteX4" fmla="*/ 62287 w 186362"/>
                <a:gd name="connsiteY4" fmla="*/ 48355 h 230560"/>
                <a:gd name="connsiteX5" fmla="*/ 61622 w 186362"/>
                <a:gd name="connsiteY5" fmla="*/ 75429 h 230560"/>
                <a:gd name="connsiteX6" fmla="*/ 114608 w 186362"/>
                <a:gd name="connsiteY6" fmla="*/ 75429 h 230560"/>
                <a:gd name="connsiteX7" fmla="*/ 114608 w 186362"/>
                <a:gd name="connsiteY7" fmla="*/ 41047 h 230560"/>
                <a:gd name="connsiteX8" fmla="*/ 150485 w 186362"/>
                <a:gd name="connsiteY8" fmla="*/ 30250 h 230560"/>
                <a:gd name="connsiteX9" fmla="*/ 150485 w 186362"/>
                <a:gd name="connsiteY9" fmla="*/ 75596 h 230560"/>
                <a:gd name="connsiteX10" fmla="*/ 186362 w 186362"/>
                <a:gd name="connsiteY10" fmla="*/ 75596 h 230560"/>
                <a:gd name="connsiteX11" fmla="*/ 186362 w 186362"/>
                <a:gd name="connsiteY11" fmla="*/ 104995 h 230560"/>
                <a:gd name="connsiteX12" fmla="*/ 150319 w 186362"/>
                <a:gd name="connsiteY12" fmla="*/ 104829 h 230560"/>
                <a:gd name="connsiteX13" fmla="*/ 150319 w 186362"/>
                <a:gd name="connsiteY13" fmla="*/ 155655 h 230560"/>
                <a:gd name="connsiteX14" fmla="*/ 150983 w 186362"/>
                <a:gd name="connsiteY14" fmla="*/ 183725 h 230560"/>
                <a:gd name="connsiteX15" fmla="*/ 158790 w 186362"/>
                <a:gd name="connsiteY15" fmla="*/ 198176 h 230560"/>
                <a:gd name="connsiteX16" fmla="*/ 186362 w 186362"/>
                <a:gd name="connsiteY16" fmla="*/ 195518 h 230560"/>
                <a:gd name="connsiteX17" fmla="*/ 186362 w 186362"/>
                <a:gd name="connsiteY17" fmla="*/ 225250 h 230560"/>
                <a:gd name="connsiteX18" fmla="*/ 153309 w 186362"/>
                <a:gd name="connsiteY18" fmla="*/ 230399 h 230560"/>
                <a:gd name="connsiteX19" fmla="*/ 124740 w 186362"/>
                <a:gd name="connsiteY19" fmla="*/ 217277 h 230560"/>
                <a:gd name="connsiteX20" fmla="*/ 114442 w 186362"/>
                <a:gd name="connsiteY20" fmla="*/ 182729 h 230560"/>
                <a:gd name="connsiteX21" fmla="*/ 114442 w 186362"/>
                <a:gd name="connsiteY21" fmla="*/ 104829 h 230560"/>
                <a:gd name="connsiteX22" fmla="*/ 61456 w 186362"/>
                <a:gd name="connsiteY22" fmla="*/ 104829 h 230560"/>
                <a:gd name="connsiteX23" fmla="*/ 61456 w 186362"/>
                <a:gd name="connsiteY23" fmla="*/ 227077 h 230560"/>
                <a:gd name="connsiteX24" fmla="*/ 25247 w 186362"/>
                <a:gd name="connsiteY24" fmla="*/ 227077 h 230560"/>
                <a:gd name="connsiteX25" fmla="*/ 25247 w 186362"/>
                <a:gd name="connsiteY25" fmla="*/ 104829 h 230560"/>
                <a:gd name="connsiteX26" fmla="*/ 0 w 186362"/>
                <a:gd name="connsiteY26" fmla="*/ 104829 h 230560"/>
                <a:gd name="connsiteX27" fmla="*/ 0 w 186362"/>
                <a:gd name="connsiteY27" fmla="*/ 75762 h 230560"/>
                <a:gd name="connsiteX28" fmla="*/ 25081 w 186362"/>
                <a:gd name="connsiteY28" fmla="*/ 75762 h 230560"/>
                <a:gd name="connsiteX29" fmla="*/ 27572 w 186362"/>
                <a:gd name="connsiteY29" fmla="*/ 37061 h 230560"/>
                <a:gd name="connsiteX30" fmla="*/ 48002 w 186362"/>
                <a:gd name="connsiteY30" fmla="*/ 9156 h 230560"/>
                <a:gd name="connsiteX31" fmla="*/ 48002 w 186362"/>
                <a:gd name="connsiteY31" fmla="*/ 9156 h 230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6362" h="230560">
                  <a:moveTo>
                    <a:pt x="48335" y="8990"/>
                  </a:moveTo>
                  <a:cubicBezTo>
                    <a:pt x="63782" y="-1142"/>
                    <a:pt x="83714" y="-1973"/>
                    <a:pt x="101154" y="2844"/>
                  </a:cubicBezTo>
                  <a:cubicBezTo>
                    <a:pt x="101154" y="13142"/>
                    <a:pt x="101154" y="23607"/>
                    <a:pt x="101154" y="33905"/>
                  </a:cubicBezTo>
                  <a:cubicBezTo>
                    <a:pt x="92849" y="30250"/>
                    <a:pt x="83215" y="27925"/>
                    <a:pt x="74412" y="31413"/>
                  </a:cubicBezTo>
                  <a:cubicBezTo>
                    <a:pt x="67436" y="34071"/>
                    <a:pt x="63450" y="41213"/>
                    <a:pt x="62287" y="48355"/>
                  </a:cubicBezTo>
                  <a:cubicBezTo>
                    <a:pt x="60958" y="57325"/>
                    <a:pt x="61789" y="66460"/>
                    <a:pt x="61622" y="75429"/>
                  </a:cubicBezTo>
                  <a:cubicBezTo>
                    <a:pt x="79229" y="75429"/>
                    <a:pt x="97001" y="75429"/>
                    <a:pt x="114608" y="75429"/>
                  </a:cubicBezTo>
                  <a:cubicBezTo>
                    <a:pt x="114608" y="63968"/>
                    <a:pt x="114608" y="52508"/>
                    <a:pt x="114608" y="41047"/>
                  </a:cubicBezTo>
                  <a:cubicBezTo>
                    <a:pt x="126567" y="37559"/>
                    <a:pt x="138526" y="33739"/>
                    <a:pt x="150485" y="30250"/>
                  </a:cubicBezTo>
                  <a:cubicBezTo>
                    <a:pt x="150485" y="45365"/>
                    <a:pt x="150485" y="60481"/>
                    <a:pt x="150485" y="75596"/>
                  </a:cubicBezTo>
                  <a:cubicBezTo>
                    <a:pt x="162444" y="75429"/>
                    <a:pt x="174403" y="75596"/>
                    <a:pt x="186362" y="75596"/>
                  </a:cubicBezTo>
                  <a:lnTo>
                    <a:pt x="186362" y="104995"/>
                  </a:lnTo>
                  <a:cubicBezTo>
                    <a:pt x="174403" y="104496"/>
                    <a:pt x="162278" y="104995"/>
                    <a:pt x="150319" y="104829"/>
                  </a:cubicBezTo>
                  <a:cubicBezTo>
                    <a:pt x="150319" y="121771"/>
                    <a:pt x="150319" y="138713"/>
                    <a:pt x="150319" y="155655"/>
                  </a:cubicBezTo>
                  <a:cubicBezTo>
                    <a:pt x="150485" y="164956"/>
                    <a:pt x="149821" y="174424"/>
                    <a:pt x="150983" y="183725"/>
                  </a:cubicBezTo>
                  <a:cubicBezTo>
                    <a:pt x="151648" y="189207"/>
                    <a:pt x="153641" y="195352"/>
                    <a:pt x="158790" y="198176"/>
                  </a:cubicBezTo>
                  <a:cubicBezTo>
                    <a:pt x="167427" y="202993"/>
                    <a:pt x="178390" y="200834"/>
                    <a:pt x="186362" y="195518"/>
                  </a:cubicBezTo>
                  <a:lnTo>
                    <a:pt x="186362" y="225250"/>
                  </a:lnTo>
                  <a:cubicBezTo>
                    <a:pt x="176064" y="229735"/>
                    <a:pt x="164437" y="231063"/>
                    <a:pt x="153309" y="230399"/>
                  </a:cubicBezTo>
                  <a:cubicBezTo>
                    <a:pt x="142678" y="229568"/>
                    <a:pt x="131716" y="225748"/>
                    <a:pt x="124740" y="217277"/>
                  </a:cubicBezTo>
                  <a:cubicBezTo>
                    <a:pt x="116767" y="207644"/>
                    <a:pt x="114608" y="194854"/>
                    <a:pt x="114442" y="182729"/>
                  </a:cubicBezTo>
                  <a:cubicBezTo>
                    <a:pt x="114442" y="156818"/>
                    <a:pt x="114442" y="130740"/>
                    <a:pt x="114442" y="104829"/>
                  </a:cubicBezTo>
                  <a:cubicBezTo>
                    <a:pt x="96835" y="104829"/>
                    <a:pt x="79063" y="104829"/>
                    <a:pt x="61456" y="104829"/>
                  </a:cubicBezTo>
                  <a:cubicBezTo>
                    <a:pt x="61456" y="145523"/>
                    <a:pt x="61456" y="186383"/>
                    <a:pt x="61456" y="227077"/>
                  </a:cubicBezTo>
                  <a:lnTo>
                    <a:pt x="25247" y="227077"/>
                  </a:lnTo>
                  <a:cubicBezTo>
                    <a:pt x="25247" y="186383"/>
                    <a:pt x="25247" y="145523"/>
                    <a:pt x="25247" y="104829"/>
                  </a:cubicBezTo>
                  <a:cubicBezTo>
                    <a:pt x="16776" y="104829"/>
                    <a:pt x="8471" y="104829"/>
                    <a:pt x="0" y="104829"/>
                  </a:cubicBezTo>
                  <a:cubicBezTo>
                    <a:pt x="0" y="95195"/>
                    <a:pt x="0" y="85395"/>
                    <a:pt x="0" y="75762"/>
                  </a:cubicBezTo>
                  <a:cubicBezTo>
                    <a:pt x="8305" y="75596"/>
                    <a:pt x="16776" y="75762"/>
                    <a:pt x="25081" y="75762"/>
                  </a:cubicBezTo>
                  <a:cubicBezTo>
                    <a:pt x="25745" y="62972"/>
                    <a:pt x="23752" y="49684"/>
                    <a:pt x="27572" y="37061"/>
                  </a:cubicBezTo>
                  <a:cubicBezTo>
                    <a:pt x="30894" y="25766"/>
                    <a:pt x="38037" y="15468"/>
                    <a:pt x="48002" y="9156"/>
                  </a:cubicBezTo>
                  <a:lnTo>
                    <a:pt x="48002" y="9156"/>
                  </a:ln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15" name="Forma libre: forma 214">
              <a:extLst>
                <a:ext uri="{FF2B5EF4-FFF2-40B4-BE49-F238E27FC236}">
                  <a16:creationId xmlns:a16="http://schemas.microsoft.com/office/drawing/2014/main" id="{DCA805AD-E00A-CA10-29FE-C087D1581703}"/>
                </a:ext>
              </a:extLst>
            </p:cNvPr>
            <p:cNvSpPr/>
            <p:nvPr/>
          </p:nvSpPr>
          <p:spPr>
            <a:xfrm>
              <a:off x="1871764" y="5623922"/>
              <a:ext cx="43428" cy="41658"/>
            </a:xfrm>
            <a:custGeom>
              <a:avLst/>
              <a:gdLst>
                <a:gd name="connsiteX0" fmla="*/ 18293 w 43428"/>
                <a:gd name="connsiteY0" fmla="*/ 279 h 41658"/>
                <a:gd name="connsiteX1" fmla="*/ 38391 w 43428"/>
                <a:gd name="connsiteY1" fmla="*/ 7421 h 41658"/>
                <a:gd name="connsiteX2" fmla="*/ 40883 w 43428"/>
                <a:gd name="connsiteY2" fmla="*/ 31007 h 41658"/>
                <a:gd name="connsiteX3" fmla="*/ 16799 w 43428"/>
                <a:gd name="connsiteY3" fmla="*/ 41139 h 41658"/>
                <a:gd name="connsiteX4" fmla="*/ 23 w 43428"/>
                <a:gd name="connsiteY4" fmla="*/ 20875 h 41658"/>
                <a:gd name="connsiteX5" fmla="*/ 18460 w 43428"/>
                <a:gd name="connsiteY5" fmla="*/ 279 h 41658"/>
                <a:gd name="connsiteX6" fmla="*/ 18460 w 43428"/>
                <a:gd name="connsiteY6" fmla="*/ 279 h 41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428" h="41658">
                  <a:moveTo>
                    <a:pt x="18293" y="279"/>
                  </a:moveTo>
                  <a:cubicBezTo>
                    <a:pt x="25602" y="-884"/>
                    <a:pt x="33574" y="1608"/>
                    <a:pt x="38391" y="7421"/>
                  </a:cubicBezTo>
                  <a:cubicBezTo>
                    <a:pt x="44039" y="13733"/>
                    <a:pt x="45035" y="23699"/>
                    <a:pt x="40883" y="31007"/>
                  </a:cubicBezTo>
                  <a:cubicBezTo>
                    <a:pt x="36232" y="39312"/>
                    <a:pt x="25768" y="43132"/>
                    <a:pt x="16799" y="41139"/>
                  </a:cubicBezTo>
                  <a:cubicBezTo>
                    <a:pt x="7331" y="39478"/>
                    <a:pt x="-476" y="30675"/>
                    <a:pt x="23" y="20875"/>
                  </a:cubicBezTo>
                  <a:cubicBezTo>
                    <a:pt x="-310" y="10577"/>
                    <a:pt x="8328" y="1441"/>
                    <a:pt x="18460" y="279"/>
                  </a:cubicBezTo>
                  <a:lnTo>
                    <a:pt x="18460" y="279"/>
                  </a:ln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16" name="Forma libre: forma 215">
              <a:extLst>
                <a:ext uri="{FF2B5EF4-FFF2-40B4-BE49-F238E27FC236}">
                  <a16:creationId xmlns:a16="http://schemas.microsoft.com/office/drawing/2014/main" id="{5EE30A97-10D3-56B6-9EE3-656B37CB58BB}"/>
                </a:ext>
              </a:extLst>
            </p:cNvPr>
            <p:cNvSpPr/>
            <p:nvPr/>
          </p:nvSpPr>
          <p:spPr>
            <a:xfrm>
              <a:off x="1612009" y="5628538"/>
              <a:ext cx="228717" cy="211590"/>
            </a:xfrm>
            <a:custGeom>
              <a:avLst/>
              <a:gdLst>
                <a:gd name="connsiteX0" fmla="*/ 166 w 228717"/>
                <a:gd name="connsiteY0" fmla="*/ 148 h 211590"/>
                <a:gd name="connsiteX1" fmla="*/ 52819 w 228717"/>
                <a:gd name="connsiteY1" fmla="*/ 148 h 211590"/>
                <a:gd name="connsiteX2" fmla="*/ 102150 w 228717"/>
                <a:gd name="connsiteY2" fmla="*/ 125053 h 211590"/>
                <a:gd name="connsiteX3" fmla="*/ 114608 w 228717"/>
                <a:gd name="connsiteY3" fmla="*/ 156280 h 211590"/>
                <a:gd name="connsiteX4" fmla="*/ 178057 w 228717"/>
                <a:gd name="connsiteY4" fmla="*/ 148 h 211590"/>
                <a:gd name="connsiteX5" fmla="*/ 228717 w 228717"/>
                <a:gd name="connsiteY5" fmla="*/ 148 h 211590"/>
                <a:gd name="connsiteX6" fmla="*/ 228717 w 228717"/>
                <a:gd name="connsiteY6" fmla="*/ 211425 h 211590"/>
                <a:gd name="connsiteX7" fmla="*/ 192176 w 228717"/>
                <a:gd name="connsiteY7" fmla="*/ 211425 h 211590"/>
                <a:gd name="connsiteX8" fmla="*/ 192176 w 228717"/>
                <a:gd name="connsiteY8" fmla="*/ 55458 h 211590"/>
                <a:gd name="connsiteX9" fmla="*/ 192010 w 228717"/>
                <a:gd name="connsiteY9" fmla="*/ 48482 h 211590"/>
                <a:gd name="connsiteX10" fmla="*/ 190183 w 228717"/>
                <a:gd name="connsiteY10" fmla="*/ 51804 h 211590"/>
                <a:gd name="connsiteX11" fmla="*/ 127065 w 228717"/>
                <a:gd name="connsiteY11" fmla="*/ 211425 h 211590"/>
                <a:gd name="connsiteX12" fmla="*/ 100988 w 228717"/>
                <a:gd name="connsiteY12" fmla="*/ 211425 h 211590"/>
                <a:gd name="connsiteX13" fmla="*/ 36542 w 228717"/>
                <a:gd name="connsiteY13" fmla="*/ 51638 h 211590"/>
                <a:gd name="connsiteX14" fmla="*/ 34715 w 228717"/>
                <a:gd name="connsiteY14" fmla="*/ 48482 h 211590"/>
                <a:gd name="connsiteX15" fmla="*/ 34548 w 228717"/>
                <a:gd name="connsiteY15" fmla="*/ 116915 h 211590"/>
                <a:gd name="connsiteX16" fmla="*/ 34548 w 228717"/>
                <a:gd name="connsiteY16" fmla="*/ 211591 h 211590"/>
                <a:gd name="connsiteX17" fmla="*/ 0 w 228717"/>
                <a:gd name="connsiteY17" fmla="*/ 211591 h 211590"/>
                <a:gd name="connsiteX18" fmla="*/ 0 w 228717"/>
                <a:gd name="connsiteY18" fmla="*/ 148 h 211590"/>
                <a:gd name="connsiteX19" fmla="*/ 0 w 228717"/>
                <a:gd name="connsiteY19" fmla="*/ 148 h 211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8717" h="211590">
                  <a:moveTo>
                    <a:pt x="166" y="148"/>
                  </a:moveTo>
                  <a:lnTo>
                    <a:pt x="52819" y="148"/>
                  </a:lnTo>
                  <a:cubicBezTo>
                    <a:pt x="69263" y="41838"/>
                    <a:pt x="85707" y="83363"/>
                    <a:pt x="102150" y="125053"/>
                  </a:cubicBezTo>
                  <a:cubicBezTo>
                    <a:pt x="106303" y="135518"/>
                    <a:pt x="110289" y="145982"/>
                    <a:pt x="114608" y="156280"/>
                  </a:cubicBezTo>
                  <a:cubicBezTo>
                    <a:pt x="135702" y="104291"/>
                    <a:pt x="157129" y="52303"/>
                    <a:pt x="178057" y="148"/>
                  </a:cubicBezTo>
                  <a:cubicBezTo>
                    <a:pt x="194999" y="-185"/>
                    <a:pt x="211941" y="148"/>
                    <a:pt x="228717" y="148"/>
                  </a:cubicBezTo>
                  <a:cubicBezTo>
                    <a:pt x="228717" y="70573"/>
                    <a:pt x="228717" y="140999"/>
                    <a:pt x="228717" y="211425"/>
                  </a:cubicBezTo>
                  <a:cubicBezTo>
                    <a:pt x="216592" y="211425"/>
                    <a:pt x="204301" y="211425"/>
                    <a:pt x="192176" y="211425"/>
                  </a:cubicBezTo>
                  <a:cubicBezTo>
                    <a:pt x="192176" y="159436"/>
                    <a:pt x="192176" y="107447"/>
                    <a:pt x="192176" y="55458"/>
                  </a:cubicBezTo>
                  <a:cubicBezTo>
                    <a:pt x="192176" y="53133"/>
                    <a:pt x="192176" y="50807"/>
                    <a:pt x="192010" y="48482"/>
                  </a:cubicBezTo>
                  <a:cubicBezTo>
                    <a:pt x="191345" y="49645"/>
                    <a:pt x="190681" y="50641"/>
                    <a:pt x="190183" y="51804"/>
                  </a:cubicBezTo>
                  <a:cubicBezTo>
                    <a:pt x="169254" y="104956"/>
                    <a:pt x="147827" y="158107"/>
                    <a:pt x="127065" y="211425"/>
                  </a:cubicBezTo>
                  <a:cubicBezTo>
                    <a:pt x="118428" y="211757"/>
                    <a:pt x="109625" y="211425"/>
                    <a:pt x="100988" y="211425"/>
                  </a:cubicBezTo>
                  <a:cubicBezTo>
                    <a:pt x="79395" y="158273"/>
                    <a:pt x="57968" y="104956"/>
                    <a:pt x="36542" y="51638"/>
                  </a:cubicBezTo>
                  <a:cubicBezTo>
                    <a:pt x="36043" y="50475"/>
                    <a:pt x="35379" y="49479"/>
                    <a:pt x="34715" y="48482"/>
                  </a:cubicBezTo>
                  <a:cubicBezTo>
                    <a:pt x="34216" y="71238"/>
                    <a:pt x="34715" y="93993"/>
                    <a:pt x="34548" y="116915"/>
                  </a:cubicBezTo>
                  <a:cubicBezTo>
                    <a:pt x="34548" y="148473"/>
                    <a:pt x="34548" y="180032"/>
                    <a:pt x="34548" y="211591"/>
                  </a:cubicBezTo>
                  <a:cubicBezTo>
                    <a:pt x="23088" y="211591"/>
                    <a:pt x="11461" y="211591"/>
                    <a:pt x="0" y="211591"/>
                  </a:cubicBezTo>
                  <a:cubicBezTo>
                    <a:pt x="0" y="141165"/>
                    <a:pt x="0" y="70739"/>
                    <a:pt x="0" y="148"/>
                  </a:cubicBezTo>
                  <a:lnTo>
                    <a:pt x="0" y="148"/>
                  </a:ln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17" name="Forma libre: forma 216">
              <a:extLst>
                <a:ext uri="{FF2B5EF4-FFF2-40B4-BE49-F238E27FC236}">
                  <a16:creationId xmlns:a16="http://schemas.microsoft.com/office/drawing/2014/main" id="{54DEEF19-F1AF-80EC-F7D2-B650FAB9A4E3}"/>
                </a:ext>
              </a:extLst>
            </p:cNvPr>
            <p:cNvSpPr/>
            <p:nvPr/>
          </p:nvSpPr>
          <p:spPr>
            <a:xfrm>
              <a:off x="1935131" y="5684806"/>
              <a:ext cx="118700" cy="158967"/>
            </a:xfrm>
            <a:custGeom>
              <a:avLst/>
              <a:gdLst>
                <a:gd name="connsiteX0" fmla="*/ 54586 w 118700"/>
                <a:gd name="connsiteY0" fmla="*/ 3675 h 158967"/>
                <a:gd name="connsiteX1" fmla="*/ 108402 w 118700"/>
                <a:gd name="connsiteY1" fmla="*/ 3675 h 158967"/>
                <a:gd name="connsiteX2" fmla="*/ 118700 w 118700"/>
                <a:gd name="connsiteY2" fmla="*/ 7994 h 158967"/>
                <a:gd name="connsiteX3" fmla="*/ 118700 w 118700"/>
                <a:gd name="connsiteY3" fmla="*/ 42708 h 158967"/>
                <a:gd name="connsiteX4" fmla="*/ 77342 w 118700"/>
                <a:gd name="connsiteY4" fmla="*/ 29919 h 158967"/>
                <a:gd name="connsiteX5" fmla="*/ 47278 w 118700"/>
                <a:gd name="connsiteY5" fmla="*/ 46695 h 158967"/>
                <a:gd name="connsiteX6" fmla="*/ 37644 w 118700"/>
                <a:gd name="connsiteY6" fmla="*/ 88717 h 158967"/>
                <a:gd name="connsiteX7" fmla="*/ 52261 w 118700"/>
                <a:gd name="connsiteY7" fmla="*/ 118781 h 158967"/>
                <a:gd name="connsiteX8" fmla="*/ 86145 w 118700"/>
                <a:gd name="connsiteY8" fmla="*/ 128913 h 158967"/>
                <a:gd name="connsiteX9" fmla="*/ 118700 w 118700"/>
                <a:gd name="connsiteY9" fmla="*/ 115626 h 158967"/>
                <a:gd name="connsiteX10" fmla="*/ 118700 w 118700"/>
                <a:gd name="connsiteY10" fmla="*/ 148513 h 158967"/>
                <a:gd name="connsiteX11" fmla="*/ 69203 w 118700"/>
                <a:gd name="connsiteY11" fmla="*/ 158811 h 158967"/>
                <a:gd name="connsiteX12" fmla="*/ 22031 w 118700"/>
                <a:gd name="connsiteY12" fmla="*/ 139045 h 158967"/>
                <a:gd name="connsiteX13" fmla="*/ 106 w 118700"/>
                <a:gd name="connsiteY13" fmla="*/ 88385 h 158967"/>
                <a:gd name="connsiteX14" fmla="*/ 14390 w 118700"/>
                <a:gd name="connsiteY14" fmla="*/ 32078 h 158967"/>
                <a:gd name="connsiteX15" fmla="*/ 54586 w 118700"/>
                <a:gd name="connsiteY15" fmla="*/ 3675 h 158967"/>
                <a:gd name="connsiteX16" fmla="*/ 54586 w 118700"/>
                <a:gd name="connsiteY16" fmla="*/ 3675 h 15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8700" h="158967">
                  <a:moveTo>
                    <a:pt x="54586" y="3675"/>
                  </a:moveTo>
                  <a:cubicBezTo>
                    <a:pt x="72027" y="-1308"/>
                    <a:pt x="90962" y="-1142"/>
                    <a:pt x="108402" y="3675"/>
                  </a:cubicBezTo>
                  <a:cubicBezTo>
                    <a:pt x="112056" y="4672"/>
                    <a:pt x="115544" y="6001"/>
                    <a:pt x="118700" y="7994"/>
                  </a:cubicBezTo>
                  <a:cubicBezTo>
                    <a:pt x="118534" y="19621"/>
                    <a:pt x="118700" y="31082"/>
                    <a:pt x="118700" y="42708"/>
                  </a:cubicBezTo>
                  <a:cubicBezTo>
                    <a:pt x="107073" y="33739"/>
                    <a:pt x="92124" y="28092"/>
                    <a:pt x="77342" y="29919"/>
                  </a:cubicBezTo>
                  <a:cubicBezTo>
                    <a:pt x="65549" y="30915"/>
                    <a:pt x="54254" y="37061"/>
                    <a:pt x="47278" y="46695"/>
                  </a:cubicBezTo>
                  <a:cubicBezTo>
                    <a:pt x="38142" y="58488"/>
                    <a:pt x="36149" y="74267"/>
                    <a:pt x="37644" y="88717"/>
                  </a:cubicBezTo>
                  <a:cubicBezTo>
                    <a:pt x="38807" y="100012"/>
                    <a:pt x="43458" y="111307"/>
                    <a:pt x="52261" y="118781"/>
                  </a:cubicBezTo>
                  <a:cubicBezTo>
                    <a:pt x="61396" y="126920"/>
                    <a:pt x="74186" y="129744"/>
                    <a:pt x="86145" y="128913"/>
                  </a:cubicBezTo>
                  <a:cubicBezTo>
                    <a:pt x="97938" y="127585"/>
                    <a:pt x="109066" y="122602"/>
                    <a:pt x="118700" y="115626"/>
                  </a:cubicBezTo>
                  <a:cubicBezTo>
                    <a:pt x="118700" y="126588"/>
                    <a:pt x="118700" y="137550"/>
                    <a:pt x="118700" y="148513"/>
                  </a:cubicBezTo>
                  <a:cubicBezTo>
                    <a:pt x="103917" y="157316"/>
                    <a:pt x="86145" y="159641"/>
                    <a:pt x="69203" y="158811"/>
                  </a:cubicBezTo>
                  <a:cubicBezTo>
                    <a:pt x="51929" y="157814"/>
                    <a:pt x="34488" y="151337"/>
                    <a:pt x="22031" y="139045"/>
                  </a:cubicBezTo>
                  <a:cubicBezTo>
                    <a:pt x="8411" y="125924"/>
                    <a:pt x="936" y="107154"/>
                    <a:pt x="106" y="88385"/>
                  </a:cubicBezTo>
                  <a:cubicBezTo>
                    <a:pt x="-725" y="68786"/>
                    <a:pt x="3262" y="48522"/>
                    <a:pt x="14390" y="32078"/>
                  </a:cubicBezTo>
                  <a:cubicBezTo>
                    <a:pt x="23858" y="18126"/>
                    <a:pt x="38475" y="8326"/>
                    <a:pt x="54586" y="3675"/>
                  </a:cubicBezTo>
                  <a:lnTo>
                    <a:pt x="54586" y="3675"/>
                  </a:ln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18" name="Forma libre: forma 217">
              <a:extLst>
                <a:ext uri="{FF2B5EF4-FFF2-40B4-BE49-F238E27FC236}">
                  <a16:creationId xmlns:a16="http://schemas.microsoft.com/office/drawing/2014/main" id="{469D7195-74F2-63CC-D8D8-0DD1D38D21AE}"/>
                </a:ext>
              </a:extLst>
            </p:cNvPr>
            <p:cNvSpPr/>
            <p:nvPr/>
          </p:nvSpPr>
          <p:spPr>
            <a:xfrm>
              <a:off x="2343008" y="5684819"/>
              <a:ext cx="101078" cy="158875"/>
            </a:xfrm>
            <a:custGeom>
              <a:avLst/>
              <a:gdLst>
                <a:gd name="connsiteX0" fmla="*/ 42687 w 101078"/>
                <a:gd name="connsiteY0" fmla="*/ 1336 h 158875"/>
                <a:gd name="connsiteX1" fmla="*/ 92849 w 101078"/>
                <a:gd name="connsiteY1" fmla="*/ 6485 h 158875"/>
                <a:gd name="connsiteX2" fmla="*/ 92849 w 101078"/>
                <a:gd name="connsiteY2" fmla="*/ 39871 h 158875"/>
                <a:gd name="connsiteX3" fmla="*/ 54812 w 101078"/>
                <a:gd name="connsiteY3" fmla="*/ 28577 h 158875"/>
                <a:gd name="connsiteX4" fmla="*/ 37538 w 101078"/>
                <a:gd name="connsiteY4" fmla="*/ 38210 h 158875"/>
                <a:gd name="connsiteX5" fmla="*/ 42853 w 101078"/>
                <a:gd name="connsiteY5" fmla="*/ 56813 h 158875"/>
                <a:gd name="connsiteX6" fmla="*/ 76073 w 101078"/>
                <a:gd name="connsiteY6" fmla="*/ 72759 h 158875"/>
                <a:gd name="connsiteX7" fmla="*/ 96835 w 101078"/>
                <a:gd name="connsiteY7" fmla="*/ 92525 h 158875"/>
                <a:gd name="connsiteX8" fmla="*/ 87368 w 101078"/>
                <a:gd name="connsiteY8" fmla="*/ 143517 h 158875"/>
                <a:gd name="connsiteX9" fmla="*/ 36874 w 101078"/>
                <a:gd name="connsiteY9" fmla="*/ 158798 h 158875"/>
                <a:gd name="connsiteX10" fmla="*/ 0 w 101078"/>
                <a:gd name="connsiteY10" fmla="*/ 150327 h 158875"/>
                <a:gd name="connsiteX11" fmla="*/ 0 w 101078"/>
                <a:gd name="connsiteY11" fmla="*/ 115280 h 158875"/>
                <a:gd name="connsiteX12" fmla="*/ 32887 w 101078"/>
                <a:gd name="connsiteY12" fmla="*/ 129398 h 158875"/>
                <a:gd name="connsiteX13" fmla="*/ 57968 w 101078"/>
                <a:gd name="connsiteY13" fmla="*/ 127073 h 158875"/>
                <a:gd name="connsiteX14" fmla="*/ 62287 w 101078"/>
                <a:gd name="connsiteY14" fmla="*/ 106477 h 158875"/>
                <a:gd name="connsiteX15" fmla="*/ 46507 w 101078"/>
                <a:gd name="connsiteY15" fmla="*/ 96179 h 158875"/>
                <a:gd name="connsiteX16" fmla="*/ 15281 w 101078"/>
                <a:gd name="connsiteY16" fmla="*/ 80233 h 158875"/>
                <a:gd name="connsiteX17" fmla="*/ 1661 w 101078"/>
                <a:gd name="connsiteY17" fmla="*/ 59637 h 158875"/>
                <a:gd name="connsiteX18" fmla="*/ 6644 w 101078"/>
                <a:gd name="connsiteY18" fmla="*/ 23428 h 158875"/>
                <a:gd name="connsiteX19" fmla="*/ 42687 w 101078"/>
                <a:gd name="connsiteY19" fmla="*/ 1336 h 158875"/>
                <a:gd name="connsiteX20" fmla="*/ 42687 w 101078"/>
                <a:gd name="connsiteY20" fmla="*/ 1336 h 1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1078" h="158875">
                  <a:moveTo>
                    <a:pt x="42687" y="1336"/>
                  </a:moveTo>
                  <a:cubicBezTo>
                    <a:pt x="59463" y="-1653"/>
                    <a:pt x="77070" y="506"/>
                    <a:pt x="92849" y="6485"/>
                  </a:cubicBezTo>
                  <a:cubicBezTo>
                    <a:pt x="92849" y="17614"/>
                    <a:pt x="92849" y="28743"/>
                    <a:pt x="92849" y="39871"/>
                  </a:cubicBezTo>
                  <a:cubicBezTo>
                    <a:pt x="81720" y="32231"/>
                    <a:pt x="68266" y="28078"/>
                    <a:pt x="54812" y="28577"/>
                  </a:cubicBezTo>
                  <a:cubicBezTo>
                    <a:pt x="48002" y="28909"/>
                    <a:pt x="40528" y="31732"/>
                    <a:pt x="37538" y="38210"/>
                  </a:cubicBezTo>
                  <a:cubicBezTo>
                    <a:pt x="35047" y="44522"/>
                    <a:pt x="36708" y="52993"/>
                    <a:pt x="42853" y="56813"/>
                  </a:cubicBezTo>
                  <a:cubicBezTo>
                    <a:pt x="53151" y="63623"/>
                    <a:pt x="65443" y="66613"/>
                    <a:pt x="76073" y="72759"/>
                  </a:cubicBezTo>
                  <a:cubicBezTo>
                    <a:pt x="84378" y="77410"/>
                    <a:pt x="92517" y="83555"/>
                    <a:pt x="96835" y="92525"/>
                  </a:cubicBezTo>
                  <a:cubicBezTo>
                    <a:pt x="104808" y="109134"/>
                    <a:pt x="101486" y="131059"/>
                    <a:pt x="87368" y="143517"/>
                  </a:cubicBezTo>
                  <a:cubicBezTo>
                    <a:pt x="73914" y="155974"/>
                    <a:pt x="54646" y="159462"/>
                    <a:pt x="36874" y="158798"/>
                  </a:cubicBezTo>
                  <a:cubicBezTo>
                    <a:pt x="24250" y="157967"/>
                    <a:pt x="11627" y="155476"/>
                    <a:pt x="0" y="150327"/>
                  </a:cubicBezTo>
                  <a:cubicBezTo>
                    <a:pt x="0" y="138700"/>
                    <a:pt x="0" y="126907"/>
                    <a:pt x="0" y="115280"/>
                  </a:cubicBezTo>
                  <a:cubicBezTo>
                    <a:pt x="9800" y="122422"/>
                    <a:pt x="20928" y="127405"/>
                    <a:pt x="32887" y="129398"/>
                  </a:cubicBezTo>
                  <a:cubicBezTo>
                    <a:pt x="41192" y="130727"/>
                    <a:pt x="50162" y="130727"/>
                    <a:pt x="57968" y="127073"/>
                  </a:cubicBezTo>
                  <a:cubicBezTo>
                    <a:pt x="65277" y="123419"/>
                    <a:pt x="66605" y="112955"/>
                    <a:pt x="62287" y="106477"/>
                  </a:cubicBezTo>
                  <a:cubicBezTo>
                    <a:pt x="58134" y="101494"/>
                    <a:pt x="52155" y="98836"/>
                    <a:pt x="46507" y="96179"/>
                  </a:cubicBezTo>
                  <a:cubicBezTo>
                    <a:pt x="35877" y="91362"/>
                    <a:pt x="24582" y="87376"/>
                    <a:pt x="15281" y="80233"/>
                  </a:cubicBezTo>
                  <a:cubicBezTo>
                    <a:pt x="8637" y="75084"/>
                    <a:pt x="3654" y="67776"/>
                    <a:pt x="1661" y="59637"/>
                  </a:cubicBezTo>
                  <a:cubicBezTo>
                    <a:pt x="-1163" y="47512"/>
                    <a:pt x="-332" y="34058"/>
                    <a:pt x="6644" y="23428"/>
                  </a:cubicBezTo>
                  <a:cubicBezTo>
                    <a:pt x="14617" y="11136"/>
                    <a:pt x="28569" y="3828"/>
                    <a:pt x="42687" y="1336"/>
                  </a:cubicBezTo>
                  <a:lnTo>
                    <a:pt x="42687" y="1336"/>
                  </a:ln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19" name="Forma libre: forma 218">
              <a:extLst>
                <a:ext uri="{FF2B5EF4-FFF2-40B4-BE49-F238E27FC236}">
                  <a16:creationId xmlns:a16="http://schemas.microsoft.com/office/drawing/2014/main" id="{2811C3BD-A241-717F-2479-3FEF6DDF602A}"/>
                </a:ext>
              </a:extLst>
            </p:cNvPr>
            <p:cNvSpPr/>
            <p:nvPr/>
          </p:nvSpPr>
          <p:spPr>
            <a:xfrm>
              <a:off x="2080739" y="5685673"/>
              <a:ext cx="87866" cy="154122"/>
            </a:xfrm>
            <a:custGeom>
              <a:avLst/>
              <a:gdLst>
                <a:gd name="connsiteX0" fmla="*/ 54148 w 87866"/>
                <a:gd name="connsiteY0" fmla="*/ 5133 h 154122"/>
                <a:gd name="connsiteX1" fmla="*/ 87866 w 87866"/>
                <a:gd name="connsiteY1" fmla="*/ 2309 h 154122"/>
                <a:gd name="connsiteX2" fmla="*/ 87866 w 87866"/>
                <a:gd name="connsiteY2" fmla="*/ 38519 h 154122"/>
                <a:gd name="connsiteX3" fmla="*/ 63450 w 87866"/>
                <a:gd name="connsiteY3" fmla="*/ 32705 h 154122"/>
                <a:gd name="connsiteX4" fmla="*/ 40860 w 87866"/>
                <a:gd name="connsiteY4" fmla="*/ 50810 h 154122"/>
                <a:gd name="connsiteX5" fmla="*/ 35711 w 87866"/>
                <a:gd name="connsiteY5" fmla="*/ 81704 h 154122"/>
                <a:gd name="connsiteX6" fmla="*/ 35711 w 87866"/>
                <a:gd name="connsiteY6" fmla="*/ 154123 h 154122"/>
                <a:gd name="connsiteX7" fmla="*/ 0 w 87866"/>
                <a:gd name="connsiteY7" fmla="*/ 154123 h 154122"/>
                <a:gd name="connsiteX8" fmla="*/ 0 w 87866"/>
                <a:gd name="connsiteY8" fmla="*/ 2641 h 154122"/>
                <a:gd name="connsiteX9" fmla="*/ 35711 w 87866"/>
                <a:gd name="connsiteY9" fmla="*/ 2641 h 154122"/>
                <a:gd name="connsiteX10" fmla="*/ 35711 w 87866"/>
                <a:gd name="connsiteY10" fmla="*/ 28719 h 154122"/>
                <a:gd name="connsiteX11" fmla="*/ 54480 w 87866"/>
                <a:gd name="connsiteY11" fmla="*/ 4967 h 154122"/>
                <a:gd name="connsiteX12" fmla="*/ 54480 w 87866"/>
                <a:gd name="connsiteY12" fmla="*/ 4967 h 154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866" h="154122">
                  <a:moveTo>
                    <a:pt x="54148" y="5133"/>
                  </a:moveTo>
                  <a:cubicBezTo>
                    <a:pt x="64114" y="-847"/>
                    <a:pt x="76903" y="-1345"/>
                    <a:pt x="87866" y="2309"/>
                  </a:cubicBezTo>
                  <a:cubicBezTo>
                    <a:pt x="87866" y="14434"/>
                    <a:pt x="87866" y="26560"/>
                    <a:pt x="87866" y="38519"/>
                  </a:cubicBezTo>
                  <a:cubicBezTo>
                    <a:pt x="80724" y="33868"/>
                    <a:pt x="71754" y="31875"/>
                    <a:pt x="63450" y="32705"/>
                  </a:cubicBezTo>
                  <a:cubicBezTo>
                    <a:pt x="53151" y="33868"/>
                    <a:pt x="45013" y="41841"/>
                    <a:pt x="40860" y="50810"/>
                  </a:cubicBezTo>
                  <a:cubicBezTo>
                    <a:pt x="36209" y="60443"/>
                    <a:pt x="35379" y="71240"/>
                    <a:pt x="35711" y="81704"/>
                  </a:cubicBezTo>
                  <a:cubicBezTo>
                    <a:pt x="35711" y="105788"/>
                    <a:pt x="35711" y="130039"/>
                    <a:pt x="35711" y="154123"/>
                  </a:cubicBezTo>
                  <a:lnTo>
                    <a:pt x="0" y="154123"/>
                  </a:lnTo>
                  <a:cubicBezTo>
                    <a:pt x="0" y="103629"/>
                    <a:pt x="0" y="53135"/>
                    <a:pt x="0" y="2641"/>
                  </a:cubicBezTo>
                  <a:cubicBezTo>
                    <a:pt x="11959" y="2641"/>
                    <a:pt x="23918" y="2641"/>
                    <a:pt x="35711" y="2641"/>
                  </a:cubicBezTo>
                  <a:cubicBezTo>
                    <a:pt x="35711" y="11279"/>
                    <a:pt x="35711" y="19915"/>
                    <a:pt x="35711" y="28719"/>
                  </a:cubicBezTo>
                  <a:cubicBezTo>
                    <a:pt x="39531" y="19251"/>
                    <a:pt x="45345" y="10116"/>
                    <a:pt x="54480" y="4967"/>
                  </a:cubicBezTo>
                  <a:lnTo>
                    <a:pt x="54480" y="4967"/>
                  </a:ln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20" name="Forma libre: forma 219">
              <a:extLst>
                <a:ext uri="{FF2B5EF4-FFF2-40B4-BE49-F238E27FC236}">
                  <a16:creationId xmlns:a16="http://schemas.microsoft.com/office/drawing/2014/main" id="{BA8A9AA3-F491-4269-F215-7A588874BDAD}"/>
                </a:ext>
              </a:extLst>
            </p:cNvPr>
            <p:cNvSpPr/>
            <p:nvPr/>
          </p:nvSpPr>
          <p:spPr>
            <a:xfrm>
              <a:off x="1874943" y="5688481"/>
              <a:ext cx="36043" cy="151481"/>
            </a:xfrm>
            <a:custGeom>
              <a:avLst/>
              <a:gdLst>
                <a:gd name="connsiteX0" fmla="*/ 0 w 36043"/>
                <a:gd name="connsiteY0" fmla="*/ 166 h 151481"/>
                <a:gd name="connsiteX1" fmla="*/ 36043 w 36043"/>
                <a:gd name="connsiteY1" fmla="*/ 166 h 151481"/>
                <a:gd name="connsiteX2" fmla="*/ 36043 w 36043"/>
                <a:gd name="connsiteY2" fmla="*/ 151482 h 151481"/>
                <a:gd name="connsiteX3" fmla="*/ 0 w 36043"/>
                <a:gd name="connsiteY3" fmla="*/ 151482 h 151481"/>
                <a:gd name="connsiteX4" fmla="*/ 0 w 36043"/>
                <a:gd name="connsiteY4" fmla="*/ 0 h 151481"/>
                <a:gd name="connsiteX5" fmla="*/ 0 w 36043"/>
                <a:gd name="connsiteY5" fmla="*/ 0 h 151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43" h="151481">
                  <a:moveTo>
                    <a:pt x="0" y="166"/>
                  </a:moveTo>
                  <a:cubicBezTo>
                    <a:pt x="11959" y="166"/>
                    <a:pt x="24084" y="0"/>
                    <a:pt x="36043" y="166"/>
                  </a:cubicBezTo>
                  <a:cubicBezTo>
                    <a:pt x="36043" y="50660"/>
                    <a:pt x="36043" y="101154"/>
                    <a:pt x="36043" y="151482"/>
                  </a:cubicBezTo>
                  <a:lnTo>
                    <a:pt x="0" y="151482"/>
                  </a:lnTo>
                  <a:cubicBezTo>
                    <a:pt x="0" y="100988"/>
                    <a:pt x="0" y="5049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21" name="Forma libre: forma 220">
              <a:extLst>
                <a:ext uri="{FF2B5EF4-FFF2-40B4-BE49-F238E27FC236}">
                  <a16:creationId xmlns:a16="http://schemas.microsoft.com/office/drawing/2014/main" id="{F8FCE02D-5E57-459F-1214-6BB8FE135A0B}"/>
                </a:ext>
              </a:extLst>
            </p:cNvPr>
            <p:cNvSpPr/>
            <p:nvPr/>
          </p:nvSpPr>
          <p:spPr>
            <a:xfrm>
              <a:off x="2170428" y="5684651"/>
              <a:ext cx="155814" cy="158882"/>
            </a:xfrm>
            <a:custGeom>
              <a:avLst/>
              <a:gdLst>
                <a:gd name="connsiteX0" fmla="*/ 148330 w 155814"/>
                <a:gd name="connsiteY0" fmla="*/ 39209 h 158882"/>
                <a:gd name="connsiteX1" fmla="*/ 116605 w 155814"/>
                <a:gd name="connsiteY1" fmla="*/ 7152 h 158882"/>
                <a:gd name="connsiteX2" fmla="*/ 64783 w 155814"/>
                <a:gd name="connsiteY2" fmla="*/ 1006 h 158882"/>
                <a:gd name="connsiteX3" fmla="*/ 17112 w 155814"/>
                <a:gd name="connsiteY3" fmla="*/ 26419 h 158882"/>
                <a:gd name="connsiteX4" fmla="*/ 336 w 155814"/>
                <a:gd name="connsiteY4" fmla="*/ 72761 h 158882"/>
                <a:gd name="connsiteX5" fmla="*/ 13624 w 155814"/>
                <a:gd name="connsiteY5" fmla="*/ 129400 h 158882"/>
                <a:gd name="connsiteX6" fmla="*/ 55481 w 155814"/>
                <a:gd name="connsiteY6" fmla="*/ 156640 h 158882"/>
                <a:gd name="connsiteX7" fmla="*/ 97836 w 155814"/>
                <a:gd name="connsiteY7" fmla="*/ 156640 h 158882"/>
                <a:gd name="connsiteX8" fmla="*/ 139527 w 155814"/>
                <a:gd name="connsiteY8" fmla="*/ 130895 h 158882"/>
                <a:gd name="connsiteX9" fmla="*/ 155472 w 155814"/>
                <a:gd name="connsiteY9" fmla="*/ 86713 h 158882"/>
                <a:gd name="connsiteX10" fmla="*/ 148330 w 155814"/>
                <a:gd name="connsiteY10" fmla="*/ 38877 h 158882"/>
                <a:gd name="connsiteX11" fmla="*/ 113283 w 155814"/>
                <a:gd name="connsiteY11" fmla="*/ 108804 h 158882"/>
                <a:gd name="connsiteX12" fmla="*/ 95511 w 155814"/>
                <a:gd name="connsiteY12" fmla="*/ 126244 h 158882"/>
                <a:gd name="connsiteX13" fmla="*/ 65945 w 155814"/>
                <a:gd name="connsiteY13" fmla="*/ 127573 h 158882"/>
                <a:gd name="connsiteX14" fmla="*/ 43190 w 155814"/>
                <a:gd name="connsiteY14" fmla="*/ 108804 h 158882"/>
                <a:gd name="connsiteX15" fmla="*/ 37709 w 155814"/>
                <a:gd name="connsiteY15" fmla="*/ 70934 h 158882"/>
                <a:gd name="connsiteX16" fmla="*/ 51661 w 155814"/>
                <a:gd name="connsiteY16" fmla="*/ 39375 h 158882"/>
                <a:gd name="connsiteX17" fmla="*/ 75579 w 155814"/>
                <a:gd name="connsiteY17" fmla="*/ 29907 h 158882"/>
                <a:gd name="connsiteX18" fmla="*/ 105975 w 155814"/>
                <a:gd name="connsiteY18" fmla="*/ 40205 h 158882"/>
                <a:gd name="connsiteX19" fmla="*/ 118432 w 155814"/>
                <a:gd name="connsiteY19" fmla="*/ 71764 h 158882"/>
                <a:gd name="connsiteX20" fmla="*/ 113283 w 155814"/>
                <a:gd name="connsiteY20" fmla="*/ 108804 h 158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5814" h="158882">
                  <a:moveTo>
                    <a:pt x="148330" y="39209"/>
                  </a:moveTo>
                  <a:cubicBezTo>
                    <a:pt x="142018" y="25257"/>
                    <a:pt x="130724" y="13464"/>
                    <a:pt x="116605" y="7152"/>
                  </a:cubicBezTo>
                  <a:cubicBezTo>
                    <a:pt x="100494" y="-156"/>
                    <a:pt x="82057" y="-1153"/>
                    <a:pt x="64783" y="1006"/>
                  </a:cubicBezTo>
                  <a:cubicBezTo>
                    <a:pt x="46512" y="3331"/>
                    <a:pt x="28739" y="11969"/>
                    <a:pt x="17112" y="26419"/>
                  </a:cubicBezTo>
                  <a:cubicBezTo>
                    <a:pt x="6482" y="39375"/>
                    <a:pt x="1333" y="56151"/>
                    <a:pt x="336" y="72761"/>
                  </a:cubicBezTo>
                  <a:cubicBezTo>
                    <a:pt x="-1158" y="92360"/>
                    <a:pt x="2164" y="112956"/>
                    <a:pt x="13624" y="129400"/>
                  </a:cubicBezTo>
                  <a:cubicBezTo>
                    <a:pt x="23424" y="143519"/>
                    <a:pt x="38871" y="153152"/>
                    <a:pt x="55481" y="156640"/>
                  </a:cubicBezTo>
                  <a:cubicBezTo>
                    <a:pt x="69433" y="159630"/>
                    <a:pt x="84050" y="159630"/>
                    <a:pt x="97836" y="156640"/>
                  </a:cubicBezTo>
                  <a:cubicBezTo>
                    <a:pt x="114114" y="153318"/>
                    <a:pt x="129395" y="144349"/>
                    <a:pt x="139527" y="130895"/>
                  </a:cubicBezTo>
                  <a:cubicBezTo>
                    <a:pt x="149327" y="118438"/>
                    <a:pt x="154310" y="102492"/>
                    <a:pt x="155472" y="86713"/>
                  </a:cubicBezTo>
                  <a:cubicBezTo>
                    <a:pt x="156635" y="70601"/>
                    <a:pt x="154974" y="53826"/>
                    <a:pt x="148330" y="38877"/>
                  </a:cubicBezTo>
                  <a:close/>
                  <a:moveTo>
                    <a:pt x="113283" y="108804"/>
                  </a:moveTo>
                  <a:cubicBezTo>
                    <a:pt x="109795" y="116611"/>
                    <a:pt x="103484" y="123255"/>
                    <a:pt x="95511" y="126244"/>
                  </a:cubicBezTo>
                  <a:cubicBezTo>
                    <a:pt x="86209" y="129898"/>
                    <a:pt x="75579" y="130065"/>
                    <a:pt x="65945" y="127573"/>
                  </a:cubicBezTo>
                  <a:cubicBezTo>
                    <a:pt x="56146" y="124916"/>
                    <a:pt x="47841" y="117939"/>
                    <a:pt x="43190" y="108804"/>
                  </a:cubicBezTo>
                  <a:cubicBezTo>
                    <a:pt x="37376" y="97177"/>
                    <a:pt x="36546" y="83723"/>
                    <a:pt x="37709" y="70934"/>
                  </a:cubicBezTo>
                  <a:cubicBezTo>
                    <a:pt x="38871" y="59307"/>
                    <a:pt x="42858" y="47347"/>
                    <a:pt x="51661" y="39375"/>
                  </a:cubicBezTo>
                  <a:cubicBezTo>
                    <a:pt x="58139" y="33395"/>
                    <a:pt x="66776" y="30406"/>
                    <a:pt x="75579" y="29907"/>
                  </a:cubicBezTo>
                  <a:cubicBezTo>
                    <a:pt x="86542" y="29243"/>
                    <a:pt x="98002" y="32233"/>
                    <a:pt x="105975" y="40205"/>
                  </a:cubicBezTo>
                  <a:cubicBezTo>
                    <a:pt x="114280" y="48510"/>
                    <a:pt x="117602" y="60303"/>
                    <a:pt x="118432" y="71764"/>
                  </a:cubicBezTo>
                  <a:cubicBezTo>
                    <a:pt x="119097" y="84221"/>
                    <a:pt x="118432" y="97177"/>
                    <a:pt x="113283" y="108804"/>
                  </a:cubicBez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22" name="Forma libre: forma 221">
              <a:extLst>
                <a:ext uri="{FF2B5EF4-FFF2-40B4-BE49-F238E27FC236}">
                  <a16:creationId xmlns:a16="http://schemas.microsoft.com/office/drawing/2014/main" id="{F12F07FA-E626-9FB5-8799-3107F76B143C}"/>
                </a:ext>
              </a:extLst>
            </p:cNvPr>
            <p:cNvSpPr/>
            <p:nvPr/>
          </p:nvSpPr>
          <p:spPr>
            <a:xfrm>
              <a:off x="2459188" y="5684802"/>
              <a:ext cx="155598" cy="158863"/>
            </a:xfrm>
            <a:custGeom>
              <a:avLst/>
              <a:gdLst>
                <a:gd name="connsiteX0" fmla="*/ 149910 w 155598"/>
                <a:gd name="connsiteY0" fmla="*/ 43542 h 158863"/>
                <a:gd name="connsiteX1" fmla="*/ 118849 w 155598"/>
                <a:gd name="connsiteY1" fmla="*/ 8329 h 158863"/>
                <a:gd name="connsiteX2" fmla="*/ 65034 w 155598"/>
                <a:gd name="connsiteY2" fmla="*/ 1021 h 158863"/>
                <a:gd name="connsiteX3" fmla="*/ 25004 w 155598"/>
                <a:gd name="connsiteY3" fmla="*/ 18129 h 158863"/>
                <a:gd name="connsiteX4" fmla="*/ 1086 w 155598"/>
                <a:gd name="connsiteY4" fmla="*/ 64637 h 158863"/>
                <a:gd name="connsiteX5" fmla="*/ 6733 w 155598"/>
                <a:gd name="connsiteY5" fmla="*/ 117290 h 158863"/>
                <a:gd name="connsiteX6" fmla="*/ 43607 w 155598"/>
                <a:gd name="connsiteY6" fmla="*/ 153001 h 158863"/>
                <a:gd name="connsiteX7" fmla="*/ 94599 w 155598"/>
                <a:gd name="connsiteY7" fmla="*/ 157320 h 158863"/>
                <a:gd name="connsiteX8" fmla="*/ 139113 w 155598"/>
                <a:gd name="connsiteY8" fmla="*/ 131242 h 158863"/>
                <a:gd name="connsiteX9" fmla="*/ 155557 w 155598"/>
                <a:gd name="connsiteY9" fmla="*/ 79586 h 158863"/>
                <a:gd name="connsiteX10" fmla="*/ 149910 w 155598"/>
                <a:gd name="connsiteY10" fmla="*/ 43376 h 158863"/>
                <a:gd name="connsiteX11" fmla="*/ 117189 w 155598"/>
                <a:gd name="connsiteY11" fmla="*/ 94867 h 158863"/>
                <a:gd name="connsiteX12" fmla="*/ 107887 w 155598"/>
                <a:gd name="connsiteY12" fmla="*/ 117124 h 158863"/>
                <a:gd name="connsiteX13" fmla="*/ 86792 w 155598"/>
                <a:gd name="connsiteY13" fmla="*/ 128585 h 158863"/>
                <a:gd name="connsiteX14" fmla="*/ 60881 w 155598"/>
                <a:gd name="connsiteY14" fmla="*/ 125761 h 158863"/>
                <a:gd name="connsiteX15" fmla="*/ 41780 w 155598"/>
                <a:gd name="connsiteY15" fmla="*/ 105829 h 158863"/>
                <a:gd name="connsiteX16" fmla="*/ 37461 w 155598"/>
                <a:gd name="connsiteY16" fmla="*/ 72776 h 158863"/>
                <a:gd name="connsiteX17" fmla="*/ 48424 w 155598"/>
                <a:gd name="connsiteY17" fmla="*/ 42546 h 158863"/>
                <a:gd name="connsiteX18" fmla="*/ 74834 w 155598"/>
                <a:gd name="connsiteY18" fmla="*/ 29922 h 158863"/>
                <a:gd name="connsiteX19" fmla="*/ 103901 w 155598"/>
                <a:gd name="connsiteY19" fmla="*/ 38559 h 158863"/>
                <a:gd name="connsiteX20" fmla="*/ 117022 w 155598"/>
                <a:gd name="connsiteY20" fmla="*/ 62644 h 158863"/>
                <a:gd name="connsiteX21" fmla="*/ 117355 w 155598"/>
                <a:gd name="connsiteY21" fmla="*/ 95033 h 158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598" h="158863">
                  <a:moveTo>
                    <a:pt x="149910" y="43542"/>
                  </a:moveTo>
                  <a:cubicBezTo>
                    <a:pt x="144263" y="28427"/>
                    <a:pt x="133134" y="15472"/>
                    <a:pt x="118849" y="8329"/>
                  </a:cubicBezTo>
                  <a:cubicBezTo>
                    <a:pt x="102406" y="24"/>
                    <a:pt x="83138" y="-1304"/>
                    <a:pt x="65034" y="1021"/>
                  </a:cubicBezTo>
                  <a:cubicBezTo>
                    <a:pt x="50417" y="2848"/>
                    <a:pt x="36133" y="8496"/>
                    <a:pt x="25004" y="18129"/>
                  </a:cubicBezTo>
                  <a:cubicBezTo>
                    <a:pt x="11384" y="29756"/>
                    <a:pt x="3411" y="47030"/>
                    <a:pt x="1086" y="64637"/>
                  </a:cubicBezTo>
                  <a:cubicBezTo>
                    <a:pt x="-1073" y="82243"/>
                    <a:pt x="-409" y="100846"/>
                    <a:pt x="6733" y="117290"/>
                  </a:cubicBezTo>
                  <a:cubicBezTo>
                    <a:pt x="13543" y="133401"/>
                    <a:pt x="27163" y="146523"/>
                    <a:pt x="43607" y="153001"/>
                  </a:cubicBezTo>
                  <a:cubicBezTo>
                    <a:pt x="59719" y="159313"/>
                    <a:pt x="77657" y="160143"/>
                    <a:pt x="94599" y="157320"/>
                  </a:cubicBezTo>
                  <a:cubicBezTo>
                    <a:pt x="112040" y="154496"/>
                    <a:pt x="128483" y="145360"/>
                    <a:pt x="139113" y="131242"/>
                  </a:cubicBezTo>
                  <a:cubicBezTo>
                    <a:pt x="150574" y="116792"/>
                    <a:pt x="155557" y="98023"/>
                    <a:pt x="155557" y="79586"/>
                  </a:cubicBezTo>
                  <a:cubicBezTo>
                    <a:pt x="155889" y="67294"/>
                    <a:pt x="154229" y="54837"/>
                    <a:pt x="149910" y="43376"/>
                  </a:cubicBezTo>
                  <a:close/>
                  <a:moveTo>
                    <a:pt x="117189" y="94867"/>
                  </a:moveTo>
                  <a:cubicBezTo>
                    <a:pt x="115860" y="102839"/>
                    <a:pt x="113036" y="110812"/>
                    <a:pt x="107887" y="117124"/>
                  </a:cubicBezTo>
                  <a:cubicBezTo>
                    <a:pt x="102572" y="123436"/>
                    <a:pt x="94765" y="127256"/>
                    <a:pt x="86792" y="128585"/>
                  </a:cubicBezTo>
                  <a:cubicBezTo>
                    <a:pt x="78155" y="129913"/>
                    <a:pt x="69020" y="129249"/>
                    <a:pt x="60881" y="125761"/>
                  </a:cubicBezTo>
                  <a:cubicBezTo>
                    <a:pt x="52078" y="122107"/>
                    <a:pt x="45268" y="114466"/>
                    <a:pt x="41780" y="105829"/>
                  </a:cubicBezTo>
                  <a:cubicBezTo>
                    <a:pt x="37461" y="95365"/>
                    <a:pt x="36631" y="83904"/>
                    <a:pt x="37461" y="72776"/>
                  </a:cubicBezTo>
                  <a:cubicBezTo>
                    <a:pt x="38292" y="61979"/>
                    <a:pt x="41282" y="51017"/>
                    <a:pt x="48424" y="42546"/>
                  </a:cubicBezTo>
                  <a:cubicBezTo>
                    <a:pt x="54902" y="34739"/>
                    <a:pt x="64868" y="30420"/>
                    <a:pt x="74834" y="29922"/>
                  </a:cubicBezTo>
                  <a:cubicBezTo>
                    <a:pt x="85132" y="29258"/>
                    <a:pt x="95928" y="31583"/>
                    <a:pt x="103901" y="38559"/>
                  </a:cubicBezTo>
                  <a:cubicBezTo>
                    <a:pt x="111209" y="44539"/>
                    <a:pt x="115195" y="53674"/>
                    <a:pt x="117022" y="62644"/>
                  </a:cubicBezTo>
                  <a:cubicBezTo>
                    <a:pt x="119016" y="73274"/>
                    <a:pt x="119016" y="84236"/>
                    <a:pt x="117355" y="95033"/>
                  </a:cubicBez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23" name="Forma libre: forma 222">
              <a:extLst>
                <a:ext uri="{FF2B5EF4-FFF2-40B4-BE49-F238E27FC236}">
                  <a16:creationId xmlns:a16="http://schemas.microsoft.com/office/drawing/2014/main" id="{D1959439-767E-CD64-1494-67EEE0A12F12}"/>
                </a:ext>
              </a:extLst>
            </p:cNvPr>
            <p:cNvSpPr/>
            <p:nvPr/>
          </p:nvSpPr>
          <p:spPr>
            <a:xfrm>
              <a:off x="1154741" y="5742961"/>
              <a:ext cx="167593" cy="167593"/>
            </a:xfrm>
            <a:custGeom>
              <a:avLst/>
              <a:gdLst>
                <a:gd name="connsiteX0" fmla="*/ 0 w 167593"/>
                <a:gd name="connsiteY0" fmla="*/ 0 h 167593"/>
                <a:gd name="connsiteX1" fmla="*/ 167593 w 167593"/>
                <a:gd name="connsiteY1" fmla="*/ 0 h 167593"/>
                <a:gd name="connsiteX2" fmla="*/ 167593 w 167593"/>
                <a:gd name="connsiteY2" fmla="*/ 167593 h 167593"/>
                <a:gd name="connsiteX3" fmla="*/ 0 w 167593"/>
                <a:gd name="connsiteY3" fmla="*/ 167593 h 167593"/>
                <a:gd name="connsiteX4" fmla="*/ 0 w 167593"/>
                <a:gd name="connsiteY4" fmla="*/ 0 h 167593"/>
                <a:gd name="connsiteX5" fmla="*/ 0 w 167593"/>
                <a:gd name="connsiteY5" fmla="*/ 0 h 16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593" h="167593">
                  <a:moveTo>
                    <a:pt x="0" y="0"/>
                  </a:moveTo>
                  <a:cubicBezTo>
                    <a:pt x="55809" y="0"/>
                    <a:pt x="111784" y="0"/>
                    <a:pt x="167593" y="0"/>
                  </a:cubicBezTo>
                  <a:cubicBezTo>
                    <a:pt x="167593" y="55809"/>
                    <a:pt x="167593" y="111784"/>
                    <a:pt x="167593" y="167593"/>
                  </a:cubicBezTo>
                  <a:lnTo>
                    <a:pt x="0" y="16759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25" name="Forma libre: forma 224">
              <a:extLst>
                <a:ext uri="{FF2B5EF4-FFF2-40B4-BE49-F238E27FC236}">
                  <a16:creationId xmlns:a16="http://schemas.microsoft.com/office/drawing/2014/main" id="{7992FEF2-5563-A529-762C-B446921BBC18}"/>
                </a:ext>
              </a:extLst>
            </p:cNvPr>
            <p:cNvSpPr/>
            <p:nvPr/>
          </p:nvSpPr>
          <p:spPr>
            <a:xfrm>
              <a:off x="1339442" y="5742961"/>
              <a:ext cx="167593" cy="167593"/>
            </a:xfrm>
            <a:custGeom>
              <a:avLst/>
              <a:gdLst>
                <a:gd name="connsiteX0" fmla="*/ 0 w 167593"/>
                <a:gd name="connsiteY0" fmla="*/ 0 h 167593"/>
                <a:gd name="connsiteX1" fmla="*/ 167593 w 167593"/>
                <a:gd name="connsiteY1" fmla="*/ 0 h 167593"/>
                <a:gd name="connsiteX2" fmla="*/ 167593 w 167593"/>
                <a:gd name="connsiteY2" fmla="*/ 167593 h 167593"/>
                <a:gd name="connsiteX3" fmla="*/ 0 w 167593"/>
                <a:gd name="connsiteY3" fmla="*/ 167593 h 167593"/>
                <a:gd name="connsiteX4" fmla="*/ 0 w 167593"/>
                <a:gd name="connsiteY4" fmla="*/ 0 h 167593"/>
                <a:gd name="connsiteX5" fmla="*/ 0 w 167593"/>
                <a:gd name="connsiteY5" fmla="*/ 0 h 16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593" h="167593">
                  <a:moveTo>
                    <a:pt x="0" y="0"/>
                  </a:moveTo>
                  <a:cubicBezTo>
                    <a:pt x="55809" y="0"/>
                    <a:pt x="111784" y="0"/>
                    <a:pt x="167593" y="0"/>
                  </a:cubicBezTo>
                  <a:lnTo>
                    <a:pt x="167593" y="167593"/>
                  </a:lnTo>
                  <a:lnTo>
                    <a:pt x="0" y="167593"/>
                  </a:lnTo>
                  <a:cubicBezTo>
                    <a:pt x="0" y="111784"/>
                    <a:pt x="0" y="55809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grpSp>
        <p:nvGrpSpPr>
          <p:cNvPr id="226" name="Gráfico 3">
            <a:extLst>
              <a:ext uri="{FF2B5EF4-FFF2-40B4-BE49-F238E27FC236}">
                <a16:creationId xmlns:a16="http://schemas.microsoft.com/office/drawing/2014/main" id="{F9709B2D-872F-CC9D-30A7-56CF85C653C3}"/>
              </a:ext>
            </a:extLst>
          </p:cNvPr>
          <p:cNvGrpSpPr/>
          <p:nvPr/>
        </p:nvGrpSpPr>
        <p:grpSpPr>
          <a:xfrm>
            <a:off x="3884234" y="5617059"/>
            <a:ext cx="1563815" cy="234697"/>
            <a:chOff x="3884234" y="5617059"/>
            <a:chExt cx="1563815" cy="234697"/>
          </a:xfrm>
          <a:solidFill>
            <a:srgbClr val="291752"/>
          </a:solidFill>
        </p:grpSpPr>
        <p:sp>
          <p:nvSpPr>
            <p:cNvPr id="227" name="Forma libre: forma 226">
              <a:extLst>
                <a:ext uri="{FF2B5EF4-FFF2-40B4-BE49-F238E27FC236}">
                  <a16:creationId xmlns:a16="http://schemas.microsoft.com/office/drawing/2014/main" id="{AF78E817-3A3A-AC2C-688D-1299C51EAD2C}"/>
                </a:ext>
              </a:extLst>
            </p:cNvPr>
            <p:cNvSpPr/>
            <p:nvPr/>
          </p:nvSpPr>
          <p:spPr>
            <a:xfrm>
              <a:off x="4087040" y="5625696"/>
              <a:ext cx="169752" cy="212107"/>
            </a:xfrm>
            <a:custGeom>
              <a:avLst/>
              <a:gdLst>
                <a:gd name="connsiteX0" fmla="*/ 132214 w 169752"/>
                <a:gd name="connsiteY0" fmla="*/ 0 h 212107"/>
                <a:gd name="connsiteX1" fmla="*/ 37372 w 169752"/>
                <a:gd name="connsiteY1" fmla="*/ 0 h 212107"/>
                <a:gd name="connsiteX2" fmla="*/ 0 w 169752"/>
                <a:gd name="connsiteY2" fmla="*/ 212108 h 212107"/>
                <a:gd name="connsiteX3" fmla="*/ 58134 w 169752"/>
                <a:gd name="connsiteY3" fmla="*/ 212108 h 212107"/>
                <a:gd name="connsiteX4" fmla="*/ 82053 w 169752"/>
                <a:gd name="connsiteY4" fmla="*/ 46840 h 212107"/>
                <a:gd name="connsiteX5" fmla="*/ 87700 w 169752"/>
                <a:gd name="connsiteY5" fmla="*/ 46840 h 212107"/>
                <a:gd name="connsiteX6" fmla="*/ 111618 w 169752"/>
                <a:gd name="connsiteY6" fmla="*/ 212108 h 212107"/>
                <a:gd name="connsiteX7" fmla="*/ 169753 w 169752"/>
                <a:gd name="connsiteY7" fmla="*/ 212108 h 212107"/>
                <a:gd name="connsiteX8" fmla="*/ 132214 w 169752"/>
                <a:gd name="connsiteY8" fmla="*/ 0 h 212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752" h="212107">
                  <a:moveTo>
                    <a:pt x="132214" y="0"/>
                  </a:moveTo>
                  <a:lnTo>
                    <a:pt x="37372" y="0"/>
                  </a:lnTo>
                  <a:lnTo>
                    <a:pt x="0" y="212108"/>
                  </a:lnTo>
                  <a:lnTo>
                    <a:pt x="58134" y="212108"/>
                  </a:lnTo>
                  <a:lnTo>
                    <a:pt x="82053" y="46840"/>
                  </a:lnTo>
                  <a:lnTo>
                    <a:pt x="87700" y="46840"/>
                  </a:lnTo>
                  <a:lnTo>
                    <a:pt x="111618" y="212108"/>
                  </a:lnTo>
                  <a:lnTo>
                    <a:pt x="169753" y="212108"/>
                  </a:lnTo>
                  <a:lnTo>
                    <a:pt x="132214" y="0"/>
                  </a:ln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28" name="Forma libre: forma 227">
              <a:extLst>
                <a:ext uri="{FF2B5EF4-FFF2-40B4-BE49-F238E27FC236}">
                  <a16:creationId xmlns:a16="http://schemas.microsoft.com/office/drawing/2014/main" id="{AE64A713-B1CB-35B7-8347-6FC094B355C4}"/>
                </a:ext>
              </a:extLst>
            </p:cNvPr>
            <p:cNvSpPr/>
            <p:nvPr/>
          </p:nvSpPr>
          <p:spPr>
            <a:xfrm>
              <a:off x="4312270" y="5625696"/>
              <a:ext cx="235361" cy="212107"/>
            </a:xfrm>
            <a:custGeom>
              <a:avLst/>
              <a:gdLst>
                <a:gd name="connsiteX0" fmla="*/ 181379 w 235361"/>
                <a:gd name="connsiteY0" fmla="*/ 212108 h 212107"/>
                <a:gd name="connsiteX1" fmla="*/ 178888 w 235361"/>
                <a:gd name="connsiteY1" fmla="*/ 52487 h 212107"/>
                <a:gd name="connsiteX2" fmla="*/ 173240 w 235361"/>
                <a:gd name="connsiteY2" fmla="*/ 52487 h 212107"/>
                <a:gd name="connsiteX3" fmla="*/ 146167 w 235361"/>
                <a:gd name="connsiteY3" fmla="*/ 212108 h 212107"/>
                <a:gd name="connsiteX4" fmla="*/ 89195 w 235361"/>
                <a:gd name="connsiteY4" fmla="*/ 212108 h 212107"/>
                <a:gd name="connsiteX5" fmla="*/ 61789 w 235361"/>
                <a:gd name="connsiteY5" fmla="*/ 52487 h 212107"/>
                <a:gd name="connsiteX6" fmla="*/ 56640 w 235361"/>
                <a:gd name="connsiteY6" fmla="*/ 52487 h 212107"/>
                <a:gd name="connsiteX7" fmla="*/ 53982 w 235361"/>
                <a:gd name="connsiteY7" fmla="*/ 212108 h 212107"/>
                <a:gd name="connsiteX8" fmla="*/ 0 w 235361"/>
                <a:gd name="connsiteY8" fmla="*/ 212108 h 212107"/>
                <a:gd name="connsiteX9" fmla="*/ 8637 w 235361"/>
                <a:gd name="connsiteY9" fmla="*/ 0 h 212107"/>
                <a:gd name="connsiteX10" fmla="*/ 99327 w 235361"/>
                <a:gd name="connsiteY10" fmla="*/ 0 h 212107"/>
                <a:gd name="connsiteX11" fmla="*/ 115106 w 235361"/>
                <a:gd name="connsiteY11" fmla="*/ 117265 h 212107"/>
                <a:gd name="connsiteX12" fmla="*/ 119923 w 235361"/>
                <a:gd name="connsiteY12" fmla="*/ 117265 h 212107"/>
                <a:gd name="connsiteX13" fmla="*/ 136035 w 235361"/>
                <a:gd name="connsiteY13" fmla="*/ 0 h 212107"/>
                <a:gd name="connsiteX14" fmla="*/ 226392 w 235361"/>
                <a:gd name="connsiteY14" fmla="*/ 0 h 212107"/>
                <a:gd name="connsiteX15" fmla="*/ 235361 w 235361"/>
                <a:gd name="connsiteY15" fmla="*/ 212108 h 212107"/>
                <a:gd name="connsiteX16" fmla="*/ 181379 w 235361"/>
                <a:gd name="connsiteY16" fmla="*/ 212108 h 212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5361" h="212107">
                  <a:moveTo>
                    <a:pt x="181379" y="212108"/>
                  </a:moveTo>
                  <a:lnTo>
                    <a:pt x="178888" y="52487"/>
                  </a:lnTo>
                  <a:lnTo>
                    <a:pt x="173240" y="52487"/>
                  </a:lnTo>
                  <a:lnTo>
                    <a:pt x="146167" y="212108"/>
                  </a:lnTo>
                  <a:lnTo>
                    <a:pt x="89195" y="212108"/>
                  </a:lnTo>
                  <a:lnTo>
                    <a:pt x="61789" y="52487"/>
                  </a:lnTo>
                  <a:lnTo>
                    <a:pt x="56640" y="52487"/>
                  </a:lnTo>
                  <a:lnTo>
                    <a:pt x="53982" y="212108"/>
                  </a:lnTo>
                  <a:lnTo>
                    <a:pt x="0" y="212108"/>
                  </a:lnTo>
                  <a:lnTo>
                    <a:pt x="8637" y="0"/>
                  </a:lnTo>
                  <a:lnTo>
                    <a:pt x="99327" y="0"/>
                  </a:lnTo>
                  <a:lnTo>
                    <a:pt x="115106" y="117265"/>
                  </a:lnTo>
                  <a:lnTo>
                    <a:pt x="119923" y="117265"/>
                  </a:lnTo>
                  <a:lnTo>
                    <a:pt x="136035" y="0"/>
                  </a:lnTo>
                  <a:lnTo>
                    <a:pt x="226392" y="0"/>
                  </a:lnTo>
                  <a:lnTo>
                    <a:pt x="235361" y="212108"/>
                  </a:lnTo>
                  <a:lnTo>
                    <a:pt x="181379" y="212108"/>
                  </a:ln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29" name="Forma libre: forma 228">
              <a:extLst>
                <a:ext uri="{FF2B5EF4-FFF2-40B4-BE49-F238E27FC236}">
                  <a16:creationId xmlns:a16="http://schemas.microsoft.com/office/drawing/2014/main" id="{D4E23B97-1A71-680F-6CAA-3FCE0AB4D0AF}"/>
                </a:ext>
              </a:extLst>
            </p:cNvPr>
            <p:cNvSpPr/>
            <p:nvPr/>
          </p:nvSpPr>
          <p:spPr>
            <a:xfrm>
              <a:off x="4826178" y="5625696"/>
              <a:ext cx="151481" cy="223734"/>
            </a:xfrm>
            <a:custGeom>
              <a:avLst/>
              <a:gdLst>
                <a:gd name="connsiteX0" fmla="*/ 0 w 151481"/>
                <a:gd name="connsiteY0" fmla="*/ 165268 h 223734"/>
                <a:gd name="connsiteX1" fmla="*/ 0 w 151481"/>
                <a:gd name="connsiteY1" fmla="*/ 0 h 223734"/>
                <a:gd name="connsiteX2" fmla="*/ 59629 w 151481"/>
                <a:gd name="connsiteY2" fmla="*/ 0 h 223734"/>
                <a:gd name="connsiteX3" fmla="*/ 59629 w 151481"/>
                <a:gd name="connsiteY3" fmla="*/ 162278 h 223734"/>
                <a:gd name="connsiteX4" fmla="*/ 59629 w 151481"/>
                <a:gd name="connsiteY4" fmla="*/ 163441 h 223734"/>
                <a:gd name="connsiteX5" fmla="*/ 59629 w 151481"/>
                <a:gd name="connsiteY5" fmla="*/ 164105 h 223734"/>
                <a:gd name="connsiteX6" fmla="*/ 59629 w 151481"/>
                <a:gd name="connsiteY6" fmla="*/ 164936 h 223734"/>
                <a:gd name="connsiteX7" fmla="*/ 59629 w 151481"/>
                <a:gd name="connsiteY7" fmla="*/ 165932 h 223734"/>
                <a:gd name="connsiteX8" fmla="*/ 59962 w 151481"/>
                <a:gd name="connsiteY8" fmla="*/ 166763 h 223734"/>
                <a:gd name="connsiteX9" fmla="*/ 59962 w 151481"/>
                <a:gd name="connsiteY9" fmla="*/ 167593 h 223734"/>
                <a:gd name="connsiteX10" fmla="*/ 60460 w 151481"/>
                <a:gd name="connsiteY10" fmla="*/ 168258 h 223734"/>
                <a:gd name="connsiteX11" fmla="*/ 60460 w 151481"/>
                <a:gd name="connsiteY11" fmla="*/ 169088 h 223734"/>
                <a:gd name="connsiteX12" fmla="*/ 60792 w 151481"/>
                <a:gd name="connsiteY12" fmla="*/ 169753 h 223734"/>
                <a:gd name="connsiteX13" fmla="*/ 61124 w 151481"/>
                <a:gd name="connsiteY13" fmla="*/ 170583 h 223734"/>
                <a:gd name="connsiteX14" fmla="*/ 61456 w 151481"/>
                <a:gd name="connsiteY14" fmla="*/ 171247 h 223734"/>
                <a:gd name="connsiteX15" fmla="*/ 61955 w 151481"/>
                <a:gd name="connsiteY15" fmla="*/ 172078 h 223734"/>
                <a:gd name="connsiteX16" fmla="*/ 62287 w 151481"/>
                <a:gd name="connsiteY16" fmla="*/ 172742 h 223734"/>
                <a:gd name="connsiteX17" fmla="*/ 62951 w 151481"/>
                <a:gd name="connsiteY17" fmla="*/ 173074 h 223734"/>
                <a:gd name="connsiteX18" fmla="*/ 63449 w 151481"/>
                <a:gd name="connsiteY18" fmla="*/ 173905 h 223734"/>
                <a:gd name="connsiteX19" fmla="*/ 63782 w 151481"/>
                <a:gd name="connsiteY19" fmla="*/ 174569 h 223734"/>
                <a:gd name="connsiteX20" fmla="*/ 64446 w 151481"/>
                <a:gd name="connsiteY20" fmla="*/ 175068 h 223734"/>
                <a:gd name="connsiteX21" fmla="*/ 64945 w 151481"/>
                <a:gd name="connsiteY21" fmla="*/ 175732 h 223734"/>
                <a:gd name="connsiteX22" fmla="*/ 65609 w 151481"/>
                <a:gd name="connsiteY22" fmla="*/ 176064 h 223734"/>
                <a:gd name="connsiteX23" fmla="*/ 66439 w 151481"/>
                <a:gd name="connsiteY23" fmla="*/ 176563 h 223734"/>
                <a:gd name="connsiteX24" fmla="*/ 67104 w 151481"/>
                <a:gd name="connsiteY24" fmla="*/ 177227 h 223734"/>
                <a:gd name="connsiteX25" fmla="*/ 67934 w 151481"/>
                <a:gd name="connsiteY25" fmla="*/ 177559 h 223734"/>
                <a:gd name="connsiteX26" fmla="*/ 68266 w 151481"/>
                <a:gd name="connsiteY26" fmla="*/ 178057 h 223734"/>
                <a:gd name="connsiteX27" fmla="*/ 68931 w 151481"/>
                <a:gd name="connsiteY27" fmla="*/ 178390 h 223734"/>
                <a:gd name="connsiteX28" fmla="*/ 69761 w 151481"/>
                <a:gd name="connsiteY28" fmla="*/ 178722 h 223734"/>
                <a:gd name="connsiteX29" fmla="*/ 70924 w 151481"/>
                <a:gd name="connsiteY29" fmla="*/ 178722 h 223734"/>
                <a:gd name="connsiteX30" fmla="*/ 71588 w 151481"/>
                <a:gd name="connsiteY30" fmla="*/ 179054 h 223734"/>
                <a:gd name="connsiteX31" fmla="*/ 72419 w 151481"/>
                <a:gd name="connsiteY31" fmla="*/ 179054 h 223734"/>
                <a:gd name="connsiteX32" fmla="*/ 73083 w 151481"/>
                <a:gd name="connsiteY32" fmla="*/ 179552 h 223734"/>
                <a:gd name="connsiteX33" fmla="*/ 73914 w 151481"/>
                <a:gd name="connsiteY33" fmla="*/ 179552 h 223734"/>
                <a:gd name="connsiteX34" fmla="*/ 75077 w 151481"/>
                <a:gd name="connsiteY34" fmla="*/ 179552 h 223734"/>
                <a:gd name="connsiteX35" fmla="*/ 75741 w 151481"/>
                <a:gd name="connsiteY35" fmla="*/ 179552 h 223734"/>
                <a:gd name="connsiteX36" fmla="*/ 76571 w 151481"/>
                <a:gd name="connsiteY36" fmla="*/ 179552 h 223734"/>
                <a:gd name="connsiteX37" fmla="*/ 77568 w 151481"/>
                <a:gd name="connsiteY37" fmla="*/ 179552 h 223734"/>
                <a:gd name="connsiteX38" fmla="*/ 78398 w 151481"/>
                <a:gd name="connsiteY38" fmla="*/ 179552 h 223734"/>
                <a:gd name="connsiteX39" fmla="*/ 79063 w 151481"/>
                <a:gd name="connsiteY39" fmla="*/ 179054 h 223734"/>
                <a:gd name="connsiteX40" fmla="*/ 79893 w 151481"/>
                <a:gd name="connsiteY40" fmla="*/ 179054 h 223734"/>
                <a:gd name="connsiteX41" fmla="*/ 80558 w 151481"/>
                <a:gd name="connsiteY41" fmla="*/ 178722 h 223734"/>
                <a:gd name="connsiteX42" fmla="*/ 81388 w 151481"/>
                <a:gd name="connsiteY42" fmla="*/ 178722 h 223734"/>
                <a:gd name="connsiteX43" fmla="*/ 82053 w 151481"/>
                <a:gd name="connsiteY43" fmla="*/ 178390 h 223734"/>
                <a:gd name="connsiteX44" fmla="*/ 82883 w 151481"/>
                <a:gd name="connsiteY44" fmla="*/ 178057 h 223734"/>
                <a:gd name="connsiteX45" fmla="*/ 83547 w 151481"/>
                <a:gd name="connsiteY45" fmla="*/ 177559 h 223734"/>
                <a:gd name="connsiteX46" fmla="*/ 84378 w 151481"/>
                <a:gd name="connsiteY46" fmla="*/ 177227 h 223734"/>
                <a:gd name="connsiteX47" fmla="*/ 85042 w 151481"/>
                <a:gd name="connsiteY47" fmla="*/ 176563 h 223734"/>
                <a:gd name="connsiteX48" fmla="*/ 85873 w 151481"/>
                <a:gd name="connsiteY48" fmla="*/ 176064 h 223734"/>
                <a:gd name="connsiteX49" fmla="*/ 86205 w 151481"/>
                <a:gd name="connsiteY49" fmla="*/ 175732 h 223734"/>
                <a:gd name="connsiteX50" fmla="*/ 87035 w 151481"/>
                <a:gd name="connsiteY50" fmla="*/ 175068 h 223734"/>
                <a:gd name="connsiteX51" fmla="*/ 87368 w 151481"/>
                <a:gd name="connsiteY51" fmla="*/ 174569 h 223734"/>
                <a:gd name="connsiteX52" fmla="*/ 88198 w 151481"/>
                <a:gd name="connsiteY52" fmla="*/ 173905 h 223734"/>
                <a:gd name="connsiteX53" fmla="*/ 88530 w 151481"/>
                <a:gd name="connsiteY53" fmla="*/ 173074 h 223734"/>
                <a:gd name="connsiteX54" fmla="*/ 88862 w 151481"/>
                <a:gd name="connsiteY54" fmla="*/ 172742 h 223734"/>
                <a:gd name="connsiteX55" fmla="*/ 89693 w 151481"/>
                <a:gd name="connsiteY55" fmla="*/ 172078 h 223734"/>
                <a:gd name="connsiteX56" fmla="*/ 90025 w 151481"/>
                <a:gd name="connsiteY56" fmla="*/ 171247 h 223734"/>
                <a:gd name="connsiteX57" fmla="*/ 90358 w 151481"/>
                <a:gd name="connsiteY57" fmla="*/ 170583 h 223734"/>
                <a:gd name="connsiteX58" fmla="*/ 90690 w 151481"/>
                <a:gd name="connsiteY58" fmla="*/ 169753 h 223734"/>
                <a:gd name="connsiteX59" fmla="*/ 90690 w 151481"/>
                <a:gd name="connsiteY59" fmla="*/ 169088 h 223734"/>
                <a:gd name="connsiteX60" fmla="*/ 91188 w 151481"/>
                <a:gd name="connsiteY60" fmla="*/ 168258 h 223734"/>
                <a:gd name="connsiteX61" fmla="*/ 91520 w 151481"/>
                <a:gd name="connsiteY61" fmla="*/ 167593 h 223734"/>
                <a:gd name="connsiteX62" fmla="*/ 91520 w 151481"/>
                <a:gd name="connsiteY62" fmla="*/ 166763 h 223734"/>
                <a:gd name="connsiteX63" fmla="*/ 91852 w 151481"/>
                <a:gd name="connsiteY63" fmla="*/ 165932 h 223734"/>
                <a:gd name="connsiteX64" fmla="*/ 91852 w 151481"/>
                <a:gd name="connsiteY64" fmla="*/ 164936 h 223734"/>
                <a:gd name="connsiteX65" fmla="*/ 91852 w 151481"/>
                <a:gd name="connsiteY65" fmla="*/ 164105 h 223734"/>
                <a:gd name="connsiteX66" fmla="*/ 91852 w 151481"/>
                <a:gd name="connsiteY66" fmla="*/ 163441 h 223734"/>
                <a:gd name="connsiteX67" fmla="*/ 91852 w 151481"/>
                <a:gd name="connsiteY67" fmla="*/ 162278 h 223734"/>
                <a:gd name="connsiteX68" fmla="*/ 91852 w 151481"/>
                <a:gd name="connsiteY68" fmla="*/ 0 h 223734"/>
                <a:gd name="connsiteX69" fmla="*/ 151482 w 151481"/>
                <a:gd name="connsiteY69" fmla="*/ 0 h 223734"/>
                <a:gd name="connsiteX70" fmla="*/ 151482 w 151481"/>
                <a:gd name="connsiteY70" fmla="*/ 165932 h 223734"/>
                <a:gd name="connsiteX71" fmla="*/ 151149 w 151481"/>
                <a:gd name="connsiteY71" fmla="*/ 169753 h 223734"/>
                <a:gd name="connsiteX72" fmla="*/ 150651 w 151481"/>
                <a:gd name="connsiteY72" fmla="*/ 173074 h 223734"/>
                <a:gd name="connsiteX73" fmla="*/ 150319 w 151481"/>
                <a:gd name="connsiteY73" fmla="*/ 176563 h 223734"/>
                <a:gd name="connsiteX74" fmla="*/ 149655 w 151481"/>
                <a:gd name="connsiteY74" fmla="*/ 179552 h 223734"/>
                <a:gd name="connsiteX75" fmla="*/ 148824 w 151481"/>
                <a:gd name="connsiteY75" fmla="*/ 182874 h 223734"/>
                <a:gd name="connsiteX76" fmla="*/ 147661 w 151481"/>
                <a:gd name="connsiteY76" fmla="*/ 185864 h 223734"/>
                <a:gd name="connsiteX77" fmla="*/ 146167 w 151481"/>
                <a:gd name="connsiteY77" fmla="*/ 188522 h 223734"/>
                <a:gd name="connsiteX78" fmla="*/ 144672 w 151481"/>
                <a:gd name="connsiteY78" fmla="*/ 191511 h 223734"/>
                <a:gd name="connsiteX79" fmla="*/ 143177 w 151481"/>
                <a:gd name="connsiteY79" fmla="*/ 194169 h 223734"/>
                <a:gd name="connsiteX80" fmla="*/ 141350 w 151481"/>
                <a:gd name="connsiteY80" fmla="*/ 196827 h 223734"/>
                <a:gd name="connsiteX81" fmla="*/ 139522 w 151481"/>
                <a:gd name="connsiteY81" fmla="*/ 198986 h 223734"/>
                <a:gd name="connsiteX82" fmla="*/ 137197 w 151481"/>
                <a:gd name="connsiteY82" fmla="*/ 201311 h 223734"/>
                <a:gd name="connsiteX83" fmla="*/ 135370 w 151481"/>
                <a:gd name="connsiteY83" fmla="*/ 203470 h 223734"/>
                <a:gd name="connsiteX84" fmla="*/ 132712 w 151481"/>
                <a:gd name="connsiteY84" fmla="*/ 205796 h 223734"/>
                <a:gd name="connsiteX85" fmla="*/ 130553 w 151481"/>
                <a:gd name="connsiteY85" fmla="*/ 207623 h 223734"/>
                <a:gd name="connsiteX86" fmla="*/ 127896 w 151481"/>
                <a:gd name="connsiteY86" fmla="*/ 209450 h 223734"/>
                <a:gd name="connsiteX87" fmla="*/ 124906 w 151481"/>
                <a:gd name="connsiteY87" fmla="*/ 210945 h 223734"/>
                <a:gd name="connsiteX88" fmla="*/ 122248 w 151481"/>
                <a:gd name="connsiteY88" fmla="*/ 212938 h 223734"/>
                <a:gd name="connsiteX89" fmla="*/ 119258 w 151481"/>
                <a:gd name="connsiteY89" fmla="*/ 214433 h 223734"/>
                <a:gd name="connsiteX90" fmla="*/ 116269 w 151481"/>
                <a:gd name="connsiteY90" fmla="*/ 215928 h 223734"/>
                <a:gd name="connsiteX91" fmla="*/ 113279 w 151481"/>
                <a:gd name="connsiteY91" fmla="*/ 216924 h 223734"/>
                <a:gd name="connsiteX92" fmla="*/ 109791 w 151481"/>
                <a:gd name="connsiteY92" fmla="*/ 218087 h 223734"/>
                <a:gd name="connsiteX93" fmla="*/ 106801 w 151481"/>
                <a:gd name="connsiteY93" fmla="*/ 219250 h 223734"/>
                <a:gd name="connsiteX94" fmla="*/ 103479 w 151481"/>
                <a:gd name="connsiteY94" fmla="*/ 220413 h 223734"/>
                <a:gd name="connsiteX95" fmla="*/ 100157 w 151481"/>
                <a:gd name="connsiteY95" fmla="*/ 221077 h 223734"/>
                <a:gd name="connsiteX96" fmla="*/ 96669 w 151481"/>
                <a:gd name="connsiteY96" fmla="*/ 221907 h 223734"/>
                <a:gd name="connsiteX97" fmla="*/ 90025 w 151481"/>
                <a:gd name="connsiteY97" fmla="*/ 223070 h 223734"/>
                <a:gd name="connsiteX98" fmla="*/ 82883 w 151481"/>
                <a:gd name="connsiteY98" fmla="*/ 223402 h 223734"/>
                <a:gd name="connsiteX99" fmla="*/ 75741 w 151481"/>
                <a:gd name="connsiteY99" fmla="*/ 223734 h 223734"/>
                <a:gd name="connsiteX100" fmla="*/ 68598 w 151481"/>
                <a:gd name="connsiteY100" fmla="*/ 223402 h 223734"/>
                <a:gd name="connsiteX101" fmla="*/ 61456 w 151481"/>
                <a:gd name="connsiteY101" fmla="*/ 222572 h 223734"/>
                <a:gd name="connsiteX102" fmla="*/ 54812 w 151481"/>
                <a:gd name="connsiteY102" fmla="*/ 221409 h 223734"/>
                <a:gd name="connsiteX103" fmla="*/ 51324 w 151481"/>
                <a:gd name="connsiteY103" fmla="*/ 220745 h 223734"/>
                <a:gd name="connsiteX104" fmla="*/ 48002 w 151481"/>
                <a:gd name="connsiteY104" fmla="*/ 219914 h 223734"/>
                <a:gd name="connsiteX105" fmla="*/ 44680 w 151481"/>
                <a:gd name="connsiteY105" fmla="*/ 218918 h 223734"/>
                <a:gd name="connsiteX106" fmla="*/ 41192 w 151481"/>
                <a:gd name="connsiteY106" fmla="*/ 218087 h 223734"/>
                <a:gd name="connsiteX107" fmla="*/ 38203 w 151481"/>
                <a:gd name="connsiteY107" fmla="*/ 216592 h 223734"/>
                <a:gd name="connsiteX108" fmla="*/ 35213 w 151481"/>
                <a:gd name="connsiteY108" fmla="*/ 215430 h 223734"/>
                <a:gd name="connsiteX109" fmla="*/ 32223 w 151481"/>
                <a:gd name="connsiteY109" fmla="*/ 213935 h 223734"/>
                <a:gd name="connsiteX110" fmla="*/ 29233 w 151481"/>
                <a:gd name="connsiteY110" fmla="*/ 212440 h 223734"/>
                <a:gd name="connsiteX111" fmla="*/ 26244 w 151481"/>
                <a:gd name="connsiteY111" fmla="*/ 210613 h 223734"/>
                <a:gd name="connsiteX112" fmla="*/ 23586 w 151481"/>
                <a:gd name="connsiteY112" fmla="*/ 209118 h 223734"/>
                <a:gd name="connsiteX113" fmla="*/ 21095 w 151481"/>
                <a:gd name="connsiteY113" fmla="*/ 207291 h 223734"/>
                <a:gd name="connsiteX114" fmla="*/ 18769 w 151481"/>
                <a:gd name="connsiteY114" fmla="*/ 204965 h 223734"/>
                <a:gd name="connsiteX115" fmla="*/ 16112 w 151481"/>
                <a:gd name="connsiteY115" fmla="*/ 203138 h 223734"/>
                <a:gd name="connsiteX116" fmla="*/ 13952 w 151481"/>
                <a:gd name="connsiteY116" fmla="*/ 200813 h 223734"/>
                <a:gd name="connsiteX117" fmla="*/ 11959 w 151481"/>
                <a:gd name="connsiteY117" fmla="*/ 198654 h 223734"/>
                <a:gd name="connsiteX118" fmla="*/ 10132 w 151481"/>
                <a:gd name="connsiteY118" fmla="*/ 195996 h 223734"/>
                <a:gd name="connsiteX119" fmla="*/ 8305 w 151481"/>
                <a:gd name="connsiteY119" fmla="*/ 193338 h 223734"/>
                <a:gd name="connsiteX120" fmla="*/ 6810 w 151481"/>
                <a:gd name="connsiteY120" fmla="*/ 190681 h 223734"/>
                <a:gd name="connsiteX121" fmla="*/ 5315 w 151481"/>
                <a:gd name="connsiteY121" fmla="*/ 188189 h 223734"/>
                <a:gd name="connsiteX122" fmla="*/ 3820 w 151481"/>
                <a:gd name="connsiteY122" fmla="*/ 185200 h 223734"/>
                <a:gd name="connsiteX123" fmla="*/ 2658 w 151481"/>
                <a:gd name="connsiteY123" fmla="*/ 182210 h 223734"/>
                <a:gd name="connsiteX124" fmla="*/ 1827 w 151481"/>
                <a:gd name="connsiteY124" fmla="*/ 178722 h 223734"/>
                <a:gd name="connsiteX125" fmla="*/ 1163 w 151481"/>
                <a:gd name="connsiteY125" fmla="*/ 175732 h 223734"/>
                <a:gd name="connsiteX126" fmla="*/ 831 w 151481"/>
                <a:gd name="connsiteY126" fmla="*/ 172410 h 223734"/>
                <a:gd name="connsiteX127" fmla="*/ 332 w 151481"/>
                <a:gd name="connsiteY127" fmla="*/ 168590 h 223734"/>
                <a:gd name="connsiteX128" fmla="*/ 0 w 151481"/>
                <a:gd name="connsiteY128" fmla="*/ 165268 h 22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151481" h="223734">
                  <a:moveTo>
                    <a:pt x="0" y="165268"/>
                  </a:moveTo>
                  <a:lnTo>
                    <a:pt x="0" y="0"/>
                  </a:lnTo>
                  <a:lnTo>
                    <a:pt x="59629" y="0"/>
                  </a:lnTo>
                  <a:lnTo>
                    <a:pt x="59629" y="162278"/>
                  </a:lnTo>
                  <a:lnTo>
                    <a:pt x="59629" y="163441"/>
                  </a:lnTo>
                  <a:lnTo>
                    <a:pt x="59629" y="164105"/>
                  </a:lnTo>
                  <a:lnTo>
                    <a:pt x="59629" y="164936"/>
                  </a:lnTo>
                  <a:lnTo>
                    <a:pt x="59629" y="165932"/>
                  </a:lnTo>
                  <a:lnTo>
                    <a:pt x="59962" y="166763"/>
                  </a:lnTo>
                  <a:lnTo>
                    <a:pt x="59962" y="167593"/>
                  </a:lnTo>
                  <a:lnTo>
                    <a:pt x="60460" y="168258"/>
                  </a:lnTo>
                  <a:lnTo>
                    <a:pt x="60460" y="169088"/>
                  </a:lnTo>
                  <a:lnTo>
                    <a:pt x="60792" y="169753"/>
                  </a:lnTo>
                  <a:lnTo>
                    <a:pt x="61124" y="170583"/>
                  </a:lnTo>
                  <a:lnTo>
                    <a:pt x="61456" y="171247"/>
                  </a:lnTo>
                  <a:lnTo>
                    <a:pt x="61955" y="172078"/>
                  </a:lnTo>
                  <a:lnTo>
                    <a:pt x="62287" y="172742"/>
                  </a:lnTo>
                  <a:lnTo>
                    <a:pt x="62951" y="173074"/>
                  </a:lnTo>
                  <a:lnTo>
                    <a:pt x="63449" y="173905"/>
                  </a:lnTo>
                  <a:lnTo>
                    <a:pt x="63782" y="174569"/>
                  </a:lnTo>
                  <a:lnTo>
                    <a:pt x="64446" y="175068"/>
                  </a:lnTo>
                  <a:lnTo>
                    <a:pt x="64945" y="175732"/>
                  </a:lnTo>
                  <a:lnTo>
                    <a:pt x="65609" y="176064"/>
                  </a:lnTo>
                  <a:lnTo>
                    <a:pt x="66439" y="176563"/>
                  </a:lnTo>
                  <a:lnTo>
                    <a:pt x="67104" y="177227"/>
                  </a:lnTo>
                  <a:lnTo>
                    <a:pt x="67934" y="177559"/>
                  </a:lnTo>
                  <a:lnTo>
                    <a:pt x="68266" y="178057"/>
                  </a:lnTo>
                  <a:lnTo>
                    <a:pt x="68931" y="178390"/>
                  </a:lnTo>
                  <a:lnTo>
                    <a:pt x="69761" y="178722"/>
                  </a:lnTo>
                  <a:lnTo>
                    <a:pt x="70924" y="178722"/>
                  </a:lnTo>
                  <a:lnTo>
                    <a:pt x="71588" y="179054"/>
                  </a:lnTo>
                  <a:lnTo>
                    <a:pt x="72419" y="179054"/>
                  </a:lnTo>
                  <a:lnTo>
                    <a:pt x="73083" y="179552"/>
                  </a:lnTo>
                  <a:lnTo>
                    <a:pt x="73914" y="179552"/>
                  </a:lnTo>
                  <a:lnTo>
                    <a:pt x="75077" y="179552"/>
                  </a:lnTo>
                  <a:lnTo>
                    <a:pt x="75741" y="179552"/>
                  </a:lnTo>
                  <a:lnTo>
                    <a:pt x="76571" y="179552"/>
                  </a:lnTo>
                  <a:lnTo>
                    <a:pt x="77568" y="179552"/>
                  </a:lnTo>
                  <a:lnTo>
                    <a:pt x="78398" y="179552"/>
                  </a:lnTo>
                  <a:lnTo>
                    <a:pt x="79063" y="179054"/>
                  </a:lnTo>
                  <a:lnTo>
                    <a:pt x="79893" y="179054"/>
                  </a:lnTo>
                  <a:lnTo>
                    <a:pt x="80558" y="178722"/>
                  </a:lnTo>
                  <a:lnTo>
                    <a:pt x="81388" y="178722"/>
                  </a:lnTo>
                  <a:lnTo>
                    <a:pt x="82053" y="178390"/>
                  </a:lnTo>
                  <a:lnTo>
                    <a:pt x="82883" y="178057"/>
                  </a:lnTo>
                  <a:lnTo>
                    <a:pt x="83547" y="177559"/>
                  </a:lnTo>
                  <a:lnTo>
                    <a:pt x="84378" y="177227"/>
                  </a:lnTo>
                  <a:lnTo>
                    <a:pt x="85042" y="176563"/>
                  </a:lnTo>
                  <a:lnTo>
                    <a:pt x="85873" y="176064"/>
                  </a:lnTo>
                  <a:lnTo>
                    <a:pt x="86205" y="175732"/>
                  </a:lnTo>
                  <a:lnTo>
                    <a:pt x="87035" y="175068"/>
                  </a:lnTo>
                  <a:lnTo>
                    <a:pt x="87368" y="174569"/>
                  </a:lnTo>
                  <a:lnTo>
                    <a:pt x="88198" y="173905"/>
                  </a:lnTo>
                  <a:lnTo>
                    <a:pt x="88530" y="173074"/>
                  </a:lnTo>
                  <a:lnTo>
                    <a:pt x="88862" y="172742"/>
                  </a:lnTo>
                  <a:lnTo>
                    <a:pt x="89693" y="172078"/>
                  </a:lnTo>
                  <a:lnTo>
                    <a:pt x="90025" y="171247"/>
                  </a:lnTo>
                  <a:lnTo>
                    <a:pt x="90358" y="170583"/>
                  </a:lnTo>
                  <a:lnTo>
                    <a:pt x="90690" y="169753"/>
                  </a:lnTo>
                  <a:lnTo>
                    <a:pt x="90690" y="169088"/>
                  </a:lnTo>
                  <a:lnTo>
                    <a:pt x="91188" y="168258"/>
                  </a:lnTo>
                  <a:lnTo>
                    <a:pt x="91520" y="167593"/>
                  </a:lnTo>
                  <a:lnTo>
                    <a:pt x="91520" y="166763"/>
                  </a:lnTo>
                  <a:lnTo>
                    <a:pt x="91852" y="165932"/>
                  </a:lnTo>
                  <a:lnTo>
                    <a:pt x="91852" y="164936"/>
                  </a:lnTo>
                  <a:lnTo>
                    <a:pt x="91852" y="164105"/>
                  </a:lnTo>
                  <a:lnTo>
                    <a:pt x="91852" y="163441"/>
                  </a:lnTo>
                  <a:lnTo>
                    <a:pt x="91852" y="162278"/>
                  </a:lnTo>
                  <a:lnTo>
                    <a:pt x="91852" y="0"/>
                  </a:lnTo>
                  <a:lnTo>
                    <a:pt x="151482" y="0"/>
                  </a:lnTo>
                  <a:lnTo>
                    <a:pt x="151482" y="165932"/>
                  </a:lnTo>
                  <a:lnTo>
                    <a:pt x="151149" y="169753"/>
                  </a:lnTo>
                  <a:lnTo>
                    <a:pt x="150651" y="173074"/>
                  </a:lnTo>
                  <a:lnTo>
                    <a:pt x="150319" y="176563"/>
                  </a:lnTo>
                  <a:lnTo>
                    <a:pt x="149655" y="179552"/>
                  </a:lnTo>
                  <a:lnTo>
                    <a:pt x="148824" y="182874"/>
                  </a:lnTo>
                  <a:lnTo>
                    <a:pt x="147661" y="185864"/>
                  </a:lnTo>
                  <a:lnTo>
                    <a:pt x="146167" y="188522"/>
                  </a:lnTo>
                  <a:lnTo>
                    <a:pt x="144672" y="191511"/>
                  </a:lnTo>
                  <a:lnTo>
                    <a:pt x="143177" y="194169"/>
                  </a:lnTo>
                  <a:lnTo>
                    <a:pt x="141350" y="196827"/>
                  </a:lnTo>
                  <a:lnTo>
                    <a:pt x="139522" y="198986"/>
                  </a:lnTo>
                  <a:lnTo>
                    <a:pt x="137197" y="201311"/>
                  </a:lnTo>
                  <a:lnTo>
                    <a:pt x="135370" y="203470"/>
                  </a:lnTo>
                  <a:lnTo>
                    <a:pt x="132712" y="205796"/>
                  </a:lnTo>
                  <a:lnTo>
                    <a:pt x="130553" y="207623"/>
                  </a:lnTo>
                  <a:lnTo>
                    <a:pt x="127896" y="209450"/>
                  </a:lnTo>
                  <a:lnTo>
                    <a:pt x="124906" y="210945"/>
                  </a:lnTo>
                  <a:lnTo>
                    <a:pt x="122248" y="212938"/>
                  </a:lnTo>
                  <a:lnTo>
                    <a:pt x="119258" y="214433"/>
                  </a:lnTo>
                  <a:lnTo>
                    <a:pt x="116269" y="215928"/>
                  </a:lnTo>
                  <a:lnTo>
                    <a:pt x="113279" y="216924"/>
                  </a:lnTo>
                  <a:lnTo>
                    <a:pt x="109791" y="218087"/>
                  </a:lnTo>
                  <a:lnTo>
                    <a:pt x="106801" y="219250"/>
                  </a:lnTo>
                  <a:lnTo>
                    <a:pt x="103479" y="220413"/>
                  </a:lnTo>
                  <a:lnTo>
                    <a:pt x="100157" y="221077"/>
                  </a:lnTo>
                  <a:lnTo>
                    <a:pt x="96669" y="221907"/>
                  </a:lnTo>
                  <a:lnTo>
                    <a:pt x="90025" y="223070"/>
                  </a:lnTo>
                  <a:lnTo>
                    <a:pt x="82883" y="223402"/>
                  </a:lnTo>
                  <a:lnTo>
                    <a:pt x="75741" y="223734"/>
                  </a:lnTo>
                  <a:lnTo>
                    <a:pt x="68598" y="223402"/>
                  </a:lnTo>
                  <a:lnTo>
                    <a:pt x="61456" y="222572"/>
                  </a:lnTo>
                  <a:lnTo>
                    <a:pt x="54812" y="221409"/>
                  </a:lnTo>
                  <a:lnTo>
                    <a:pt x="51324" y="220745"/>
                  </a:lnTo>
                  <a:lnTo>
                    <a:pt x="48002" y="219914"/>
                  </a:lnTo>
                  <a:lnTo>
                    <a:pt x="44680" y="218918"/>
                  </a:lnTo>
                  <a:lnTo>
                    <a:pt x="41192" y="218087"/>
                  </a:lnTo>
                  <a:lnTo>
                    <a:pt x="38203" y="216592"/>
                  </a:lnTo>
                  <a:lnTo>
                    <a:pt x="35213" y="215430"/>
                  </a:lnTo>
                  <a:lnTo>
                    <a:pt x="32223" y="213935"/>
                  </a:lnTo>
                  <a:lnTo>
                    <a:pt x="29233" y="212440"/>
                  </a:lnTo>
                  <a:lnTo>
                    <a:pt x="26244" y="210613"/>
                  </a:lnTo>
                  <a:lnTo>
                    <a:pt x="23586" y="209118"/>
                  </a:lnTo>
                  <a:lnTo>
                    <a:pt x="21095" y="207291"/>
                  </a:lnTo>
                  <a:lnTo>
                    <a:pt x="18769" y="204965"/>
                  </a:lnTo>
                  <a:lnTo>
                    <a:pt x="16112" y="203138"/>
                  </a:lnTo>
                  <a:lnTo>
                    <a:pt x="13952" y="200813"/>
                  </a:lnTo>
                  <a:lnTo>
                    <a:pt x="11959" y="198654"/>
                  </a:lnTo>
                  <a:lnTo>
                    <a:pt x="10132" y="195996"/>
                  </a:lnTo>
                  <a:lnTo>
                    <a:pt x="8305" y="193338"/>
                  </a:lnTo>
                  <a:lnTo>
                    <a:pt x="6810" y="190681"/>
                  </a:lnTo>
                  <a:lnTo>
                    <a:pt x="5315" y="188189"/>
                  </a:lnTo>
                  <a:lnTo>
                    <a:pt x="3820" y="185200"/>
                  </a:lnTo>
                  <a:lnTo>
                    <a:pt x="2658" y="182210"/>
                  </a:lnTo>
                  <a:lnTo>
                    <a:pt x="1827" y="178722"/>
                  </a:lnTo>
                  <a:lnTo>
                    <a:pt x="1163" y="175732"/>
                  </a:lnTo>
                  <a:lnTo>
                    <a:pt x="831" y="172410"/>
                  </a:lnTo>
                  <a:lnTo>
                    <a:pt x="332" y="168590"/>
                  </a:lnTo>
                  <a:lnTo>
                    <a:pt x="0" y="165268"/>
                  </a:ln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30" name="Forma libre: forma 229">
              <a:extLst>
                <a:ext uri="{FF2B5EF4-FFF2-40B4-BE49-F238E27FC236}">
                  <a16:creationId xmlns:a16="http://schemas.microsoft.com/office/drawing/2014/main" id="{1D2ED5B8-5117-1B0B-A670-23CC24E70FBE}"/>
                </a:ext>
              </a:extLst>
            </p:cNvPr>
            <p:cNvSpPr/>
            <p:nvPr/>
          </p:nvSpPr>
          <p:spPr>
            <a:xfrm>
              <a:off x="5053733" y="5625696"/>
              <a:ext cx="176562" cy="212107"/>
            </a:xfrm>
            <a:custGeom>
              <a:avLst/>
              <a:gdLst>
                <a:gd name="connsiteX0" fmla="*/ 176563 w 176562"/>
                <a:gd name="connsiteY0" fmla="*/ 0 h 212107"/>
                <a:gd name="connsiteX1" fmla="*/ 124906 w 176562"/>
                <a:gd name="connsiteY1" fmla="*/ 0 h 212107"/>
                <a:gd name="connsiteX2" fmla="*/ 124906 w 176562"/>
                <a:gd name="connsiteY2" fmla="*/ 132713 h 212107"/>
                <a:gd name="connsiteX3" fmla="*/ 123743 w 176562"/>
                <a:gd name="connsiteY3" fmla="*/ 132713 h 212107"/>
                <a:gd name="connsiteX4" fmla="*/ 63782 w 176562"/>
                <a:gd name="connsiteY4" fmla="*/ 0 h 212107"/>
                <a:gd name="connsiteX5" fmla="*/ 0 w 176562"/>
                <a:gd name="connsiteY5" fmla="*/ 0 h 212107"/>
                <a:gd name="connsiteX6" fmla="*/ 0 w 176562"/>
                <a:gd name="connsiteY6" fmla="*/ 212108 h 212107"/>
                <a:gd name="connsiteX7" fmla="*/ 51823 w 176562"/>
                <a:gd name="connsiteY7" fmla="*/ 212108 h 212107"/>
                <a:gd name="connsiteX8" fmla="*/ 51823 w 176562"/>
                <a:gd name="connsiteY8" fmla="*/ 88032 h 212107"/>
                <a:gd name="connsiteX9" fmla="*/ 52819 w 176562"/>
                <a:gd name="connsiteY9" fmla="*/ 88032 h 212107"/>
                <a:gd name="connsiteX10" fmla="*/ 109127 w 176562"/>
                <a:gd name="connsiteY10" fmla="*/ 212108 h 212107"/>
                <a:gd name="connsiteX11" fmla="*/ 176563 w 176562"/>
                <a:gd name="connsiteY11" fmla="*/ 212108 h 212107"/>
                <a:gd name="connsiteX12" fmla="*/ 176563 w 176562"/>
                <a:gd name="connsiteY12" fmla="*/ 0 h 212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6562" h="212107">
                  <a:moveTo>
                    <a:pt x="176563" y="0"/>
                  </a:moveTo>
                  <a:lnTo>
                    <a:pt x="124906" y="0"/>
                  </a:lnTo>
                  <a:lnTo>
                    <a:pt x="124906" y="132713"/>
                  </a:lnTo>
                  <a:lnTo>
                    <a:pt x="123743" y="132713"/>
                  </a:lnTo>
                  <a:lnTo>
                    <a:pt x="63782" y="0"/>
                  </a:lnTo>
                  <a:lnTo>
                    <a:pt x="0" y="0"/>
                  </a:lnTo>
                  <a:lnTo>
                    <a:pt x="0" y="212108"/>
                  </a:lnTo>
                  <a:lnTo>
                    <a:pt x="51823" y="212108"/>
                  </a:lnTo>
                  <a:lnTo>
                    <a:pt x="51823" y="88032"/>
                  </a:lnTo>
                  <a:lnTo>
                    <a:pt x="52819" y="88032"/>
                  </a:lnTo>
                  <a:lnTo>
                    <a:pt x="109127" y="212108"/>
                  </a:lnTo>
                  <a:lnTo>
                    <a:pt x="176563" y="212108"/>
                  </a:lnTo>
                  <a:lnTo>
                    <a:pt x="176563" y="0"/>
                  </a:ln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31" name="Forma libre: forma 230">
              <a:extLst>
                <a:ext uri="{FF2B5EF4-FFF2-40B4-BE49-F238E27FC236}">
                  <a16:creationId xmlns:a16="http://schemas.microsoft.com/office/drawing/2014/main" id="{5D36C983-99D0-A34A-9D10-CD3691E87043}"/>
                </a:ext>
              </a:extLst>
            </p:cNvPr>
            <p:cNvSpPr/>
            <p:nvPr/>
          </p:nvSpPr>
          <p:spPr>
            <a:xfrm>
              <a:off x="4610582" y="5617059"/>
              <a:ext cx="151481" cy="226724"/>
            </a:xfrm>
            <a:custGeom>
              <a:avLst/>
              <a:gdLst>
                <a:gd name="connsiteX0" fmla="*/ 0 w 151481"/>
                <a:gd name="connsiteY0" fmla="*/ 178722 h 226724"/>
                <a:gd name="connsiteX1" fmla="*/ 0 w 151481"/>
                <a:gd name="connsiteY1" fmla="*/ 150984 h 226724"/>
                <a:gd name="connsiteX2" fmla="*/ 59297 w 151481"/>
                <a:gd name="connsiteY2" fmla="*/ 150984 h 226724"/>
                <a:gd name="connsiteX3" fmla="*/ 58965 w 151481"/>
                <a:gd name="connsiteY3" fmla="*/ 163441 h 226724"/>
                <a:gd name="connsiteX4" fmla="*/ 58965 w 151481"/>
                <a:gd name="connsiteY4" fmla="*/ 166431 h 226724"/>
                <a:gd name="connsiteX5" fmla="*/ 59297 w 151481"/>
                <a:gd name="connsiteY5" fmla="*/ 169420 h 226724"/>
                <a:gd name="connsiteX6" fmla="*/ 59297 w 151481"/>
                <a:gd name="connsiteY6" fmla="*/ 170583 h 226724"/>
                <a:gd name="connsiteX7" fmla="*/ 59629 w 151481"/>
                <a:gd name="connsiteY7" fmla="*/ 172078 h 226724"/>
                <a:gd name="connsiteX8" fmla="*/ 59629 w 151481"/>
                <a:gd name="connsiteY8" fmla="*/ 173074 h 226724"/>
                <a:gd name="connsiteX9" fmla="*/ 60128 w 151481"/>
                <a:gd name="connsiteY9" fmla="*/ 174237 h 226724"/>
                <a:gd name="connsiteX10" fmla="*/ 60460 w 151481"/>
                <a:gd name="connsiteY10" fmla="*/ 175400 h 226724"/>
                <a:gd name="connsiteX11" fmla="*/ 60792 w 151481"/>
                <a:gd name="connsiteY11" fmla="*/ 176230 h 226724"/>
                <a:gd name="connsiteX12" fmla="*/ 60792 w 151481"/>
                <a:gd name="connsiteY12" fmla="*/ 176563 h 226724"/>
                <a:gd name="connsiteX13" fmla="*/ 61124 w 151481"/>
                <a:gd name="connsiteY13" fmla="*/ 177227 h 226724"/>
                <a:gd name="connsiteX14" fmla="*/ 61622 w 151481"/>
                <a:gd name="connsiteY14" fmla="*/ 177725 h 226724"/>
                <a:gd name="connsiteX15" fmla="*/ 61622 w 151481"/>
                <a:gd name="connsiteY15" fmla="*/ 178057 h 226724"/>
                <a:gd name="connsiteX16" fmla="*/ 61955 w 151481"/>
                <a:gd name="connsiteY16" fmla="*/ 178722 h 226724"/>
                <a:gd name="connsiteX17" fmla="*/ 62287 w 151481"/>
                <a:gd name="connsiteY17" fmla="*/ 179220 h 226724"/>
                <a:gd name="connsiteX18" fmla="*/ 62619 w 151481"/>
                <a:gd name="connsiteY18" fmla="*/ 179553 h 226724"/>
                <a:gd name="connsiteX19" fmla="*/ 63117 w 151481"/>
                <a:gd name="connsiteY19" fmla="*/ 179885 h 226724"/>
                <a:gd name="connsiteX20" fmla="*/ 63449 w 151481"/>
                <a:gd name="connsiteY20" fmla="*/ 180715 h 226724"/>
                <a:gd name="connsiteX21" fmla="*/ 63782 w 151481"/>
                <a:gd name="connsiteY21" fmla="*/ 181047 h 226724"/>
                <a:gd name="connsiteX22" fmla="*/ 64114 w 151481"/>
                <a:gd name="connsiteY22" fmla="*/ 181379 h 226724"/>
                <a:gd name="connsiteX23" fmla="*/ 64944 w 151481"/>
                <a:gd name="connsiteY23" fmla="*/ 181712 h 226724"/>
                <a:gd name="connsiteX24" fmla="*/ 65277 w 151481"/>
                <a:gd name="connsiteY24" fmla="*/ 182210 h 226724"/>
                <a:gd name="connsiteX25" fmla="*/ 65609 w 151481"/>
                <a:gd name="connsiteY25" fmla="*/ 182542 h 226724"/>
                <a:gd name="connsiteX26" fmla="*/ 66439 w 151481"/>
                <a:gd name="connsiteY26" fmla="*/ 182874 h 226724"/>
                <a:gd name="connsiteX27" fmla="*/ 66771 w 151481"/>
                <a:gd name="connsiteY27" fmla="*/ 182874 h 226724"/>
                <a:gd name="connsiteX28" fmla="*/ 67602 w 151481"/>
                <a:gd name="connsiteY28" fmla="*/ 183206 h 226724"/>
                <a:gd name="connsiteX29" fmla="*/ 67934 w 151481"/>
                <a:gd name="connsiteY29" fmla="*/ 183705 h 226724"/>
                <a:gd name="connsiteX30" fmla="*/ 68598 w 151481"/>
                <a:gd name="connsiteY30" fmla="*/ 184037 h 226724"/>
                <a:gd name="connsiteX31" fmla="*/ 69429 w 151481"/>
                <a:gd name="connsiteY31" fmla="*/ 184037 h 226724"/>
                <a:gd name="connsiteX32" fmla="*/ 70260 w 151481"/>
                <a:gd name="connsiteY32" fmla="*/ 184369 h 226724"/>
                <a:gd name="connsiteX33" fmla="*/ 71754 w 151481"/>
                <a:gd name="connsiteY33" fmla="*/ 184702 h 226724"/>
                <a:gd name="connsiteX34" fmla="*/ 73249 w 151481"/>
                <a:gd name="connsiteY34" fmla="*/ 185200 h 226724"/>
                <a:gd name="connsiteX35" fmla="*/ 75076 w 151481"/>
                <a:gd name="connsiteY35" fmla="*/ 185200 h 226724"/>
                <a:gd name="connsiteX36" fmla="*/ 76903 w 151481"/>
                <a:gd name="connsiteY36" fmla="*/ 185532 h 226724"/>
                <a:gd name="connsiteX37" fmla="*/ 77236 w 151481"/>
                <a:gd name="connsiteY37" fmla="*/ 185532 h 226724"/>
                <a:gd name="connsiteX38" fmla="*/ 77734 w 151481"/>
                <a:gd name="connsiteY38" fmla="*/ 185532 h 226724"/>
                <a:gd name="connsiteX39" fmla="*/ 78066 w 151481"/>
                <a:gd name="connsiteY39" fmla="*/ 185532 h 226724"/>
                <a:gd name="connsiteX40" fmla="*/ 78730 w 151481"/>
                <a:gd name="connsiteY40" fmla="*/ 185532 h 226724"/>
                <a:gd name="connsiteX41" fmla="*/ 79229 w 151481"/>
                <a:gd name="connsiteY41" fmla="*/ 185200 h 226724"/>
                <a:gd name="connsiteX42" fmla="*/ 79561 w 151481"/>
                <a:gd name="connsiteY42" fmla="*/ 185200 h 226724"/>
                <a:gd name="connsiteX43" fmla="*/ 79893 w 151481"/>
                <a:gd name="connsiteY43" fmla="*/ 185200 h 226724"/>
                <a:gd name="connsiteX44" fmla="*/ 80225 w 151481"/>
                <a:gd name="connsiteY44" fmla="*/ 185200 h 226724"/>
                <a:gd name="connsiteX45" fmla="*/ 81388 w 151481"/>
                <a:gd name="connsiteY45" fmla="*/ 184702 h 226724"/>
                <a:gd name="connsiteX46" fmla="*/ 82219 w 151481"/>
                <a:gd name="connsiteY46" fmla="*/ 184369 h 226724"/>
                <a:gd name="connsiteX47" fmla="*/ 82883 w 151481"/>
                <a:gd name="connsiteY47" fmla="*/ 184037 h 226724"/>
                <a:gd name="connsiteX48" fmla="*/ 84046 w 151481"/>
                <a:gd name="connsiteY48" fmla="*/ 183705 h 226724"/>
                <a:gd name="connsiteX49" fmla="*/ 84876 w 151481"/>
                <a:gd name="connsiteY49" fmla="*/ 182874 h 226724"/>
                <a:gd name="connsiteX50" fmla="*/ 85541 w 151481"/>
                <a:gd name="connsiteY50" fmla="*/ 182542 h 226724"/>
                <a:gd name="connsiteX51" fmla="*/ 86371 w 151481"/>
                <a:gd name="connsiteY51" fmla="*/ 181712 h 226724"/>
                <a:gd name="connsiteX52" fmla="*/ 87035 w 151481"/>
                <a:gd name="connsiteY52" fmla="*/ 181047 h 226724"/>
                <a:gd name="connsiteX53" fmla="*/ 87866 w 151481"/>
                <a:gd name="connsiteY53" fmla="*/ 180217 h 226724"/>
                <a:gd name="connsiteX54" fmla="*/ 88530 w 151481"/>
                <a:gd name="connsiteY54" fmla="*/ 179553 h 226724"/>
                <a:gd name="connsiteX55" fmla="*/ 89361 w 151481"/>
                <a:gd name="connsiteY55" fmla="*/ 178390 h 226724"/>
                <a:gd name="connsiteX56" fmla="*/ 89693 w 151481"/>
                <a:gd name="connsiteY56" fmla="*/ 177725 h 226724"/>
                <a:gd name="connsiteX57" fmla="*/ 90357 w 151481"/>
                <a:gd name="connsiteY57" fmla="*/ 176563 h 226724"/>
                <a:gd name="connsiteX58" fmla="*/ 90856 w 151481"/>
                <a:gd name="connsiteY58" fmla="*/ 175400 h 226724"/>
                <a:gd name="connsiteX59" fmla="*/ 91188 w 151481"/>
                <a:gd name="connsiteY59" fmla="*/ 174570 h 226724"/>
                <a:gd name="connsiteX60" fmla="*/ 91520 w 151481"/>
                <a:gd name="connsiteY60" fmla="*/ 173074 h 226724"/>
                <a:gd name="connsiteX61" fmla="*/ 91852 w 151481"/>
                <a:gd name="connsiteY61" fmla="*/ 172078 h 226724"/>
                <a:gd name="connsiteX62" fmla="*/ 92351 w 151481"/>
                <a:gd name="connsiteY62" fmla="*/ 170915 h 226724"/>
                <a:gd name="connsiteX63" fmla="*/ 92351 w 151481"/>
                <a:gd name="connsiteY63" fmla="*/ 169420 h 226724"/>
                <a:gd name="connsiteX64" fmla="*/ 92351 w 151481"/>
                <a:gd name="connsiteY64" fmla="*/ 168258 h 226724"/>
                <a:gd name="connsiteX65" fmla="*/ 92351 w 151481"/>
                <a:gd name="connsiteY65" fmla="*/ 166763 h 226724"/>
                <a:gd name="connsiteX66" fmla="*/ 92351 w 151481"/>
                <a:gd name="connsiteY66" fmla="*/ 165268 h 226724"/>
                <a:gd name="connsiteX67" fmla="*/ 91852 w 151481"/>
                <a:gd name="connsiteY67" fmla="*/ 163773 h 226724"/>
                <a:gd name="connsiteX68" fmla="*/ 91520 w 151481"/>
                <a:gd name="connsiteY68" fmla="*/ 162278 h 226724"/>
                <a:gd name="connsiteX69" fmla="*/ 91188 w 151481"/>
                <a:gd name="connsiteY69" fmla="*/ 160783 h 226724"/>
                <a:gd name="connsiteX70" fmla="*/ 90856 w 151481"/>
                <a:gd name="connsiteY70" fmla="*/ 159288 h 226724"/>
                <a:gd name="connsiteX71" fmla="*/ 90025 w 151481"/>
                <a:gd name="connsiteY71" fmla="*/ 157793 h 226724"/>
                <a:gd name="connsiteX72" fmla="*/ 89361 w 151481"/>
                <a:gd name="connsiteY72" fmla="*/ 155966 h 226724"/>
                <a:gd name="connsiteX73" fmla="*/ 88862 w 151481"/>
                <a:gd name="connsiteY73" fmla="*/ 155136 h 226724"/>
                <a:gd name="connsiteX74" fmla="*/ 88198 w 151481"/>
                <a:gd name="connsiteY74" fmla="*/ 154471 h 226724"/>
                <a:gd name="connsiteX75" fmla="*/ 87866 w 151481"/>
                <a:gd name="connsiteY75" fmla="*/ 153641 h 226724"/>
                <a:gd name="connsiteX76" fmla="*/ 87368 w 151481"/>
                <a:gd name="connsiteY76" fmla="*/ 152977 h 226724"/>
                <a:gd name="connsiteX77" fmla="*/ 86703 w 151481"/>
                <a:gd name="connsiteY77" fmla="*/ 152146 h 226724"/>
                <a:gd name="connsiteX78" fmla="*/ 86371 w 151481"/>
                <a:gd name="connsiteY78" fmla="*/ 151482 h 226724"/>
                <a:gd name="connsiteX79" fmla="*/ 85208 w 151481"/>
                <a:gd name="connsiteY79" fmla="*/ 150319 h 226724"/>
                <a:gd name="connsiteX80" fmla="*/ 83713 w 151481"/>
                <a:gd name="connsiteY80" fmla="*/ 149156 h 226724"/>
                <a:gd name="connsiteX81" fmla="*/ 82219 w 151481"/>
                <a:gd name="connsiteY81" fmla="*/ 147661 h 226724"/>
                <a:gd name="connsiteX82" fmla="*/ 80724 w 151481"/>
                <a:gd name="connsiteY82" fmla="*/ 146499 h 226724"/>
                <a:gd name="connsiteX83" fmla="*/ 79229 w 151481"/>
                <a:gd name="connsiteY83" fmla="*/ 145336 h 226724"/>
                <a:gd name="connsiteX84" fmla="*/ 75741 w 151481"/>
                <a:gd name="connsiteY84" fmla="*/ 143509 h 226724"/>
                <a:gd name="connsiteX85" fmla="*/ 72087 w 151481"/>
                <a:gd name="connsiteY85" fmla="*/ 141350 h 226724"/>
                <a:gd name="connsiteX86" fmla="*/ 63449 w 151481"/>
                <a:gd name="connsiteY86" fmla="*/ 137529 h 226724"/>
                <a:gd name="connsiteX87" fmla="*/ 53982 w 151481"/>
                <a:gd name="connsiteY87" fmla="*/ 133045 h 226724"/>
                <a:gd name="connsiteX88" fmla="*/ 43518 w 151481"/>
                <a:gd name="connsiteY88" fmla="*/ 127397 h 226724"/>
                <a:gd name="connsiteX89" fmla="*/ 38369 w 151481"/>
                <a:gd name="connsiteY89" fmla="*/ 124408 h 226724"/>
                <a:gd name="connsiteX90" fmla="*/ 32721 w 151481"/>
                <a:gd name="connsiteY90" fmla="*/ 120588 h 226724"/>
                <a:gd name="connsiteX91" fmla="*/ 27074 w 151481"/>
                <a:gd name="connsiteY91" fmla="*/ 116601 h 226724"/>
                <a:gd name="connsiteX92" fmla="*/ 21427 w 151481"/>
                <a:gd name="connsiteY92" fmla="*/ 112116 h 226724"/>
                <a:gd name="connsiteX93" fmla="*/ 20762 w 151481"/>
                <a:gd name="connsiteY93" fmla="*/ 111286 h 226724"/>
                <a:gd name="connsiteX94" fmla="*/ 19932 w 151481"/>
                <a:gd name="connsiteY94" fmla="*/ 110954 h 226724"/>
                <a:gd name="connsiteX95" fmla="*/ 19267 w 151481"/>
                <a:gd name="connsiteY95" fmla="*/ 110123 h 226724"/>
                <a:gd name="connsiteX96" fmla="*/ 18437 w 151481"/>
                <a:gd name="connsiteY96" fmla="*/ 109459 h 226724"/>
                <a:gd name="connsiteX97" fmla="*/ 17772 w 151481"/>
                <a:gd name="connsiteY97" fmla="*/ 108628 h 226724"/>
                <a:gd name="connsiteX98" fmla="*/ 16942 w 151481"/>
                <a:gd name="connsiteY98" fmla="*/ 107964 h 226724"/>
                <a:gd name="connsiteX99" fmla="*/ 15447 w 151481"/>
                <a:gd name="connsiteY99" fmla="*/ 106469 h 226724"/>
                <a:gd name="connsiteX100" fmla="*/ 14284 w 151481"/>
                <a:gd name="connsiteY100" fmla="*/ 104476 h 226724"/>
                <a:gd name="connsiteX101" fmla="*/ 13122 w 151481"/>
                <a:gd name="connsiteY101" fmla="*/ 102649 h 226724"/>
                <a:gd name="connsiteX102" fmla="*/ 12125 w 151481"/>
                <a:gd name="connsiteY102" fmla="*/ 100822 h 226724"/>
                <a:gd name="connsiteX103" fmla="*/ 10962 w 151481"/>
                <a:gd name="connsiteY103" fmla="*/ 98995 h 226724"/>
                <a:gd name="connsiteX104" fmla="*/ 9800 w 151481"/>
                <a:gd name="connsiteY104" fmla="*/ 96669 h 226724"/>
                <a:gd name="connsiteX105" fmla="*/ 9135 w 151481"/>
                <a:gd name="connsiteY105" fmla="*/ 94510 h 226724"/>
                <a:gd name="connsiteX106" fmla="*/ 8305 w 151481"/>
                <a:gd name="connsiteY106" fmla="*/ 92185 h 226724"/>
                <a:gd name="connsiteX107" fmla="*/ 7640 w 151481"/>
                <a:gd name="connsiteY107" fmla="*/ 89859 h 226724"/>
                <a:gd name="connsiteX108" fmla="*/ 6478 w 151481"/>
                <a:gd name="connsiteY108" fmla="*/ 85043 h 226724"/>
                <a:gd name="connsiteX109" fmla="*/ 5315 w 151481"/>
                <a:gd name="connsiteY109" fmla="*/ 80226 h 226724"/>
                <a:gd name="connsiteX110" fmla="*/ 4651 w 151481"/>
                <a:gd name="connsiteY110" fmla="*/ 74911 h 226724"/>
                <a:gd name="connsiteX111" fmla="*/ 4152 w 151481"/>
                <a:gd name="connsiteY111" fmla="*/ 70094 h 226724"/>
                <a:gd name="connsiteX112" fmla="*/ 3820 w 151481"/>
                <a:gd name="connsiteY112" fmla="*/ 64778 h 226724"/>
                <a:gd name="connsiteX113" fmla="*/ 3820 w 151481"/>
                <a:gd name="connsiteY113" fmla="*/ 59962 h 226724"/>
                <a:gd name="connsiteX114" fmla="*/ 3820 w 151481"/>
                <a:gd name="connsiteY114" fmla="*/ 55145 h 226724"/>
                <a:gd name="connsiteX115" fmla="*/ 4152 w 151481"/>
                <a:gd name="connsiteY115" fmla="*/ 50494 h 226724"/>
                <a:gd name="connsiteX116" fmla="*/ 4651 w 151481"/>
                <a:gd name="connsiteY116" fmla="*/ 46508 h 226724"/>
                <a:gd name="connsiteX117" fmla="*/ 5315 w 151481"/>
                <a:gd name="connsiteY117" fmla="*/ 42355 h 226724"/>
                <a:gd name="connsiteX118" fmla="*/ 5647 w 151481"/>
                <a:gd name="connsiteY118" fmla="*/ 39697 h 226724"/>
                <a:gd name="connsiteX119" fmla="*/ 6478 w 151481"/>
                <a:gd name="connsiteY119" fmla="*/ 36708 h 226724"/>
                <a:gd name="connsiteX120" fmla="*/ 7640 w 151481"/>
                <a:gd name="connsiteY120" fmla="*/ 34050 h 226724"/>
                <a:gd name="connsiteX121" fmla="*/ 8637 w 151481"/>
                <a:gd name="connsiteY121" fmla="*/ 31393 h 226724"/>
                <a:gd name="connsiteX122" fmla="*/ 9800 w 151481"/>
                <a:gd name="connsiteY122" fmla="*/ 29233 h 226724"/>
                <a:gd name="connsiteX123" fmla="*/ 11295 w 151481"/>
                <a:gd name="connsiteY123" fmla="*/ 26576 h 226724"/>
                <a:gd name="connsiteX124" fmla="*/ 12789 w 151481"/>
                <a:gd name="connsiteY124" fmla="*/ 24250 h 226724"/>
                <a:gd name="connsiteX125" fmla="*/ 14284 w 151481"/>
                <a:gd name="connsiteY125" fmla="*/ 22423 h 226724"/>
                <a:gd name="connsiteX126" fmla="*/ 16278 w 151481"/>
                <a:gd name="connsiteY126" fmla="*/ 20264 h 226724"/>
                <a:gd name="connsiteX127" fmla="*/ 18105 w 151481"/>
                <a:gd name="connsiteY127" fmla="*/ 18271 h 226724"/>
                <a:gd name="connsiteX128" fmla="*/ 19932 w 151481"/>
                <a:gd name="connsiteY128" fmla="*/ 16444 h 226724"/>
                <a:gd name="connsiteX129" fmla="*/ 22257 w 151481"/>
                <a:gd name="connsiteY129" fmla="*/ 14949 h 226724"/>
                <a:gd name="connsiteX130" fmla="*/ 24416 w 151481"/>
                <a:gd name="connsiteY130" fmla="*/ 13122 h 226724"/>
                <a:gd name="connsiteX131" fmla="*/ 27074 w 151481"/>
                <a:gd name="connsiteY131" fmla="*/ 11627 h 226724"/>
                <a:gd name="connsiteX132" fmla="*/ 29399 w 151481"/>
                <a:gd name="connsiteY132" fmla="*/ 10132 h 226724"/>
                <a:gd name="connsiteX133" fmla="*/ 31891 w 151481"/>
                <a:gd name="connsiteY133" fmla="*/ 8969 h 226724"/>
                <a:gd name="connsiteX134" fmla="*/ 34548 w 151481"/>
                <a:gd name="connsiteY134" fmla="*/ 7807 h 226724"/>
                <a:gd name="connsiteX135" fmla="*/ 37206 w 151481"/>
                <a:gd name="connsiteY135" fmla="*/ 6644 h 226724"/>
                <a:gd name="connsiteX136" fmla="*/ 39863 w 151481"/>
                <a:gd name="connsiteY136" fmla="*/ 5648 h 226724"/>
                <a:gd name="connsiteX137" fmla="*/ 42853 w 151481"/>
                <a:gd name="connsiteY137" fmla="*/ 4485 h 226724"/>
                <a:gd name="connsiteX138" fmla="*/ 48833 w 151481"/>
                <a:gd name="connsiteY138" fmla="*/ 2990 h 226724"/>
                <a:gd name="connsiteX139" fmla="*/ 54812 w 151481"/>
                <a:gd name="connsiteY139" fmla="*/ 1827 h 226724"/>
                <a:gd name="connsiteX140" fmla="*/ 61124 w 151481"/>
                <a:gd name="connsiteY140" fmla="*/ 665 h 226724"/>
                <a:gd name="connsiteX141" fmla="*/ 67104 w 151481"/>
                <a:gd name="connsiteY141" fmla="*/ 332 h 226724"/>
                <a:gd name="connsiteX142" fmla="*/ 73581 w 151481"/>
                <a:gd name="connsiteY142" fmla="*/ 0 h 226724"/>
                <a:gd name="connsiteX143" fmla="*/ 79893 w 151481"/>
                <a:gd name="connsiteY143" fmla="*/ 332 h 226724"/>
                <a:gd name="connsiteX144" fmla="*/ 86371 w 151481"/>
                <a:gd name="connsiteY144" fmla="*/ 665 h 226724"/>
                <a:gd name="connsiteX145" fmla="*/ 92683 w 151481"/>
                <a:gd name="connsiteY145" fmla="*/ 1495 h 226724"/>
                <a:gd name="connsiteX146" fmla="*/ 98994 w 151481"/>
                <a:gd name="connsiteY146" fmla="*/ 2658 h 226724"/>
                <a:gd name="connsiteX147" fmla="*/ 104974 w 151481"/>
                <a:gd name="connsiteY147" fmla="*/ 4152 h 226724"/>
                <a:gd name="connsiteX148" fmla="*/ 110621 w 151481"/>
                <a:gd name="connsiteY148" fmla="*/ 5980 h 226724"/>
                <a:gd name="connsiteX149" fmla="*/ 116269 w 151481"/>
                <a:gd name="connsiteY149" fmla="*/ 7807 h 226724"/>
                <a:gd name="connsiteX150" fmla="*/ 121584 w 151481"/>
                <a:gd name="connsiteY150" fmla="*/ 10132 h 226724"/>
                <a:gd name="connsiteX151" fmla="*/ 123743 w 151481"/>
                <a:gd name="connsiteY151" fmla="*/ 11627 h 226724"/>
                <a:gd name="connsiteX152" fmla="*/ 126401 w 151481"/>
                <a:gd name="connsiteY152" fmla="*/ 12790 h 226724"/>
                <a:gd name="connsiteX153" fmla="*/ 128726 w 151481"/>
                <a:gd name="connsiteY153" fmla="*/ 14284 h 226724"/>
                <a:gd name="connsiteX154" fmla="*/ 130885 w 151481"/>
                <a:gd name="connsiteY154" fmla="*/ 15780 h 226724"/>
                <a:gd name="connsiteX155" fmla="*/ 132712 w 151481"/>
                <a:gd name="connsiteY155" fmla="*/ 17274 h 226724"/>
                <a:gd name="connsiteX156" fmla="*/ 134706 w 151481"/>
                <a:gd name="connsiteY156" fmla="*/ 18769 h 226724"/>
                <a:gd name="connsiteX157" fmla="*/ 136533 w 151481"/>
                <a:gd name="connsiteY157" fmla="*/ 20596 h 226724"/>
                <a:gd name="connsiteX158" fmla="*/ 138360 w 151481"/>
                <a:gd name="connsiteY158" fmla="*/ 22091 h 226724"/>
                <a:gd name="connsiteX159" fmla="*/ 139855 w 151481"/>
                <a:gd name="connsiteY159" fmla="*/ 23918 h 226724"/>
                <a:gd name="connsiteX160" fmla="*/ 141350 w 151481"/>
                <a:gd name="connsiteY160" fmla="*/ 25912 h 226724"/>
                <a:gd name="connsiteX161" fmla="*/ 142512 w 151481"/>
                <a:gd name="connsiteY161" fmla="*/ 27738 h 226724"/>
                <a:gd name="connsiteX162" fmla="*/ 143343 w 151481"/>
                <a:gd name="connsiteY162" fmla="*/ 28901 h 226724"/>
                <a:gd name="connsiteX163" fmla="*/ 143675 w 151481"/>
                <a:gd name="connsiteY163" fmla="*/ 29565 h 226724"/>
                <a:gd name="connsiteX164" fmla="*/ 144339 w 151481"/>
                <a:gd name="connsiteY164" fmla="*/ 30728 h 226724"/>
                <a:gd name="connsiteX165" fmla="*/ 144838 w 151481"/>
                <a:gd name="connsiteY165" fmla="*/ 31891 h 226724"/>
                <a:gd name="connsiteX166" fmla="*/ 145170 w 151481"/>
                <a:gd name="connsiteY166" fmla="*/ 32888 h 226724"/>
                <a:gd name="connsiteX167" fmla="*/ 145502 w 151481"/>
                <a:gd name="connsiteY167" fmla="*/ 33718 h 226724"/>
                <a:gd name="connsiteX168" fmla="*/ 145834 w 151481"/>
                <a:gd name="connsiteY168" fmla="*/ 34881 h 226724"/>
                <a:gd name="connsiteX169" fmla="*/ 146333 w 151481"/>
                <a:gd name="connsiteY169" fmla="*/ 35877 h 226724"/>
                <a:gd name="connsiteX170" fmla="*/ 146333 w 151481"/>
                <a:gd name="connsiteY170" fmla="*/ 37040 h 226724"/>
                <a:gd name="connsiteX171" fmla="*/ 146665 w 151481"/>
                <a:gd name="connsiteY171" fmla="*/ 38203 h 226724"/>
                <a:gd name="connsiteX172" fmla="*/ 146665 w 151481"/>
                <a:gd name="connsiteY172" fmla="*/ 39365 h 226724"/>
                <a:gd name="connsiteX173" fmla="*/ 146997 w 151481"/>
                <a:gd name="connsiteY173" fmla="*/ 40528 h 226724"/>
                <a:gd name="connsiteX174" fmla="*/ 146997 w 151481"/>
                <a:gd name="connsiteY174" fmla="*/ 41525 h 226724"/>
                <a:gd name="connsiteX175" fmla="*/ 146997 w 151481"/>
                <a:gd name="connsiteY175" fmla="*/ 42687 h 226724"/>
                <a:gd name="connsiteX176" fmla="*/ 146997 w 151481"/>
                <a:gd name="connsiteY176" fmla="*/ 71921 h 226724"/>
                <a:gd name="connsiteX177" fmla="*/ 93015 w 151481"/>
                <a:gd name="connsiteY177" fmla="*/ 71921 h 226724"/>
                <a:gd name="connsiteX178" fmla="*/ 93347 w 151481"/>
                <a:gd name="connsiteY178" fmla="*/ 59629 h 226724"/>
                <a:gd name="connsiteX179" fmla="*/ 93347 w 151481"/>
                <a:gd name="connsiteY179" fmla="*/ 56972 h 226724"/>
                <a:gd name="connsiteX180" fmla="*/ 93347 w 151481"/>
                <a:gd name="connsiteY180" fmla="*/ 54314 h 226724"/>
                <a:gd name="connsiteX181" fmla="*/ 93015 w 151481"/>
                <a:gd name="connsiteY181" fmla="*/ 53152 h 226724"/>
                <a:gd name="connsiteX182" fmla="*/ 93015 w 151481"/>
                <a:gd name="connsiteY182" fmla="*/ 51989 h 226724"/>
                <a:gd name="connsiteX183" fmla="*/ 92683 w 151481"/>
                <a:gd name="connsiteY183" fmla="*/ 50992 h 226724"/>
                <a:gd name="connsiteX184" fmla="*/ 92351 w 151481"/>
                <a:gd name="connsiteY184" fmla="*/ 49829 h 226724"/>
                <a:gd name="connsiteX185" fmla="*/ 92351 w 151481"/>
                <a:gd name="connsiteY185" fmla="*/ 49497 h 226724"/>
                <a:gd name="connsiteX186" fmla="*/ 91852 w 151481"/>
                <a:gd name="connsiteY186" fmla="*/ 48667 h 226724"/>
                <a:gd name="connsiteX187" fmla="*/ 91852 w 151481"/>
                <a:gd name="connsiteY187" fmla="*/ 48335 h 226724"/>
                <a:gd name="connsiteX188" fmla="*/ 91520 w 151481"/>
                <a:gd name="connsiteY188" fmla="*/ 48002 h 226724"/>
                <a:gd name="connsiteX189" fmla="*/ 91188 w 151481"/>
                <a:gd name="connsiteY189" fmla="*/ 47172 h 226724"/>
                <a:gd name="connsiteX190" fmla="*/ 91188 w 151481"/>
                <a:gd name="connsiteY190" fmla="*/ 46840 h 226724"/>
                <a:gd name="connsiteX191" fmla="*/ 90856 w 151481"/>
                <a:gd name="connsiteY191" fmla="*/ 46508 h 226724"/>
                <a:gd name="connsiteX192" fmla="*/ 90357 w 151481"/>
                <a:gd name="connsiteY192" fmla="*/ 46009 h 226724"/>
                <a:gd name="connsiteX193" fmla="*/ 90025 w 151481"/>
                <a:gd name="connsiteY193" fmla="*/ 45677 h 226724"/>
                <a:gd name="connsiteX194" fmla="*/ 89693 w 151481"/>
                <a:gd name="connsiteY194" fmla="*/ 45345 h 226724"/>
                <a:gd name="connsiteX195" fmla="*/ 89361 w 151481"/>
                <a:gd name="connsiteY195" fmla="*/ 45013 h 226724"/>
                <a:gd name="connsiteX196" fmla="*/ 88862 w 151481"/>
                <a:gd name="connsiteY196" fmla="*/ 44514 h 226724"/>
                <a:gd name="connsiteX197" fmla="*/ 88530 w 151481"/>
                <a:gd name="connsiteY197" fmla="*/ 44182 h 226724"/>
                <a:gd name="connsiteX198" fmla="*/ 88198 w 151481"/>
                <a:gd name="connsiteY198" fmla="*/ 43850 h 226724"/>
                <a:gd name="connsiteX199" fmla="*/ 87866 w 151481"/>
                <a:gd name="connsiteY199" fmla="*/ 43518 h 226724"/>
                <a:gd name="connsiteX200" fmla="*/ 87035 w 151481"/>
                <a:gd name="connsiteY200" fmla="*/ 43020 h 226724"/>
                <a:gd name="connsiteX201" fmla="*/ 86703 w 151481"/>
                <a:gd name="connsiteY201" fmla="*/ 43020 h 226724"/>
                <a:gd name="connsiteX202" fmla="*/ 85873 w 151481"/>
                <a:gd name="connsiteY202" fmla="*/ 42687 h 226724"/>
                <a:gd name="connsiteX203" fmla="*/ 85541 w 151481"/>
                <a:gd name="connsiteY203" fmla="*/ 42355 h 226724"/>
                <a:gd name="connsiteX204" fmla="*/ 84876 w 151481"/>
                <a:gd name="connsiteY204" fmla="*/ 42355 h 226724"/>
                <a:gd name="connsiteX205" fmla="*/ 84046 w 151481"/>
                <a:gd name="connsiteY205" fmla="*/ 42023 h 226724"/>
                <a:gd name="connsiteX206" fmla="*/ 83713 w 151481"/>
                <a:gd name="connsiteY206" fmla="*/ 41525 h 226724"/>
                <a:gd name="connsiteX207" fmla="*/ 82219 w 151481"/>
                <a:gd name="connsiteY207" fmla="*/ 41193 h 226724"/>
                <a:gd name="connsiteX208" fmla="*/ 80724 w 151481"/>
                <a:gd name="connsiteY208" fmla="*/ 41193 h 226724"/>
                <a:gd name="connsiteX209" fmla="*/ 78730 w 151481"/>
                <a:gd name="connsiteY209" fmla="*/ 40860 h 226724"/>
                <a:gd name="connsiteX210" fmla="*/ 76903 w 151481"/>
                <a:gd name="connsiteY210" fmla="*/ 40860 h 226724"/>
                <a:gd name="connsiteX211" fmla="*/ 75076 w 151481"/>
                <a:gd name="connsiteY211" fmla="*/ 40860 h 226724"/>
                <a:gd name="connsiteX212" fmla="*/ 74246 w 151481"/>
                <a:gd name="connsiteY212" fmla="*/ 40860 h 226724"/>
                <a:gd name="connsiteX213" fmla="*/ 73581 w 151481"/>
                <a:gd name="connsiteY213" fmla="*/ 40860 h 226724"/>
                <a:gd name="connsiteX214" fmla="*/ 72751 w 151481"/>
                <a:gd name="connsiteY214" fmla="*/ 40860 h 226724"/>
                <a:gd name="connsiteX215" fmla="*/ 72087 w 151481"/>
                <a:gd name="connsiteY215" fmla="*/ 41193 h 226724"/>
                <a:gd name="connsiteX216" fmla="*/ 71256 w 151481"/>
                <a:gd name="connsiteY216" fmla="*/ 41525 h 226724"/>
                <a:gd name="connsiteX217" fmla="*/ 70592 w 151481"/>
                <a:gd name="connsiteY217" fmla="*/ 41525 h 226724"/>
                <a:gd name="connsiteX218" fmla="*/ 69761 w 151481"/>
                <a:gd name="connsiteY218" fmla="*/ 42023 h 226724"/>
                <a:gd name="connsiteX219" fmla="*/ 68598 w 151481"/>
                <a:gd name="connsiteY219" fmla="*/ 42355 h 226724"/>
                <a:gd name="connsiteX220" fmla="*/ 67934 w 151481"/>
                <a:gd name="connsiteY220" fmla="*/ 43020 h 226724"/>
                <a:gd name="connsiteX221" fmla="*/ 67104 w 151481"/>
                <a:gd name="connsiteY221" fmla="*/ 43518 h 226724"/>
                <a:gd name="connsiteX222" fmla="*/ 66439 w 151481"/>
                <a:gd name="connsiteY222" fmla="*/ 43850 h 226724"/>
                <a:gd name="connsiteX223" fmla="*/ 65609 w 151481"/>
                <a:gd name="connsiteY223" fmla="*/ 44514 h 226724"/>
                <a:gd name="connsiteX224" fmla="*/ 64944 w 151481"/>
                <a:gd name="connsiteY224" fmla="*/ 45013 h 226724"/>
                <a:gd name="connsiteX225" fmla="*/ 64114 w 151481"/>
                <a:gd name="connsiteY225" fmla="*/ 45677 h 226724"/>
                <a:gd name="connsiteX226" fmla="*/ 63449 w 151481"/>
                <a:gd name="connsiteY226" fmla="*/ 46508 h 226724"/>
                <a:gd name="connsiteX227" fmla="*/ 63117 w 151481"/>
                <a:gd name="connsiteY227" fmla="*/ 47172 h 226724"/>
                <a:gd name="connsiteX228" fmla="*/ 62619 w 151481"/>
                <a:gd name="connsiteY228" fmla="*/ 47504 h 226724"/>
                <a:gd name="connsiteX229" fmla="*/ 62287 w 151481"/>
                <a:gd name="connsiteY229" fmla="*/ 48002 h 226724"/>
                <a:gd name="connsiteX230" fmla="*/ 62287 w 151481"/>
                <a:gd name="connsiteY230" fmla="*/ 48667 h 226724"/>
                <a:gd name="connsiteX231" fmla="*/ 61955 w 151481"/>
                <a:gd name="connsiteY231" fmla="*/ 48999 h 226724"/>
                <a:gd name="connsiteX232" fmla="*/ 61622 w 151481"/>
                <a:gd name="connsiteY232" fmla="*/ 49497 h 226724"/>
                <a:gd name="connsiteX233" fmla="*/ 61622 w 151481"/>
                <a:gd name="connsiteY233" fmla="*/ 49829 h 226724"/>
                <a:gd name="connsiteX234" fmla="*/ 61124 w 151481"/>
                <a:gd name="connsiteY234" fmla="*/ 50494 h 226724"/>
                <a:gd name="connsiteX235" fmla="*/ 61124 w 151481"/>
                <a:gd name="connsiteY235" fmla="*/ 50992 h 226724"/>
                <a:gd name="connsiteX236" fmla="*/ 60792 w 151481"/>
                <a:gd name="connsiteY236" fmla="*/ 51325 h 226724"/>
                <a:gd name="connsiteX237" fmla="*/ 60792 w 151481"/>
                <a:gd name="connsiteY237" fmla="*/ 51989 h 226724"/>
                <a:gd name="connsiteX238" fmla="*/ 60460 w 151481"/>
                <a:gd name="connsiteY238" fmla="*/ 52487 h 226724"/>
                <a:gd name="connsiteX239" fmla="*/ 60460 w 151481"/>
                <a:gd name="connsiteY239" fmla="*/ 53152 h 226724"/>
                <a:gd name="connsiteX240" fmla="*/ 60460 w 151481"/>
                <a:gd name="connsiteY240" fmla="*/ 53650 h 226724"/>
                <a:gd name="connsiteX241" fmla="*/ 60460 w 151481"/>
                <a:gd name="connsiteY241" fmla="*/ 54314 h 226724"/>
                <a:gd name="connsiteX242" fmla="*/ 60460 w 151481"/>
                <a:gd name="connsiteY242" fmla="*/ 54646 h 226724"/>
                <a:gd name="connsiteX243" fmla="*/ 60128 w 151481"/>
                <a:gd name="connsiteY243" fmla="*/ 55477 h 226724"/>
                <a:gd name="connsiteX244" fmla="*/ 60128 w 151481"/>
                <a:gd name="connsiteY244" fmla="*/ 55809 h 226724"/>
                <a:gd name="connsiteX245" fmla="*/ 60128 w 151481"/>
                <a:gd name="connsiteY245" fmla="*/ 56640 h 226724"/>
                <a:gd name="connsiteX246" fmla="*/ 60460 w 151481"/>
                <a:gd name="connsiteY246" fmla="*/ 57304 h 226724"/>
                <a:gd name="connsiteX247" fmla="*/ 60460 w 151481"/>
                <a:gd name="connsiteY247" fmla="*/ 58134 h 226724"/>
                <a:gd name="connsiteX248" fmla="*/ 60460 w 151481"/>
                <a:gd name="connsiteY248" fmla="*/ 59131 h 226724"/>
                <a:gd name="connsiteX249" fmla="*/ 60792 w 151481"/>
                <a:gd name="connsiteY249" fmla="*/ 60626 h 226724"/>
                <a:gd name="connsiteX250" fmla="*/ 61124 w 151481"/>
                <a:gd name="connsiteY250" fmla="*/ 62121 h 226724"/>
                <a:gd name="connsiteX251" fmla="*/ 61955 w 151481"/>
                <a:gd name="connsiteY251" fmla="*/ 63616 h 226724"/>
                <a:gd name="connsiteX252" fmla="*/ 62287 w 151481"/>
                <a:gd name="connsiteY252" fmla="*/ 65111 h 226724"/>
                <a:gd name="connsiteX253" fmla="*/ 63117 w 151481"/>
                <a:gd name="connsiteY253" fmla="*/ 66772 h 226724"/>
                <a:gd name="connsiteX254" fmla="*/ 64612 w 151481"/>
                <a:gd name="connsiteY254" fmla="*/ 68931 h 226724"/>
                <a:gd name="connsiteX255" fmla="*/ 66439 w 151481"/>
                <a:gd name="connsiteY255" fmla="*/ 70426 h 226724"/>
                <a:gd name="connsiteX256" fmla="*/ 67934 w 151481"/>
                <a:gd name="connsiteY256" fmla="*/ 72253 h 226724"/>
                <a:gd name="connsiteX257" fmla="*/ 69429 w 151481"/>
                <a:gd name="connsiteY257" fmla="*/ 73748 h 226724"/>
                <a:gd name="connsiteX258" fmla="*/ 73249 w 151481"/>
                <a:gd name="connsiteY258" fmla="*/ 77236 h 226724"/>
                <a:gd name="connsiteX259" fmla="*/ 76571 w 151481"/>
                <a:gd name="connsiteY259" fmla="*/ 79727 h 226724"/>
                <a:gd name="connsiteX260" fmla="*/ 80225 w 151481"/>
                <a:gd name="connsiteY260" fmla="*/ 82385 h 226724"/>
                <a:gd name="connsiteX261" fmla="*/ 84046 w 151481"/>
                <a:gd name="connsiteY261" fmla="*/ 84710 h 226724"/>
                <a:gd name="connsiteX262" fmla="*/ 87866 w 151481"/>
                <a:gd name="connsiteY262" fmla="*/ 86870 h 226724"/>
                <a:gd name="connsiteX263" fmla="*/ 91852 w 151481"/>
                <a:gd name="connsiteY263" fmla="*/ 88863 h 226724"/>
                <a:gd name="connsiteX264" fmla="*/ 107632 w 151481"/>
                <a:gd name="connsiteY264" fmla="*/ 96005 h 226724"/>
                <a:gd name="connsiteX265" fmla="*/ 115106 w 151481"/>
                <a:gd name="connsiteY265" fmla="*/ 99327 h 226724"/>
                <a:gd name="connsiteX266" fmla="*/ 118926 w 151481"/>
                <a:gd name="connsiteY266" fmla="*/ 101154 h 226724"/>
                <a:gd name="connsiteX267" fmla="*/ 122580 w 151481"/>
                <a:gd name="connsiteY267" fmla="*/ 103479 h 226724"/>
                <a:gd name="connsiteX268" fmla="*/ 126069 w 151481"/>
                <a:gd name="connsiteY268" fmla="*/ 105307 h 226724"/>
                <a:gd name="connsiteX269" fmla="*/ 129390 w 151481"/>
                <a:gd name="connsiteY269" fmla="*/ 107632 h 226724"/>
                <a:gd name="connsiteX270" fmla="*/ 130885 w 151481"/>
                <a:gd name="connsiteY270" fmla="*/ 109127 h 226724"/>
                <a:gd name="connsiteX271" fmla="*/ 132712 w 151481"/>
                <a:gd name="connsiteY271" fmla="*/ 110123 h 226724"/>
                <a:gd name="connsiteX272" fmla="*/ 134207 w 151481"/>
                <a:gd name="connsiteY272" fmla="*/ 111618 h 226724"/>
                <a:gd name="connsiteX273" fmla="*/ 135702 w 151481"/>
                <a:gd name="connsiteY273" fmla="*/ 112781 h 226724"/>
                <a:gd name="connsiteX274" fmla="*/ 136865 w 151481"/>
                <a:gd name="connsiteY274" fmla="*/ 114276 h 226724"/>
                <a:gd name="connsiteX275" fmla="*/ 138360 w 151481"/>
                <a:gd name="connsiteY275" fmla="*/ 115771 h 226724"/>
                <a:gd name="connsiteX276" fmla="*/ 139855 w 151481"/>
                <a:gd name="connsiteY276" fmla="*/ 117598 h 226724"/>
                <a:gd name="connsiteX277" fmla="*/ 141017 w 151481"/>
                <a:gd name="connsiteY277" fmla="*/ 119092 h 226724"/>
                <a:gd name="connsiteX278" fmla="*/ 142180 w 151481"/>
                <a:gd name="connsiteY278" fmla="*/ 121086 h 226724"/>
                <a:gd name="connsiteX279" fmla="*/ 143343 w 151481"/>
                <a:gd name="connsiteY279" fmla="*/ 122913 h 226724"/>
                <a:gd name="connsiteX280" fmla="*/ 144339 w 151481"/>
                <a:gd name="connsiteY280" fmla="*/ 124740 h 226724"/>
                <a:gd name="connsiteX281" fmla="*/ 145502 w 151481"/>
                <a:gd name="connsiteY281" fmla="*/ 127065 h 226724"/>
                <a:gd name="connsiteX282" fmla="*/ 146333 w 151481"/>
                <a:gd name="connsiteY282" fmla="*/ 129224 h 226724"/>
                <a:gd name="connsiteX283" fmla="*/ 147329 w 151481"/>
                <a:gd name="connsiteY283" fmla="*/ 131550 h 226724"/>
                <a:gd name="connsiteX284" fmla="*/ 148160 w 151481"/>
                <a:gd name="connsiteY284" fmla="*/ 133709 h 226724"/>
                <a:gd name="connsiteX285" fmla="*/ 148824 w 151481"/>
                <a:gd name="connsiteY285" fmla="*/ 136367 h 226724"/>
                <a:gd name="connsiteX286" fmla="*/ 149655 w 151481"/>
                <a:gd name="connsiteY286" fmla="*/ 139024 h 226724"/>
                <a:gd name="connsiteX287" fmla="*/ 149987 w 151481"/>
                <a:gd name="connsiteY287" fmla="*/ 141682 h 226724"/>
                <a:gd name="connsiteX288" fmla="*/ 150319 w 151481"/>
                <a:gd name="connsiteY288" fmla="*/ 144672 h 226724"/>
                <a:gd name="connsiteX289" fmla="*/ 150817 w 151481"/>
                <a:gd name="connsiteY289" fmla="*/ 147661 h 226724"/>
                <a:gd name="connsiteX290" fmla="*/ 151482 w 151481"/>
                <a:gd name="connsiteY290" fmla="*/ 153973 h 226724"/>
                <a:gd name="connsiteX291" fmla="*/ 151482 w 151481"/>
                <a:gd name="connsiteY291" fmla="*/ 161116 h 226724"/>
                <a:gd name="connsiteX292" fmla="*/ 151149 w 151481"/>
                <a:gd name="connsiteY292" fmla="*/ 168590 h 226724"/>
                <a:gd name="connsiteX293" fmla="*/ 150817 w 151481"/>
                <a:gd name="connsiteY293" fmla="*/ 176895 h 226724"/>
                <a:gd name="connsiteX294" fmla="*/ 150319 w 151481"/>
                <a:gd name="connsiteY294" fmla="*/ 180217 h 226724"/>
                <a:gd name="connsiteX295" fmla="*/ 149655 w 151481"/>
                <a:gd name="connsiteY295" fmla="*/ 183206 h 226724"/>
                <a:gd name="connsiteX296" fmla="*/ 148824 w 151481"/>
                <a:gd name="connsiteY296" fmla="*/ 185864 h 226724"/>
                <a:gd name="connsiteX297" fmla="*/ 147827 w 151481"/>
                <a:gd name="connsiteY297" fmla="*/ 188854 h 226724"/>
                <a:gd name="connsiteX298" fmla="*/ 146665 w 151481"/>
                <a:gd name="connsiteY298" fmla="*/ 191511 h 226724"/>
                <a:gd name="connsiteX299" fmla="*/ 145502 w 151481"/>
                <a:gd name="connsiteY299" fmla="*/ 194169 h 226724"/>
                <a:gd name="connsiteX300" fmla="*/ 144007 w 151481"/>
                <a:gd name="connsiteY300" fmla="*/ 196827 h 226724"/>
                <a:gd name="connsiteX301" fmla="*/ 142180 w 151481"/>
                <a:gd name="connsiteY301" fmla="*/ 198986 h 226724"/>
                <a:gd name="connsiteX302" fmla="*/ 140685 w 151481"/>
                <a:gd name="connsiteY302" fmla="*/ 201643 h 226724"/>
                <a:gd name="connsiteX303" fmla="*/ 138360 w 151481"/>
                <a:gd name="connsiteY303" fmla="*/ 203470 h 226724"/>
                <a:gd name="connsiteX304" fmla="*/ 136533 w 151481"/>
                <a:gd name="connsiteY304" fmla="*/ 205796 h 226724"/>
                <a:gd name="connsiteX305" fmla="*/ 134207 w 151481"/>
                <a:gd name="connsiteY305" fmla="*/ 207623 h 226724"/>
                <a:gd name="connsiteX306" fmla="*/ 132048 w 151481"/>
                <a:gd name="connsiteY306" fmla="*/ 209450 h 226724"/>
                <a:gd name="connsiteX307" fmla="*/ 129723 w 151481"/>
                <a:gd name="connsiteY307" fmla="*/ 211443 h 226724"/>
                <a:gd name="connsiteX308" fmla="*/ 127231 w 151481"/>
                <a:gd name="connsiteY308" fmla="*/ 213270 h 226724"/>
                <a:gd name="connsiteX309" fmla="*/ 124574 w 151481"/>
                <a:gd name="connsiteY309" fmla="*/ 214765 h 226724"/>
                <a:gd name="connsiteX310" fmla="*/ 121584 w 151481"/>
                <a:gd name="connsiteY310" fmla="*/ 216260 h 226724"/>
                <a:gd name="connsiteX311" fmla="*/ 118926 w 151481"/>
                <a:gd name="connsiteY311" fmla="*/ 217755 h 226724"/>
                <a:gd name="connsiteX312" fmla="*/ 115937 w 151481"/>
                <a:gd name="connsiteY312" fmla="*/ 218918 h 226724"/>
                <a:gd name="connsiteX313" fmla="*/ 112947 w 151481"/>
                <a:gd name="connsiteY313" fmla="*/ 220080 h 226724"/>
                <a:gd name="connsiteX314" fmla="*/ 109957 w 151481"/>
                <a:gd name="connsiteY314" fmla="*/ 221077 h 226724"/>
                <a:gd name="connsiteX315" fmla="*/ 106967 w 151481"/>
                <a:gd name="connsiteY315" fmla="*/ 222240 h 226724"/>
                <a:gd name="connsiteX316" fmla="*/ 100489 w 151481"/>
                <a:gd name="connsiteY316" fmla="*/ 223734 h 226724"/>
                <a:gd name="connsiteX317" fmla="*/ 93845 w 151481"/>
                <a:gd name="connsiteY317" fmla="*/ 225230 h 226724"/>
                <a:gd name="connsiteX318" fmla="*/ 87035 w 151481"/>
                <a:gd name="connsiteY318" fmla="*/ 226060 h 226724"/>
                <a:gd name="connsiteX319" fmla="*/ 80225 w 151481"/>
                <a:gd name="connsiteY319" fmla="*/ 226724 h 226724"/>
                <a:gd name="connsiteX320" fmla="*/ 73249 w 151481"/>
                <a:gd name="connsiteY320" fmla="*/ 226724 h 226724"/>
                <a:gd name="connsiteX321" fmla="*/ 66439 w 151481"/>
                <a:gd name="connsiteY321" fmla="*/ 226392 h 226724"/>
                <a:gd name="connsiteX322" fmla="*/ 59629 w 151481"/>
                <a:gd name="connsiteY322" fmla="*/ 226060 h 226724"/>
                <a:gd name="connsiteX323" fmla="*/ 52985 w 151481"/>
                <a:gd name="connsiteY323" fmla="*/ 224897 h 226724"/>
                <a:gd name="connsiteX324" fmla="*/ 46507 w 151481"/>
                <a:gd name="connsiteY324" fmla="*/ 223402 h 226724"/>
                <a:gd name="connsiteX325" fmla="*/ 40196 w 151481"/>
                <a:gd name="connsiteY325" fmla="*/ 221907 h 226724"/>
                <a:gd name="connsiteX326" fmla="*/ 34216 w 151481"/>
                <a:gd name="connsiteY326" fmla="*/ 219582 h 226724"/>
                <a:gd name="connsiteX327" fmla="*/ 31226 w 151481"/>
                <a:gd name="connsiteY327" fmla="*/ 218585 h 226724"/>
                <a:gd name="connsiteX328" fmla="*/ 28569 w 151481"/>
                <a:gd name="connsiteY328" fmla="*/ 216925 h 226724"/>
                <a:gd name="connsiteX329" fmla="*/ 25911 w 151481"/>
                <a:gd name="connsiteY329" fmla="*/ 215928 h 226724"/>
                <a:gd name="connsiteX330" fmla="*/ 23254 w 151481"/>
                <a:gd name="connsiteY330" fmla="*/ 214433 h 226724"/>
                <a:gd name="connsiteX331" fmla="*/ 20762 w 151481"/>
                <a:gd name="connsiteY331" fmla="*/ 212938 h 226724"/>
                <a:gd name="connsiteX332" fmla="*/ 18437 w 151481"/>
                <a:gd name="connsiteY332" fmla="*/ 210945 h 226724"/>
                <a:gd name="connsiteX333" fmla="*/ 16278 w 151481"/>
                <a:gd name="connsiteY333" fmla="*/ 209450 h 226724"/>
                <a:gd name="connsiteX334" fmla="*/ 13952 w 151481"/>
                <a:gd name="connsiteY334" fmla="*/ 207623 h 226724"/>
                <a:gd name="connsiteX335" fmla="*/ 11627 w 151481"/>
                <a:gd name="connsiteY335" fmla="*/ 205796 h 226724"/>
                <a:gd name="connsiteX336" fmla="*/ 9800 w 151481"/>
                <a:gd name="connsiteY336" fmla="*/ 203470 h 226724"/>
                <a:gd name="connsiteX337" fmla="*/ 8305 w 151481"/>
                <a:gd name="connsiteY337" fmla="*/ 201643 h 226724"/>
                <a:gd name="connsiteX338" fmla="*/ 6478 w 151481"/>
                <a:gd name="connsiteY338" fmla="*/ 199318 h 226724"/>
                <a:gd name="connsiteX339" fmla="*/ 5315 w 151481"/>
                <a:gd name="connsiteY339" fmla="*/ 197159 h 226724"/>
                <a:gd name="connsiteX340" fmla="*/ 4651 w 151481"/>
                <a:gd name="connsiteY340" fmla="*/ 195996 h 226724"/>
                <a:gd name="connsiteX341" fmla="*/ 3820 w 151481"/>
                <a:gd name="connsiteY341" fmla="*/ 194834 h 226724"/>
                <a:gd name="connsiteX342" fmla="*/ 3488 w 151481"/>
                <a:gd name="connsiteY342" fmla="*/ 193338 h 226724"/>
                <a:gd name="connsiteX343" fmla="*/ 2657 w 151481"/>
                <a:gd name="connsiteY343" fmla="*/ 192342 h 226724"/>
                <a:gd name="connsiteX344" fmla="*/ 2325 w 151481"/>
                <a:gd name="connsiteY344" fmla="*/ 191179 h 226724"/>
                <a:gd name="connsiteX345" fmla="*/ 1993 w 151481"/>
                <a:gd name="connsiteY345" fmla="*/ 189684 h 226724"/>
                <a:gd name="connsiteX346" fmla="*/ 1661 w 151481"/>
                <a:gd name="connsiteY346" fmla="*/ 188522 h 226724"/>
                <a:gd name="connsiteX347" fmla="*/ 1163 w 151481"/>
                <a:gd name="connsiteY347" fmla="*/ 187027 h 226724"/>
                <a:gd name="connsiteX348" fmla="*/ 830 w 151481"/>
                <a:gd name="connsiteY348" fmla="*/ 185864 h 226724"/>
                <a:gd name="connsiteX349" fmla="*/ 498 w 151481"/>
                <a:gd name="connsiteY349" fmla="*/ 184369 h 226724"/>
                <a:gd name="connsiteX350" fmla="*/ 498 w 151481"/>
                <a:gd name="connsiteY350" fmla="*/ 183206 h 226724"/>
                <a:gd name="connsiteX351" fmla="*/ 0 w 151481"/>
                <a:gd name="connsiteY351" fmla="*/ 181712 h 226724"/>
                <a:gd name="connsiteX352" fmla="*/ 0 w 151481"/>
                <a:gd name="connsiteY352" fmla="*/ 180217 h 226724"/>
                <a:gd name="connsiteX353" fmla="*/ 0 w 151481"/>
                <a:gd name="connsiteY353" fmla="*/ 178722 h 22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</a:cxnLst>
              <a:rect l="l" t="t" r="r" b="b"/>
              <a:pathLst>
                <a:path w="151481" h="226724">
                  <a:moveTo>
                    <a:pt x="0" y="178722"/>
                  </a:moveTo>
                  <a:lnTo>
                    <a:pt x="0" y="150984"/>
                  </a:lnTo>
                  <a:lnTo>
                    <a:pt x="59297" y="150984"/>
                  </a:lnTo>
                  <a:lnTo>
                    <a:pt x="58965" y="163441"/>
                  </a:lnTo>
                  <a:lnTo>
                    <a:pt x="58965" y="166431"/>
                  </a:lnTo>
                  <a:lnTo>
                    <a:pt x="59297" y="169420"/>
                  </a:lnTo>
                  <a:lnTo>
                    <a:pt x="59297" y="170583"/>
                  </a:lnTo>
                  <a:lnTo>
                    <a:pt x="59629" y="172078"/>
                  </a:lnTo>
                  <a:lnTo>
                    <a:pt x="59629" y="173074"/>
                  </a:lnTo>
                  <a:lnTo>
                    <a:pt x="60128" y="174237"/>
                  </a:lnTo>
                  <a:lnTo>
                    <a:pt x="60460" y="175400"/>
                  </a:lnTo>
                  <a:lnTo>
                    <a:pt x="60792" y="176230"/>
                  </a:lnTo>
                  <a:lnTo>
                    <a:pt x="60792" y="176563"/>
                  </a:lnTo>
                  <a:lnTo>
                    <a:pt x="61124" y="177227"/>
                  </a:lnTo>
                  <a:lnTo>
                    <a:pt x="61622" y="177725"/>
                  </a:lnTo>
                  <a:lnTo>
                    <a:pt x="61622" y="178057"/>
                  </a:lnTo>
                  <a:lnTo>
                    <a:pt x="61955" y="178722"/>
                  </a:lnTo>
                  <a:lnTo>
                    <a:pt x="62287" y="179220"/>
                  </a:lnTo>
                  <a:lnTo>
                    <a:pt x="62619" y="179553"/>
                  </a:lnTo>
                  <a:lnTo>
                    <a:pt x="63117" y="179885"/>
                  </a:lnTo>
                  <a:lnTo>
                    <a:pt x="63449" y="180715"/>
                  </a:lnTo>
                  <a:lnTo>
                    <a:pt x="63782" y="181047"/>
                  </a:lnTo>
                  <a:lnTo>
                    <a:pt x="64114" y="181379"/>
                  </a:lnTo>
                  <a:lnTo>
                    <a:pt x="64944" y="181712"/>
                  </a:lnTo>
                  <a:lnTo>
                    <a:pt x="65277" y="182210"/>
                  </a:lnTo>
                  <a:lnTo>
                    <a:pt x="65609" y="182542"/>
                  </a:lnTo>
                  <a:lnTo>
                    <a:pt x="66439" y="182874"/>
                  </a:lnTo>
                  <a:lnTo>
                    <a:pt x="66771" y="182874"/>
                  </a:lnTo>
                  <a:lnTo>
                    <a:pt x="67602" y="183206"/>
                  </a:lnTo>
                  <a:lnTo>
                    <a:pt x="67934" y="183705"/>
                  </a:lnTo>
                  <a:lnTo>
                    <a:pt x="68598" y="184037"/>
                  </a:lnTo>
                  <a:lnTo>
                    <a:pt x="69429" y="184037"/>
                  </a:lnTo>
                  <a:lnTo>
                    <a:pt x="70260" y="184369"/>
                  </a:lnTo>
                  <a:lnTo>
                    <a:pt x="71754" y="184702"/>
                  </a:lnTo>
                  <a:lnTo>
                    <a:pt x="73249" y="185200"/>
                  </a:lnTo>
                  <a:lnTo>
                    <a:pt x="75076" y="185200"/>
                  </a:lnTo>
                  <a:lnTo>
                    <a:pt x="76903" y="185532"/>
                  </a:lnTo>
                  <a:lnTo>
                    <a:pt x="77236" y="185532"/>
                  </a:lnTo>
                  <a:lnTo>
                    <a:pt x="77734" y="185532"/>
                  </a:lnTo>
                  <a:lnTo>
                    <a:pt x="78066" y="185532"/>
                  </a:lnTo>
                  <a:lnTo>
                    <a:pt x="78730" y="185532"/>
                  </a:lnTo>
                  <a:lnTo>
                    <a:pt x="79229" y="185200"/>
                  </a:lnTo>
                  <a:lnTo>
                    <a:pt x="79561" y="185200"/>
                  </a:lnTo>
                  <a:lnTo>
                    <a:pt x="79893" y="185200"/>
                  </a:lnTo>
                  <a:lnTo>
                    <a:pt x="80225" y="185200"/>
                  </a:lnTo>
                  <a:lnTo>
                    <a:pt x="81388" y="184702"/>
                  </a:lnTo>
                  <a:lnTo>
                    <a:pt x="82219" y="184369"/>
                  </a:lnTo>
                  <a:lnTo>
                    <a:pt x="82883" y="184037"/>
                  </a:lnTo>
                  <a:lnTo>
                    <a:pt x="84046" y="183705"/>
                  </a:lnTo>
                  <a:lnTo>
                    <a:pt x="84876" y="182874"/>
                  </a:lnTo>
                  <a:lnTo>
                    <a:pt x="85541" y="182542"/>
                  </a:lnTo>
                  <a:lnTo>
                    <a:pt x="86371" y="181712"/>
                  </a:lnTo>
                  <a:lnTo>
                    <a:pt x="87035" y="181047"/>
                  </a:lnTo>
                  <a:lnTo>
                    <a:pt x="87866" y="180217"/>
                  </a:lnTo>
                  <a:lnTo>
                    <a:pt x="88530" y="179553"/>
                  </a:lnTo>
                  <a:lnTo>
                    <a:pt x="89361" y="178390"/>
                  </a:lnTo>
                  <a:lnTo>
                    <a:pt x="89693" y="177725"/>
                  </a:lnTo>
                  <a:lnTo>
                    <a:pt x="90357" y="176563"/>
                  </a:lnTo>
                  <a:lnTo>
                    <a:pt x="90856" y="175400"/>
                  </a:lnTo>
                  <a:lnTo>
                    <a:pt x="91188" y="174570"/>
                  </a:lnTo>
                  <a:lnTo>
                    <a:pt x="91520" y="173074"/>
                  </a:lnTo>
                  <a:lnTo>
                    <a:pt x="91852" y="172078"/>
                  </a:lnTo>
                  <a:lnTo>
                    <a:pt x="92351" y="170915"/>
                  </a:lnTo>
                  <a:lnTo>
                    <a:pt x="92351" y="169420"/>
                  </a:lnTo>
                  <a:lnTo>
                    <a:pt x="92351" y="168258"/>
                  </a:lnTo>
                  <a:lnTo>
                    <a:pt x="92351" y="166763"/>
                  </a:lnTo>
                  <a:lnTo>
                    <a:pt x="92351" y="165268"/>
                  </a:lnTo>
                  <a:lnTo>
                    <a:pt x="91852" y="163773"/>
                  </a:lnTo>
                  <a:lnTo>
                    <a:pt x="91520" y="162278"/>
                  </a:lnTo>
                  <a:lnTo>
                    <a:pt x="91188" y="160783"/>
                  </a:lnTo>
                  <a:lnTo>
                    <a:pt x="90856" y="159288"/>
                  </a:lnTo>
                  <a:lnTo>
                    <a:pt x="90025" y="157793"/>
                  </a:lnTo>
                  <a:lnTo>
                    <a:pt x="89361" y="155966"/>
                  </a:lnTo>
                  <a:lnTo>
                    <a:pt x="88862" y="155136"/>
                  </a:lnTo>
                  <a:lnTo>
                    <a:pt x="88198" y="154471"/>
                  </a:lnTo>
                  <a:lnTo>
                    <a:pt x="87866" y="153641"/>
                  </a:lnTo>
                  <a:lnTo>
                    <a:pt x="87368" y="152977"/>
                  </a:lnTo>
                  <a:lnTo>
                    <a:pt x="86703" y="152146"/>
                  </a:lnTo>
                  <a:lnTo>
                    <a:pt x="86371" y="151482"/>
                  </a:lnTo>
                  <a:lnTo>
                    <a:pt x="85208" y="150319"/>
                  </a:lnTo>
                  <a:lnTo>
                    <a:pt x="83713" y="149156"/>
                  </a:lnTo>
                  <a:lnTo>
                    <a:pt x="82219" y="147661"/>
                  </a:lnTo>
                  <a:lnTo>
                    <a:pt x="80724" y="146499"/>
                  </a:lnTo>
                  <a:lnTo>
                    <a:pt x="79229" y="145336"/>
                  </a:lnTo>
                  <a:lnTo>
                    <a:pt x="75741" y="143509"/>
                  </a:lnTo>
                  <a:lnTo>
                    <a:pt x="72087" y="141350"/>
                  </a:lnTo>
                  <a:lnTo>
                    <a:pt x="63449" y="137529"/>
                  </a:lnTo>
                  <a:lnTo>
                    <a:pt x="53982" y="133045"/>
                  </a:lnTo>
                  <a:lnTo>
                    <a:pt x="43518" y="127397"/>
                  </a:lnTo>
                  <a:lnTo>
                    <a:pt x="38369" y="124408"/>
                  </a:lnTo>
                  <a:lnTo>
                    <a:pt x="32721" y="120588"/>
                  </a:lnTo>
                  <a:lnTo>
                    <a:pt x="27074" y="116601"/>
                  </a:lnTo>
                  <a:lnTo>
                    <a:pt x="21427" y="112116"/>
                  </a:lnTo>
                  <a:lnTo>
                    <a:pt x="20762" y="111286"/>
                  </a:lnTo>
                  <a:lnTo>
                    <a:pt x="19932" y="110954"/>
                  </a:lnTo>
                  <a:lnTo>
                    <a:pt x="19267" y="110123"/>
                  </a:lnTo>
                  <a:lnTo>
                    <a:pt x="18437" y="109459"/>
                  </a:lnTo>
                  <a:lnTo>
                    <a:pt x="17772" y="108628"/>
                  </a:lnTo>
                  <a:lnTo>
                    <a:pt x="16942" y="107964"/>
                  </a:lnTo>
                  <a:lnTo>
                    <a:pt x="15447" y="106469"/>
                  </a:lnTo>
                  <a:lnTo>
                    <a:pt x="14284" y="104476"/>
                  </a:lnTo>
                  <a:lnTo>
                    <a:pt x="13122" y="102649"/>
                  </a:lnTo>
                  <a:lnTo>
                    <a:pt x="12125" y="100822"/>
                  </a:lnTo>
                  <a:lnTo>
                    <a:pt x="10962" y="98995"/>
                  </a:lnTo>
                  <a:lnTo>
                    <a:pt x="9800" y="96669"/>
                  </a:lnTo>
                  <a:lnTo>
                    <a:pt x="9135" y="94510"/>
                  </a:lnTo>
                  <a:lnTo>
                    <a:pt x="8305" y="92185"/>
                  </a:lnTo>
                  <a:lnTo>
                    <a:pt x="7640" y="89859"/>
                  </a:lnTo>
                  <a:lnTo>
                    <a:pt x="6478" y="85043"/>
                  </a:lnTo>
                  <a:lnTo>
                    <a:pt x="5315" y="80226"/>
                  </a:lnTo>
                  <a:lnTo>
                    <a:pt x="4651" y="74911"/>
                  </a:lnTo>
                  <a:lnTo>
                    <a:pt x="4152" y="70094"/>
                  </a:lnTo>
                  <a:lnTo>
                    <a:pt x="3820" y="64778"/>
                  </a:lnTo>
                  <a:lnTo>
                    <a:pt x="3820" y="59962"/>
                  </a:lnTo>
                  <a:lnTo>
                    <a:pt x="3820" y="55145"/>
                  </a:lnTo>
                  <a:lnTo>
                    <a:pt x="4152" y="50494"/>
                  </a:lnTo>
                  <a:lnTo>
                    <a:pt x="4651" y="46508"/>
                  </a:lnTo>
                  <a:lnTo>
                    <a:pt x="5315" y="42355"/>
                  </a:lnTo>
                  <a:lnTo>
                    <a:pt x="5647" y="39697"/>
                  </a:lnTo>
                  <a:lnTo>
                    <a:pt x="6478" y="36708"/>
                  </a:lnTo>
                  <a:lnTo>
                    <a:pt x="7640" y="34050"/>
                  </a:lnTo>
                  <a:lnTo>
                    <a:pt x="8637" y="31393"/>
                  </a:lnTo>
                  <a:lnTo>
                    <a:pt x="9800" y="29233"/>
                  </a:lnTo>
                  <a:lnTo>
                    <a:pt x="11295" y="26576"/>
                  </a:lnTo>
                  <a:lnTo>
                    <a:pt x="12789" y="24250"/>
                  </a:lnTo>
                  <a:lnTo>
                    <a:pt x="14284" y="22423"/>
                  </a:lnTo>
                  <a:lnTo>
                    <a:pt x="16278" y="20264"/>
                  </a:lnTo>
                  <a:lnTo>
                    <a:pt x="18105" y="18271"/>
                  </a:lnTo>
                  <a:lnTo>
                    <a:pt x="19932" y="16444"/>
                  </a:lnTo>
                  <a:lnTo>
                    <a:pt x="22257" y="14949"/>
                  </a:lnTo>
                  <a:lnTo>
                    <a:pt x="24416" y="13122"/>
                  </a:lnTo>
                  <a:lnTo>
                    <a:pt x="27074" y="11627"/>
                  </a:lnTo>
                  <a:lnTo>
                    <a:pt x="29399" y="10132"/>
                  </a:lnTo>
                  <a:lnTo>
                    <a:pt x="31891" y="8969"/>
                  </a:lnTo>
                  <a:lnTo>
                    <a:pt x="34548" y="7807"/>
                  </a:lnTo>
                  <a:lnTo>
                    <a:pt x="37206" y="6644"/>
                  </a:lnTo>
                  <a:lnTo>
                    <a:pt x="39863" y="5648"/>
                  </a:lnTo>
                  <a:lnTo>
                    <a:pt x="42853" y="4485"/>
                  </a:lnTo>
                  <a:lnTo>
                    <a:pt x="48833" y="2990"/>
                  </a:lnTo>
                  <a:lnTo>
                    <a:pt x="54812" y="1827"/>
                  </a:lnTo>
                  <a:lnTo>
                    <a:pt x="61124" y="665"/>
                  </a:lnTo>
                  <a:lnTo>
                    <a:pt x="67104" y="332"/>
                  </a:lnTo>
                  <a:lnTo>
                    <a:pt x="73581" y="0"/>
                  </a:lnTo>
                  <a:lnTo>
                    <a:pt x="79893" y="332"/>
                  </a:lnTo>
                  <a:lnTo>
                    <a:pt x="86371" y="665"/>
                  </a:lnTo>
                  <a:lnTo>
                    <a:pt x="92683" y="1495"/>
                  </a:lnTo>
                  <a:lnTo>
                    <a:pt x="98994" y="2658"/>
                  </a:lnTo>
                  <a:lnTo>
                    <a:pt x="104974" y="4152"/>
                  </a:lnTo>
                  <a:lnTo>
                    <a:pt x="110621" y="5980"/>
                  </a:lnTo>
                  <a:lnTo>
                    <a:pt x="116269" y="7807"/>
                  </a:lnTo>
                  <a:lnTo>
                    <a:pt x="121584" y="10132"/>
                  </a:lnTo>
                  <a:lnTo>
                    <a:pt x="123743" y="11627"/>
                  </a:lnTo>
                  <a:lnTo>
                    <a:pt x="126401" y="12790"/>
                  </a:lnTo>
                  <a:lnTo>
                    <a:pt x="128726" y="14284"/>
                  </a:lnTo>
                  <a:lnTo>
                    <a:pt x="130885" y="15780"/>
                  </a:lnTo>
                  <a:lnTo>
                    <a:pt x="132712" y="17274"/>
                  </a:lnTo>
                  <a:lnTo>
                    <a:pt x="134706" y="18769"/>
                  </a:lnTo>
                  <a:lnTo>
                    <a:pt x="136533" y="20596"/>
                  </a:lnTo>
                  <a:lnTo>
                    <a:pt x="138360" y="22091"/>
                  </a:lnTo>
                  <a:lnTo>
                    <a:pt x="139855" y="23918"/>
                  </a:lnTo>
                  <a:lnTo>
                    <a:pt x="141350" y="25912"/>
                  </a:lnTo>
                  <a:lnTo>
                    <a:pt x="142512" y="27738"/>
                  </a:lnTo>
                  <a:lnTo>
                    <a:pt x="143343" y="28901"/>
                  </a:lnTo>
                  <a:lnTo>
                    <a:pt x="143675" y="29565"/>
                  </a:lnTo>
                  <a:lnTo>
                    <a:pt x="144339" y="30728"/>
                  </a:lnTo>
                  <a:lnTo>
                    <a:pt x="144838" y="31891"/>
                  </a:lnTo>
                  <a:lnTo>
                    <a:pt x="145170" y="32888"/>
                  </a:lnTo>
                  <a:lnTo>
                    <a:pt x="145502" y="33718"/>
                  </a:lnTo>
                  <a:lnTo>
                    <a:pt x="145834" y="34881"/>
                  </a:lnTo>
                  <a:lnTo>
                    <a:pt x="146333" y="35877"/>
                  </a:lnTo>
                  <a:lnTo>
                    <a:pt x="146333" y="37040"/>
                  </a:lnTo>
                  <a:lnTo>
                    <a:pt x="146665" y="38203"/>
                  </a:lnTo>
                  <a:lnTo>
                    <a:pt x="146665" y="39365"/>
                  </a:lnTo>
                  <a:lnTo>
                    <a:pt x="146997" y="40528"/>
                  </a:lnTo>
                  <a:lnTo>
                    <a:pt x="146997" y="41525"/>
                  </a:lnTo>
                  <a:lnTo>
                    <a:pt x="146997" y="42687"/>
                  </a:lnTo>
                  <a:lnTo>
                    <a:pt x="146997" y="71921"/>
                  </a:lnTo>
                  <a:lnTo>
                    <a:pt x="93015" y="71921"/>
                  </a:lnTo>
                  <a:lnTo>
                    <a:pt x="93347" y="59629"/>
                  </a:lnTo>
                  <a:lnTo>
                    <a:pt x="93347" y="56972"/>
                  </a:lnTo>
                  <a:lnTo>
                    <a:pt x="93347" y="54314"/>
                  </a:lnTo>
                  <a:lnTo>
                    <a:pt x="93015" y="53152"/>
                  </a:lnTo>
                  <a:lnTo>
                    <a:pt x="93015" y="51989"/>
                  </a:lnTo>
                  <a:lnTo>
                    <a:pt x="92683" y="50992"/>
                  </a:lnTo>
                  <a:lnTo>
                    <a:pt x="92351" y="49829"/>
                  </a:lnTo>
                  <a:lnTo>
                    <a:pt x="92351" y="49497"/>
                  </a:lnTo>
                  <a:lnTo>
                    <a:pt x="91852" y="48667"/>
                  </a:lnTo>
                  <a:lnTo>
                    <a:pt x="91852" y="48335"/>
                  </a:lnTo>
                  <a:lnTo>
                    <a:pt x="91520" y="48002"/>
                  </a:lnTo>
                  <a:lnTo>
                    <a:pt x="91188" y="47172"/>
                  </a:lnTo>
                  <a:lnTo>
                    <a:pt x="91188" y="46840"/>
                  </a:lnTo>
                  <a:lnTo>
                    <a:pt x="90856" y="46508"/>
                  </a:lnTo>
                  <a:lnTo>
                    <a:pt x="90357" y="46009"/>
                  </a:lnTo>
                  <a:lnTo>
                    <a:pt x="90025" y="45677"/>
                  </a:lnTo>
                  <a:lnTo>
                    <a:pt x="89693" y="45345"/>
                  </a:lnTo>
                  <a:lnTo>
                    <a:pt x="89361" y="45013"/>
                  </a:lnTo>
                  <a:lnTo>
                    <a:pt x="88862" y="44514"/>
                  </a:lnTo>
                  <a:lnTo>
                    <a:pt x="88530" y="44182"/>
                  </a:lnTo>
                  <a:lnTo>
                    <a:pt x="88198" y="43850"/>
                  </a:lnTo>
                  <a:lnTo>
                    <a:pt x="87866" y="43518"/>
                  </a:lnTo>
                  <a:lnTo>
                    <a:pt x="87035" y="43020"/>
                  </a:lnTo>
                  <a:lnTo>
                    <a:pt x="86703" y="43020"/>
                  </a:lnTo>
                  <a:lnTo>
                    <a:pt x="85873" y="42687"/>
                  </a:lnTo>
                  <a:lnTo>
                    <a:pt x="85541" y="42355"/>
                  </a:lnTo>
                  <a:lnTo>
                    <a:pt x="84876" y="42355"/>
                  </a:lnTo>
                  <a:lnTo>
                    <a:pt x="84046" y="42023"/>
                  </a:lnTo>
                  <a:lnTo>
                    <a:pt x="83713" y="41525"/>
                  </a:lnTo>
                  <a:lnTo>
                    <a:pt x="82219" y="41193"/>
                  </a:lnTo>
                  <a:lnTo>
                    <a:pt x="80724" y="41193"/>
                  </a:lnTo>
                  <a:lnTo>
                    <a:pt x="78730" y="40860"/>
                  </a:lnTo>
                  <a:lnTo>
                    <a:pt x="76903" y="40860"/>
                  </a:lnTo>
                  <a:lnTo>
                    <a:pt x="75076" y="40860"/>
                  </a:lnTo>
                  <a:lnTo>
                    <a:pt x="74246" y="40860"/>
                  </a:lnTo>
                  <a:lnTo>
                    <a:pt x="73581" y="40860"/>
                  </a:lnTo>
                  <a:lnTo>
                    <a:pt x="72751" y="40860"/>
                  </a:lnTo>
                  <a:lnTo>
                    <a:pt x="72087" y="41193"/>
                  </a:lnTo>
                  <a:lnTo>
                    <a:pt x="71256" y="41525"/>
                  </a:lnTo>
                  <a:lnTo>
                    <a:pt x="70592" y="41525"/>
                  </a:lnTo>
                  <a:lnTo>
                    <a:pt x="69761" y="42023"/>
                  </a:lnTo>
                  <a:lnTo>
                    <a:pt x="68598" y="42355"/>
                  </a:lnTo>
                  <a:lnTo>
                    <a:pt x="67934" y="43020"/>
                  </a:lnTo>
                  <a:lnTo>
                    <a:pt x="67104" y="43518"/>
                  </a:lnTo>
                  <a:lnTo>
                    <a:pt x="66439" y="43850"/>
                  </a:lnTo>
                  <a:lnTo>
                    <a:pt x="65609" y="44514"/>
                  </a:lnTo>
                  <a:lnTo>
                    <a:pt x="64944" y="45013"/>
                  </a:lnTo>
                  <a:lnTo>
                    <a:pt x="64114" y="45677"/>
                  </a:lnTo>
                  <a:lnTo>
                    <a:pt x="63449" y="46508"/>
                  </a:lnTo>
                  <a:lnTo>
                    <a:pt x="63117" y="47172"/>
                  </a:lnTo>
                  <a:lnTo>
                    <a:pt x="62619" y="47504"/>
                  </a:lnTo>
                  <a:lnTo>
                    <a:pt x="62287" y="48002"/>
                  </a:lnTo>
                  <a:lnTo>
                    <a:pt x="62287" y="48667"/>
                  </a:lnTo>
                  <a:lnTo>
                    <a:pt x="61955" y="48999"/>
                  </a:lnTo>
                  <a:lnTo>
                    <a:pt x="61622" y="49497"/>
                  </a:lnTo>
                  <a:lnTo>
                    <a:pt x="61622" y="49829"/>
                  </a:lnTo>
                  <a:lnTo>
                    <a:pt x="61124" y="50494"/>
                  </a:lnTo>
                  <a:lnTo>
                    <a:pt x="61124" y="50992"/>
                  </a:lnTo>
                  <a:lnTo>
                    <a:pt x="60792" y="51325"/>
                  </a:lnTo>
                  <a:lnTo>
                    <a:pt x="60792" y="51989"/>
                  </a:lnTo>
                  <a:lnTo>
                    <a:pt x="60460" y="52487"/>
                  </a:lnTo>
                  <a:lnTo>
                    <a:pt x="60460" y="53152"/>
                  </a:lnTo>
                  <a:lnTo>
                    <a:pt x="60460" y="53650"/>
                  </a:lnTo>
                  <a:lnTo>
                    <a:pt x="60460" y="54314"/>
                  </a:lnTo>
                  <a:lnTo>
                    <a:pt x="60460" y="54646"/>
                  </a:lnTo>
                  <a:lnTo>
                    <a:pt x="60128" y="55477"/>
                  </a:lnTo>
                  <a:lnTo>
                    <a:pt x="60128" y="55809"/>
                  </a:lnTo>
                  <a:lnTo>
                    <a:pt x="60128" y="56640"/>
                  </a:lnTo>
                  <a:lnTo>
                    <a:pt x="60460" y="57304"/>
                  </a:lnTo>
                  <a:lnTo>
                    <a:pt x="60460" y="58134"/>
                  </a:lnTo>
                  <a:lnTo>
                    <a:pt x="60460" y="59131"/>
                  </a:lnTo>
                  <a:lnTo>
                    <a:pt x="60792" y="60626"/>
                  </a:lnTo>
                  <a:lnTo>
                    <a:pt x="61124" y="62121"/>
                  </a:lnTo>
                  <a:lnTo>
                    <a:pt x="61955" y="63616"/>
                  </a:lnTo>
                  <a:lnTo>
                    <a:pt x="62287" y="65111"/>
                  </a:lnTo>
                  <a:lnTo>
                    <a:pt x="63117" y="66772"/>
                  </a:lnTo>
                  <a:lnTo>
                    <a:pt x="64612" y="68931"/>
                  </a:lnTo>
                  <a:lnTo>
                    <a:pt x="66439" y="70426"/>
                  </a:lnTo>
                  <a:lnTo>
                    <a:pt x="67934" y="72253"/>
                  </a:lnTo>
                  <a:lnTo>
                    <a:pt x="69429" y="73748"/>
                  </a:lnTo>
                  <a:lnTo>
                    <a:pt x="73249" y="77236"/>
                  </a:lnTo>
                  <a:lnTo>
                    <a:pt x="76571" y="79727"/>
                  </a:lnTo>
                  <a:lnTo>
                    <a:pt x="80225" y="82385"/>
                  </a:lnTo>
                  <a:lnTo>
                    <a:pt x="84046" y="84710"/>
                  </a:lnTo>
                  <a:lnTo>
                    <a:pt x="87866" y="86870"/>
                  </a:lnTo>
                  <a:lnTo>
                    <a:pt x="91852" y="88863"/>
                  </a:lnTo>
                  <a:lnTo>
                    <a:pt x="107632" y="96005"/>
                  </a:lnTo>
                  <a:lnTo>
                    <a:pt x="115106" y="99327"/>
                  </a:lnTo>
                  <a:lnTo>
                    <a:pt x="118926" y="101154"/>
                  </a:lnTo>
                  <a:lnTo>
                    <a:pt x="122580" y="103479"/>
                  </a:lnTo>
                  <a:lnTo>
                    <a:pt x="126069" y="105307"/>
                  </a:lnTo>
                  <a:lnTo>
                    <a:pt x="129390" y="107632"/>
                  </a:lnTo>
                  <a:lnTo>
                    <a:pt x="130885" y="109127"/>
                  </a:lnTo>
                  <a:lnTo>
                    <a:pt x="132712" y="110123"/>
                  </a:lnTo>
                  <a:lnTo>
                    <a:pt x="134207" y="111618"/>
                  </a:lnTo>
                  <a:lnTo>
                    <a:pt x="135702" y="112781"/>
                  </a:lnTo>
                  <a:lnTo>
                    <a:pt x="136865" y="114276"/>
                  </a:lnTo>
                  <a:lnTo>
                    <a:pt x="138360" y="115771"/>
                  </a:lnTo>
                  <a:lnTo>
                    <a:pt x="139855" y="117598"/>
                  </a:lnTo>
                  <a:lnTo>
                    <a:pt x="141017" y="119092"/>
                  </a:lnTo>
                  <a:lnTo>
                    <a:pt x="142180" y="121086"/>
                  </a:lnTo>
                  <a:lnTo>
                    <a:pt x="143343" y="122913"/>
                  </a:lnTo>
                  <a:lnTo>
                    <a:pt x="144339" y="124740"/>
                  </a:lnTo>
                  <a:lnTo>
                    <a:pt x="145502" y="127065"/>
                  </a:lnTo>
                  <a:lnTo>
                    <a:pt x="146333" y="129224"/>
                  </a:lnTo>
                  <a:lnTo>
                    <a:pt x="147329" y="131550"/>
                  </a:lnTo>
                  <a:lnTo>
                    <a:pt x="148160" y="133709"/>
                  </a:lnTo>
                  <a:lnTo>
                    <a:pt x="148824" y="136367"/>
                  </a:lnTo>
                  <a:lnTo>
                    <a:pt x="149655" y="139024"/>
                  </a:lnTo>
                  <a:lnTo>
                    <a:pt x="149987" y="141682"/>
                  </a:lnTo>
                  <a:lnTo>
                    <a:pt x="150319" y="144672"/>
                  </a:lnTo>
                  <a:lnTo>
                    <a:pt x="150817" y="147661"/>
                  </a:lnTo>
                  <a:lnTo>
                    <a:pt x="151482" y="153973"/>
                  </a:lnTo>
                  <a:lnTo>
                    <a:pt x="151482" y="161116"/>
                  </a:lnTo>
                  <a:lnTo>
                    <a:pt x="151149" y="168590"/>
                  </a:lnTo>
                  <a:lnTo>
                    <a:pt x="150817" y="176895"/>
                  </a:lnTo>
                  <a:lnTo>
                    <a:pt x="150319" y="180217"/>
                  </a:lnTo>
                  <a:lnTo>
                    <a:pt x="149655" y="183206"/>
                  </a:lnTo>
                  <a:lnTo>
                    <a:pt x="148824" y="185864"/>
                  </a:lnTo>
                  <a:lnTo>
                    <a:pt x="147827" y="188854"/>
                  </a:lnTo>
                  <a:lnTo>
                    <a:pt x="146665" y="191511"/>
                  </a:lnTo>
                  <a:lnTo>
                    <a:pt x="145502" y="194169"/>
                  </a:lnTo>
                  <a:lnTo>
                    <a:pt x="144007" y="196827"/>
                  </a:lnTo>
                  <a:lnTo>
                    <a:pt x="142180" y="198986"/>
                  </a:lnTo>
                  <a:lnTo>
                    <a:pt x="140685" y="201643"/>
                  </a:lnTo>
                  <a:lnTo>
                    <a:pt x="138360" y="203470"/>
                  </a:lnTo>
                  <a:lnTo>
                    <a:pt x="136533" y="205796"/>
                  </a:lnTo>
                  <a:lnTo>
                    <a:pt x="134207" y="207623"/>
                  </a:lnTo>
                  <a:lnTo>
                    <a:pt x="132048" y="209450"/>
                  </a:lnTo>
                  <a:lnTo>
                    <a:pt x="129723" y="211443"/>
                  </a:lnTo>
                  <a:lnTo>
                    <a:pt x="127231" y="213270"/>
                  </a:lnTo>
                  <a:lnTo>
                    <a:pt x="124574" y="214765"/>
                  </a:lnTo>
                  <a:lnTo>
                    <a:pt x="121584" y="216260"/>
                  </a:lnTo>
                  <a:lnTo>
                    <a:pt x="118926" y="217755"/>
                  </a:lnTo>
                  <a:lnTo>
                    <a:pt x="115937" y="218918"/>
                  </a:lnTo>
                  <a:lnTo>
                    <a:pt x="112947" y="220080"/>
                  </a:lnTo>
                  <a:lnTo>
                    <a:pt x="109957" y="221077"/>
                  </a:lnTo>
                  <a:lnTo>
                    <a:pt x="106967" y="222240"/>
                  </a:lnTo>
                  <a:lnTo>
                    <a:pt x="100489" y="223734"/>
                  </a:lnTo>
                  <a:lnTo>
                    <a:pt x="93845" y="225230"/>
                  </a:lnTo>
                  <a:lnTo>
                    <a:pt x="87035" y="226060"/>
                  </a:lnTo>
                  <a:lnTo>
                    <a:pt x="80225" y="226724"/>
                  </a:lnTo>
                  <a:lnTo>
                    <a:pt x="73249" y="226724"/>
                  </a:lnTo>
                  <a:lnTo>
                    <a:pt x="66439" y="226392"/>
                  </a:lnTo>
                  <a:lnTo>
                    <a:pt x="59629" y="226060"/>
                  </a:lnTo>
                  <a:lnTo>
                    <a:pt x="52985" y="224897"/>
                  </a:lnTo>
                  <a:lnTo>
                    <a:pt x="46507" y="223402"/>
                  </a:lnTo>
                  <a:lnTo>
                    <a:pt x="40196" y="221907"/>
                  </a:lnTo>
                  <a:lnTo>
                    <a:pt x="34216" y="219582"/>
                  </a:lnTo>
                  <a:lnTo>
                    <a:pt x="31226" y="218585"/>
                  </a:lnTo>
                  <a:lnTo>
                    <a:pt x="28569" y="216925"/>
                  </a:lnTo>
                  <a:lnTo>
                    <a:pt x="25911" y="215928"/>
                  </a:lnTo>
                  <a:lnTo>
                    <a:pt x="23254" y="214433"/>
                  </a:lnTo>
                  <a:lnTo>
                    <a:pt x="20762" y="212938"/>
                  </a:lnTo>
                  <a:lnTo>
                    <a:pt x="18437" y="210945"/>
                  </a:lnTo>
                  <a:lnTo>
                    <a:pt x="16278" y="209450"/>
                  </a:lnTo>
                  <a:lnTo>
                    <a:pt x="13952" y="207623"/>
                  </a:lnTo>
                  <a:lnTo>
                    <a:pt x="11627" y="205796"/>
                  </a:lnTo>
                  <a:lnTo>
                    <a:pt x="9800" y="203470"/>
                  </a:lnTo>
                  <a:lnTo>
                    <a:pt x="8305" y="201643"/>
                  </a:lnTo>
                  <a:lnTo>
                    <a:pt x="6478" y="199318"/>
                  </a:lnTo>
                  <a:lnTo>
                    <a:pt x="5315" y="197159"/>
                  </a:lnTo>
                  <a:lnTo>
                    <a:pt x="4651" y="195996"/>
                  </a:lnTo>
                  <a:lnTo>
                    <a:pt x="3820" y="194834"/>
                  </a:lnTo>
                  <a:lnTo>
                    <a:pt x="3488" y="193338"/>
                  </a:lnTo>
                  <a:lnTo>
                    <a:pt x="2657" y="192342"/>
                  </a:lnTo>
                  <a:lnTo>
                    <a:pt x="2325" y="191179"/>
                  </a:lnTo>
                  <a:lnTo>
                    <a:pt x="1993" y="189684"/>
                  </a:lnTo>
                  <a:lnTo>
                    <a:pt x="1661" y="188522"/>
                  </a:lnTo>
                  <a:lnTo>
                    <a:pt x="1163" y="187027"/>
                  </a:lnTo>
                  <a:lnTo>
                    <a:pt x="830" y="185864"/>
                  </a:lnTo>
                  <a:lnTo>
                    <a:pt x="498" y="184369"/>
                  </a:lnTo>
                  <a:lnTo>
                    <a:pt x="498" y="183206"/>
                  </a:lnTo>
                  <a:lnTo>
                    <a:pt x="0" y="181712"/>
                  </a:lnTo>
                  <a:lnTo>
                    <a:pt x="0" y="180217"/>
                  </a:lnTo>
                  <a:lnTo>
                    <a:pt x="0" y="178722"/>
                  </a:ln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32" name="Forma libre: forma 231">
              <a:extLst>
                <a:ext uri="{FF2B5EF4-FFF2-40B4-BE49-F238E27FC236}">
                  <a16:creationId xmlns:a16="http://schemas.microsoft.com/office/drawing/2014/main" id="{64F165F9-348C-E09B-7E39-892B48FA5E05}"/>
                </a:ext>
              </a:extLst>
            </p:cNvPr>
            <p:cNvSpPr/>
            <p:nvPr/>
          </p:nvSpPr>
          <p:spPr>
            <a:xfrm>
              <a:off x="3884234" y="5617059"/>
              <a:ext cx="151481" cy="226724"/>
            </a:xfrm>
            <a:custGeom>
              <a:avLst/>
              <a:gdLst>
                <a:gd name="connsiteX0" fmla="*/ 73083 w 151481"/>
                <a:gd name="connsiteY0" fmla="*/ 0 h 226724"/>
                <a:gd name="connsiteX1" fmla="*/ 63616 w 151481"/>
                <a:gd name="connsiteY1" fmla="*/ 332 h 226724"/>
                <a:gd name="connsiteX2" fmla="*/ 55477 w 151481"/>
                <a:gd name="connsiteY2" fmla="*/ 1495 h 226724"/>
                <a:gd name="connsiteX3" fmla="*/ 51324 w 151481"/>
                <a:gd name="connsiteY3" fmla="*/ 2159 h 226724"/>
                <a:gd name="connsiteX4" fmla="*/ 47504 w 151481"/>
                <a:gd name="connsiteY4" fmla="*/ 3322 h 226724"/>
                <a:gd name="connsiteX5" fmla="*/ 44182 w 151481"/>
                <a:gd name="connsiteY5" fmla="*/ 4152 h 226724"/>
                <a:gd name="connsiteX6" fmla="*/ 40860 w 151481"/>
                <a:gd name="connsiteY6" fmla="*/ 5149 h 226724"/>
                <a:gd name="connsiteX7" fmla="*/ 37372 w 151481"/>
                <a:gd name="connsiteY7" fmla="*/ 6312 h 226724"/>
                <a:gd name="connsiteX8" fmla="*/ 34382 w 151481"/>
                <a:gd name="connsiteY8" fmla="*/ 7807 h 226724"/>
                <a:gd name="connsiteX9" fmla="*/ 31393 w 151481"/>
                <a:gd name="connsiteY9" fmla="*/ 8969 h 226724"/>
                <a:gd name="connsiteX10" fmla="*/ 28901 w 151481"/>
                <a:gd name="connsiteY10" fmla="*/ 10464 h 226724"/>
                <a:gd name="connsiteX11" fmla="*/ 26244 w 151481"/>
                <a:gd name="connsiteY11" fmla="*/ 11959 h 226724"/>
                <a:gd name="connsiteX12" fmla="*/ 23586 w 151481"/>
                <a:gd name="connsiteY12" fmla="*/ 13786 h 226724"/>
                <a:gd name="connsiteX13" fmla="*/ 21261 w 151481"/>
                <a:gd name="connsiteY13" fmla="*/ 15281 h 226724"/>
                <a:gd name="connsiteX14" fmla="*/ 19101 w 151481"/>
                <a:gd name="connsiteY14" fmla="*/ 17274 h 226724"/>
                <a:gd name="connsiteX15" fmla="*/ 17274 w 151481"/>
                <a:gd name="connsiteY15" fmla="*/ 19101 h 226724"/>
                <a:gd name="connsiteX16" fmla="*/ 15281 w 151481"/>
                <a:gd name="connsiteY16" fmla="*/ 20929 h 226724"/>
                <a:gd name="connsiteX17" fmla="*/ 13454 w 151481"/>
                <a:gd name="connsiteY17" fmla="*/ 22756 h 226724"/>
                <a:gd name="connsiteX18" fmla="*/ 11959 w 151481"/>
                <a:gd name="connsiteY18" fmla="*/ 25081 h 226724"/>
                <a:gd name="connsiteX19" fmla="*/ 10464 w 151481"/>
                <a:gd name="connsiteY19" fmla="*/ 26908 h 226724"/>
                <a:gd name="connsiteX20" fmla="*/ 9301 w 151481"/>
                <a:gd name="connsiteY20" fmla="*/ 29233 h 226724"/>
                <a:gd name="connsiteX21" fmla="*/ 7807 w 151481"/>
                <a:gd name="connsiteY21" fmla="*/ 31393 h 226724"/>
                <a:gd name="connsiteX22" fmla="*/ 7142 w 151481"/>
                <a:gd name="connsiteY22" fmla="*/ 33718 h 226724"/>
                <a:gd name="connsiteX23" fmla="*/ 5980 w 151481"/>
                <a:gd name="connsiteY23" fmla="*/ 35877 h 226724"/>
                <a:gd name="connsiteX24" fmla="*/ 5149 w 151481"/>
                <a:gd name="connsiteY24" fmla="*/ 38203 h 226724"/>
                <a:gd name="connsiteX25" fmla="*/ 4485 w 151481"/>
                <a:gd name="connsiteY25" fmla="*/ 40528 h 226724"/>
                <a:gd name="connsiteX26" fmla="*/ 3654 w 151481"/>
                <a:gd name="connsiteY26" fmla="*/ 43020 h 226724"/>
                <a:gd name="connsiteX27" fmla="*/ 2990 w 151481"/>
                <a:gd name="connsiteY27" fmla="*/ 45345 h 226724"/>
                <a:gd name="connsiteX28" fmla="*/ 2658 w 151481"/>
                <a:gd name="connsiteY28" fmla="*/ 48002 h 226724"/>
                <a:gd name="connsiteX29" fmla="*/ 2159 w 151481"/>
                <a:gd name="connsiteY29" fmla="*/ 50162 h 226724"/>
                <a:gd name="connsiteX30" fmla="*/ 2159 w 151481"/>
                <a:gd name="connsiteY30" fmla="*/ 52819 h 226724"/>
                <a:gd name="connsiteX31" fmla="*/ 1827 w 151481"/>
                <a:gd name="connsiteY31" fmla="*/ 57636 h 226724"/>
                <a:gd name="connsiteX32" fmla="*/ 1827 w 151481"/>
                <a:gd name="connsiteY32" fmla="*/ 62619 h 226724"/>
                <a:gd name="connsiteX33" fmla="*/ 2159 w 151481"/>
                <a:gd name="connsiteY33" fmla="*/ 67436 h 226724"/>
                <a:gd name="connsiteX34" fmla="*/ 2990 w 151481"/>
                <a:gd name="connsiteY34" fmla="*/ 71921 h 226724"/>
                <a:gd name="connsiteX35" fmla="*/ 3654 w 151481"/>
                <a:gd name="connsiteY35" fmla="*/ 76738 h 226724"/>
                <a:gd name="connsiteX36" fmla="*/ 4817 w 151481"/>
                <a:gd name="connsiteY36" fmla="*/ 81388 h 226724"/>
                <a:gd name="connsiteX37" fmla="*/ 5980 w 151481"/>
                <a:gd name="connsiteY37" fmla="*/ 85873 h 226724"/>
                <a:gd name="connsiteX38" fmla="*/ 7474 w 151481"/>
                <a:gd name="connsiteY38" fmla="*/ 89859 h 226724"/>
                <a:gd name="connsiteX39" fmla="*/ 8969 w 151481"/>
                <a:gd name="connsiteY39" fmla="*/ 93679 h 226724"/>
                <a:gd name="connsiteX40" fmla="*/ 10797 w 151481"/>
                <a:gd name="connsiteY40" fmla="*/ 97500 h 226724"/>
                <a:gd name="connsiteX41" fmla="*/ 12291 w 151481"/>
                <a:gd name="connsiteY41" fmla="*/ 100822 h 226724"/>
                <a:gd name="connsiteX42" fmla="*/ 14284 w 151481"/>
                <a:gd name="connsiteY42" fmla="*/ 103811 h 226724"/>
                <a:gd name="connsiteX43" fmla="*/ 16112 w 151481"/>
                <a:gd name="connsiteY43" fmla="*/ 106469 h 226724"/>
                <a:gd name="connsiteX44" fmla="*/ 17274 w 151481"/>
                <a:gd name="connsiteY44" fmla="*/ 107632 h 226724"/>
                <a:gd name="connsiteX45" fmla="*/ 17939 w 151481"/>
                <a:gd name="connsiteY45" fmla="*/ 108628 h 226724"/>
                <a:gd name="connsiteX46" fmla="*/ 18769 w 151481"/>
                <a:gd name="connsiteY46" fmla="*/ 109791 h 226724"/>
                <a:gd name="connsiteX47" fmla="*/ 19766 w 151481"/>
                <a:gd name="connsiteY47" fmla="*/ 110622 h 226724"/>
                <a:gd name="connsiteX48" fmla="*/ 20596 w 151481"/>
                <a:gd name="connsiteY48" fmla="*/ 111286 h 226724"/>
                <a:gd name="connsiteX49" fmla="*/ 20929 w 151481"/>
                <a:gd name="connsiteY49" fmla="*/ 111618 h 226724"/>
                <a:gd name="connsiteX50" fmla="*/ 21261 w 151481"/>
                <a:gd name="connsiteY50" fmla="*/ 112116 h 226724"/>
                <a:gd name="connsiteX51" fmla="*/ 27240 w 151481"/>
                <a:gd name="connsiteY51" fmla="*/ 116601 h 226724"/>
                <a:gd name="connsiteX52" fmla="*/ 32555 w 151481"/>
                <a:gd name="connsiteY52" fmla="*/ 120588 h 226724"/>
                <a:gd name="connsiteX53" fmla="*/ 38203 w 151481"/>
                <a:gd name="connsiteY53" fmla="*/ 124408 h 226724"/>
                <a:gd name="connsiteX54" fmla="*/ 43518 w 151481"/>
                <a:gd name="connsiteY54" fmla="*/ 127397 h 226724"/>
                <a:gd name="connsiteX55" fmla="*/ 53982 w 151481"/>
                <a:gd name="connsiteY55" fmla="*/ 133045 h 226724"/>
                <a:gd name="connsiteX56" fmla="*/ 63283 w 151481"/>
                <a:gd name="connsiteY56" fmla="*/ 137529 h 226724"/>
                <a:gd name="connsiteX57" fmla="*/ 71921 w 151481"/>
                <a:gd name="connsiteY57" fmla="*/ 141350 h 226724"/>
                <a:gd name="connsiteX58" fmla="*/ 75741 w 151481"/>
                <a:gd name="connsiteY58" fmla="*/ 143509 h 226724"/>
                <a:gd name="connsiteX59" fmla="*/ 79063 w 151481"/>
                <a:gd name="connsiteY59" fmla="*/ 145336 h 226724"/>
                <a:gd name="connsiteX60" fmla="*/ 80558 w 151481"/>
                <a:gd name="connsiteY60" fmla="*/ 146499 h 226724"/>
                <a:gd name="connsiteX61" fmla="*/ 82053 w 151481"/>
                <a:gd name="connsiteY61" fmla="*/ 147661 h 226724"/>
                <a:gd name="connsiteX62" fmla="*/ 83547 w 151481"/>
                <a:gd name="connsiteY62" fmla="*/ 149156 h 226724"/>
                <a:gd name="connsiteX63" fmla="*/ 85043 w 151481"/>
                <a:gd name="connsiteY63" fmla="*/ 150319 h 226724"/>
                <a:gd name="connsiteX64" fmla="*/ 86205 w 151481"/>
                <a:gd name="connsiteY64" fmla="*/ 151482 h 226724"/>
                <a:gd name="connsiteX65" fmla="*/ 86537 w 151481"/>
                <a:gd name="connsiteY65" fmla="*/ 152146 h 226724"/>
                <a:gd name="connsiteX66" fmla="*/ 87368 w 151481"/>
                <a:gd name="connsiteY66" fmla="*/ 152977 h 226724"/>
                <a:gd name="connsiteX67" fmla="*/ 87700 w 151481"/>
                <a:gd name="connsiteY67" fmla="*/ 153641 h 226724"/>
                <a:gd name="connsiteX68" fmla="*/ 88032 w 151481"/>
                <a:gd name="connsiteY68" fmla="*/ 154471 h 226724"/>
                <a:gd name="connsiteX69" fmla="*/ 88863 w 151481"/>
                <a:gd name="connsiteY69" fmla="*/ 155136 h 226724"/>
                <a:gd name="connsiteX70" fmla="*/ 89195 w 151481"/>
                <a:gd name="connsiteY70" fmla="*/ 155966 h 226724"/>
                <a:gd name="connsiteX71" fmla="*/ 89859 w 151481"/>
                <a:gd name="connsiteY71" fmla="*/ 157793 h 226724"/>
                <a:gd name="connsiteX72" fmla="*/ 90690 w 151481"/>
                <a:gd name="connsiteY72" fmla="*/ 159288 h 226724"/>
                <a:gd name="connsiteX73" fmla="*/ 91022 w 151481"/>
                <a:gd name="connsiteY73" fmla="*/ 160783 h 226724"/>
                <a:gd name="connsiteX74" fmla="*/ 91354 w 151481"/>
                <a:gd name="connsiteY74" fmla="*/ 162278 h 226724"/>
                <a:gd name="connsiteX75" fmla="*/ 91852 w 151481"/>
                <a:gd name="connsiteY75" fmla="*/ 163773 h 226724"/>
                <a:gd name="connsiteX76" fmla="*/ 92185 w 151481"/>
                <a:gd name="connsiteY76" fmla="*/ 165268 h 226724"/>
                <a:gd name="connsiteX77" fmla="*/ 92185 w 151481"/>
                <a:gd name="connsiteY77" fmla="*/ 166763 h 226724"/>
                <a:gd name="connsiteX78" fmla="*/ 92185 w 151481"/>
                <a:gd name="connsiteY78" fmla="*/ 168258 h 226724"/>
                <a:gd name="connsiteX79" fmla="*/ 92185 w 151481"/>
                <a:gd name="connsiteY79" fmla="*/ 169420 h 226724"/>
                <a:gd name="connsiteX80" fmla="*/ 92185 w 151481"/>
                <a:gd name="connsiteY80" fmla="*/ 170915 h 226724"/>
                <a:gd name="connsiteX81" fmla="*/ 91852 w 151481"/>
                <a:gd name="connsiteY81" fmla="*/ 172078 h 226724"/>
                <a:gd name="connsiteX82" fmla="*/ 91354 w 151481"/>
                <a:gd name="connsiteY82" fmla="*/ 173074 h 226724"/>
                <a:gd name="connsiteX83" fmla="*/ 91022 w 151481"/>
                <a:gd name="connsiteY83" fmla="*/ 174570 h 226724"/>
                <a:gd name="connsiteX84" fmla="*/ 90690 w 151481"/>
                <a:gd name="connsiteY84" fmla="*/ 175400 h 226724"/>
                <a:gd name="connsiteX85" fmla="*/ 90358 w 151481"/>
                <a:gd name="connsiteY85" fmla="*/ 176563 h 226724"/>
                <a:gd name="connsiteX86" fmla="*/ 89527 w 151481"/>
                <a:gd name="connsiteY86" fmla="*/ 177725 h 226724"/>
                <a:gd name="connsiteX87" fmla="*/ 89195 w 151481"/>
                <a:gd name="connsiteY87" fmla="*/ 178390 h 226724"/>
                <a:gd name="connsiteX88" fmla="*/ 88364 w 151481"/>
                <a:gd name="connsiteY88" fmla="*/ 179553 h 226724"/>
                <a:gd name="connsiteX89" fmla="*/ 87700 w 151481"/>
                <a:gd name="connsiteY89" fmla="*/ 180217 h 226724"/>
                <a:gd name="connsiteX90" fmla="*/ 86870 w 151481"/>
                <a:gd name="connsiteY90" fmla="*/ 181047 h 226724"/>
                <a:gd name="connsiteX91" fmla="*/ 86205 w 151481"/>
                <a:gd name="connsiteY91" fmla="*/ 181712 h 226724"/>
                <a:gd name="connsiteX92" fmla="*/ 85375 w 151481"/>
                <a:gd name="connsiteY92" fmla="*/ 182542 h 226724"/>
                <a:gd name="connsiteX93" fmla="*/ 84710 w 151481"/>
                <a:gd name="connsiteY93" fmla="*/ 182874 h 226724"/>
                <a:gd name="connsiteX94" fmla="*/ 83880 w 151481"/>
                <a:gd name="connsiteY94" fmla="*/ 183705 h 226724"/>
                <a:gd name="connsiteX95" fmla="*/ 82883 w 151481"/>
                <a:gd name="connsiteY95" fmla="*/ 184037 h 226724"/>
                <a:gd name="connsiteX96" fmla="*/ 82053 w 151481"/>
                <a:gd name="connsiteY96" fmla="*/ 184369 h 226724"/>
                <a:gd name="connsiteX97" fmla="*/ 81222 w 151481"/>
                <a:gd name="connsiteY97" fmla="*/ 184702 h 226724"/>
                <a:gd name="connsiteX98" fmla="*/ 80226 w 151481"/>
                <a:gd name="connsiteY98" fmla="*/ 185200 h 226724"/>
                <a:gd name="connsiteX99" fmla="*/ 79727 w 151481"/>
                <a:gd name="connsiteY99" fmla="*/ 185200 h 226724"/>
                <a:gd name="connsiteX100" fmla="*/ 79395 w 151481"/>
                <a:gd name="connsiteY100" fmla="*/ 185200 h 226724"/>
                <a:gd name="connsiteX101" fmla="*/ 79063 w 151481"/>
                <a:gd name="connsiteY101" fmla="*/ 185200 h 226724"/>
                <a:gd name="connsiteX102" fmla="*/ 78731 w 151481"/>
                <a:gd name="connsiteY102" fmla="*/ 185532 h 226724"/>
                <a:gd name="connsiteX103" fmla="*/ 77900 w 151481"/>
                <a:gd name="connsiteY103" fmla="*/ 185532 h 226724"/>
                <a:gd name="connsiteX104" fmla="*/ 77568 w 151481"/>
                <a:gd name="connsiteY104" fmla="*/ 185532 h 226724"/>
                <a:gd name="connsiteX105" fmla="*/ 77236 w 151481"/>
                <a:gd name="connsiteY105" fmla="*/ 185532 h 226724"/>
                <a:gd name="connsiteX106" fmla="*/ 76738 w 151481"/>
                <a:gd name="connsiteY106" fmla="*/ 185532 h 226724"/>
                <a:gd name="connsiteX107" fmla="*/ 74911 w 151481"/>
                <a:gd name="connsiteY107" fmla="*/ 185200 h 226724"/>
                <a:gd name="connsiteX108" fmla="*/ 73083 w 151481"/>
                <a:gd name="connsiteY108" fmla="*/ 185200 h 226724"/>
                <a:gd name="connsiteX109" fmla="*/ 71588 w 151481"/>
                <a:gd name="connsiteY109" fmla="*/ 184702 h 226724"/>
                <a:gd name="connsiteX110" fmla="*/ 70094 w 151481"/>
                <a:gd name="connsiteY110" fmla="*/ 184369 h 226724"/>
                <a:gd name="connsiteX111" fmla="*/ 69263 w 151481"/>
                <a:gd name="connsiteY111" fmla="*/ 184037 h 226724"/>
                <a:gd name="connsiteX112" fmla="*/ 68599 w 151481"/>
                <a:gd name="connsiteY112" fmla="*/ 184037 h 226724"/>
                <a:gd name="connsiteX113" fmla="*/ 67768 w 151481"/>
                <a:gd name="connsiteY113" fmla="*/ 183705 h 226724"/>
                <a:gd name="connsiteX114" fmla="*/ 67436 w 151481"/>
                <a:gd name="connsiteY114" fmla="*/ 183206 h 226724"/>
                <a:gd name="connsiteX115" fmla="*/ 66606 w 151481"/>
                <a:gd name="connsiteY115" fmla="*/ 182874 h 226724"/>
                <a:gd name="connsiteX116" fmla="*/ 66273 w 151481"/>
                <a:gd name="connsiteY116" fmla="*/ 182874 h 226724"/>
                <a:gd name="connsiteX117" fmla="*/ 65609 w 151481"/>
                <a:gd name="connsiteY117" fmla="*/ 182542 h 226724"/>
                <a:gd name="connsiteX118" fmla="*/ 65111 w 151481"/>
                <a:gd name="connsiteY118" fmla="*/ 182210 h 226724"/>
                <a:gd name="connsiteX119" fmla="*/ 64778 w 151481"/>
                <a:gd name="connsiteY119" fmla="*/ 181712 h 226724"/>
                <a:gd name="connsiteX120" fmla="*/ 64114 w 151481"/>
                <a:gd name="connsiteY120" fmla="*/ 181379 h 226724"/>
                <a:gd name="connsiteX121" fmla="*/ 63616 w 151481"/>
                <a:gd name="connsiteY121" fmla="*/ 181047 h 226724"/>
                <a:gd name="connsiteX122" fmla="*/ 63283 w 151481"/>
                <a:gd name="connsiteY122" fmla="*/ 180715 h 226724"/>
                <a:gd name="connsiteX123" fmla="*/ 62951 w 151481"/>
                <a:gd name="connsiteY123" fmla="*/ 179885 h 226724"/>
                <a:gd name="connsiteX124" fmla="*/ 62619 w 151481"/>
                <a:gd name="connsiteY124" fmla="*/ 179553 h 226724"/>
                <a:gd name="connsiteX125" fmla="*/ 62121 w 151481"/>
                <a:gd name="connsiteY125" fmla="*/ 179220 h 226724"/>
                <a:gd name="connsiteX126" fmla="*/ 61789 w 151481"/>
                <a:gd name="connsiteY126" fmla="*/ 178722 h 226724"/>
                <a:gd name="connsiteX127" fmla="*/ 61456 w 151481"/>
                <a:gd name="connsiteY127" fmla="*/ 178057 h 226724"/>
                <a:gd name="connsiteX128" fmla="*/ 61456 w 151481"/>
                <a:gd name="connsiteY128" fmla="*/ 177725 h 226724"/>
                <a:gd name="connsiteX129" fmla="*/ 61124 w 151481"/>
                <a:gd name="connsiteY129" fmla="*/ 177227 h 226724"/>
                <a:gd name="connsiteX130" fmla="*/ 60626 w 151481"/>
                <a:gd name="connsiteY130" fmla="*/ 176563 h 226724"/>
                <a:gd name="connsiteX131" fmla="*/ 60626 w 151481"/>
                <a:gd name="connsiteY131" fmla="*/ 176230 h 226724"/>
                <a:gd name="connsiteX132" fmla="*/ 60294 w 151481"/>
                <a:gd name="connsiteY132" fmla="*/ 175400 h 226724"/>
                <a:gd name="connsiteX133" fmla="*/ 59962 w 151481"/>
                <a:gd name="connsiteY133" fmla="*/ 174237 h 226724"/>
                <a:gd name="connsiteX134" fmla="*/ 59629 w 151481"/>
                <a:gd name="connsiteY134" fmla="*/ 173074 h 226724"/>
                <a:gd name="connsiteX135" fmla="*/ 59629 w 151481"/>
                <a:gd name="connsiteY135" fmla="*/ 172078 h 226724"/>
                <a:gd name="connsiteX136" fmla="*/ 59131 w 151481"/>
                <a:gd name="connsiteY136" fmla="*/ 170583 h 226724"/>
                <a:gd name="connsiteX137" fmla="*/ 59131 w 151481"/>
                <a:gd name="connsiteY137" fmla="*/ 169420 h 226724"/>
                <a:gd name="connsiteX138" fmla="*/ 58799 w 151481"/>
                <a:gd name="connsiteY138" fmla="*/ 166431 h 226724"/>
                <a:gd name="connsiteX139" fmla="*/ 58799 w 151481"/>
                <a:gd name="connsiteY139" fmla="*/ 163441 h 226724"/>
                <a:gd name="connsiteX140" fmla="*/ 59131 w 151481"/>
                <a:gd name="connsiteY140" fmla="*/ 150984 h 226724"/>
                <a:gd name="connsiteX141" fmla="*/ 0 w 151481"/>
                <a:gd name="connsiteY141" fmla="*/ 150984 h 226724"/>
                <a:gd name="connsiteX142" fmla="*/ 0 w 151481"/>
                <a:gd name="connsiteY142" fmla="*/ 178722 h 226724"/>
                <a:gd name="connsiteX143" fmla="*/ 0 w 151481"/>
                <a:gd name="connsiteY143" fmla="*/ 180217 h 226724"/>
                <a:gd name="connsiteX144" fmla="*/ 0 w 151481"/>
                <a:gd name="connsiteY144" fmla="*/ 181712 h 226724"/>
                <a:gd name="connsiteX145" fmla="*/ 332 w 151481"/>
                <a:gd name="connsiteY145" fmla="*/ 183206 h 226724"/>
                <a:gd name="connsiteX146" fmla="*/ 332 w 151481"/>
                <a:gd name="connsiteY146" fmla="*/ 184369 h 226724"/>
                <a:gd name="connsiteX147" fmla="*/ 665 w 151481"/>
                <a:gd name="connsiteY147" fmla="*/ 185864 h 226724"/>
                <a:gd name="connsiteX148" fmla="*/ 1163 w 151481"/>
                <a:gd name="connsiteY148" fmla="*/ 187027 h 226724"/>
                <a:gd name="connsiteX149" fmla="*/ 1495 w 151481"/>
                <a:gd name="connsiteY149" fmla="*/ 188522 h 226724"/>
                <a:gd name="connsiteX150" fmla="*/ 1827 w 151481"/>
                <a:gd name="connsiteY150" fmla="*/ 189684 h 226724"/>
                <a:gd name="connsiteX151" fmla="*/ 2159 w 151481"/>
                <a:gd name="connsiteY151" fmla="*/ 191179 h 226724"/>
                <a:gd name="connsiteX152" fmla="*/ 2658 w 151481"/>
                <a:gd name="connsiteY152" fmla="*/ 192342 h 226724"/>
                <a:gd name="connsiteX153" fmla="*/ 3322 w 151481"/>
                <a:gd name="connsiteY153" fmla="*/ 193338 h 226724"/>
                <a:gd name="connsiteX154" fmla="*/ 3654 w 151481"/>
                <a:gd name="connsiteY154" fmla="*/ 194834 h 226724"/>
                <a:gd name="connsiteX155" fmla="*/ 4485 w 151481"/>
                <a:gd name="connsiteY155" fmla="*/ 195996 h 226724"/>
                <a:gd name="connsiteX156" fmla="*/ 5149 w 151481"/>
                <a:gd name="connsiteY156" fmla="*/ 197159 h 226724"/>
                <a:gd name="connsiteX157" fmla="*/ 6644 w 151481"/>
                <a:gd name="connsiteY157" fmla="*/ 199318 h 226724"/>
                <a:gd name="connsiteX158" fmla="*/ 8139 w 151481"/>
                <a:gd name="connsiteY158" fmla="*/ 201643 h 226724"/>
                <a:gd name="connsiteX159" fmla="*/ 9634 w 151481"/>
                <a:gd name="connsiteY159" fmla="*/ 203470 h 226724"/>
                <a:gd name="connsiteX160" fmla="*/ 11627 w 151481"/>
                <a:gd name="connsiteY160" fmla="*/ 205796 h 226724"/>
                <a:gd name="connsiteX161" fmla="*/ 13786 w 151481"/>
                <a:gd name="connsiteY161" fmla="*/ 207623 h 226724"/>
                <a:gd name="connsiteX162" fmla="*/ 16112 w 151481"/>
                <a:gd name="connsiteY162" fmla="*/ 209450 h 226724"/>
                <a:gd name="connsiteX163" fmla="*/ 18271 w 151481"/>
                <a:gd name="connsiteY163" fmla="*/ 210945 h 226724"/>
                <a:gd name="connsiteX164" fmla="*/ 20596 w 151481"/>
                <a:gd name="connsiteY164" fmla="*/ 212938 h 226724"/>
                <a:gd name="connsiteX165" fmla="*/ 23254 w 151481"/>
                <a:gd name="connsiteY165" fmla="*/ 214433 h 226724"/>
                <a:gd name="connsiteX166" fmla="*/ 25745 w 151481"/>
                <a:gd name="connsiteY166" fmla="*/ 215928 h 226724"/>
                <a:gd name="connsiteX167" fmla="*/ 28403 w 151481"/>
                <a:gd name="connsiteY167" fmla="*/ 216925 h 226724"/>
                <a:gd name="connsiteX168" fmla="*/ 31061 w 151481"/>
                <a:gd name="connsiteY168" fmla="*/ 218585 h 226724"/>
                <a:gd name="connsiteX169" fmla="*/ 34050 w 151481"/>
                <a:gd name="connsiteY169" fmla="*/ 219582 h 226724"/>
                <a:gd name="connsiteX170" fmla="*/ 40030 w 151481"/>
                <a:gd name="connsiteY170" fmla="*/ 221907 h 226724"/>
                <a:gd name="connsiteX171" fmla="*/ 46508 w 151481"/>
                <a:gd name="connsiteY171" fmla="*/ 223402 h 226724"/>
                <a:gd name="connsiteX172" fmla="*/ 52819 w 151481"/>
                <a:gd name="connsiteY172" fmla="*/ 224897 h 226724"/>
                <a:gd name="connsiteX173" fmla="*/ 59629 w 151481"/>
                <a:gd name="connsiteY173" fmla="*/ 226060 h 226724"/>
                <a:gd name="connsiteX174" fmla="*/ 66273 w 151481"/>
                <a:gd name="connsiteY174" fmla="*/ 226392 h 226724"/>
                <a:gd name="connsiteX175" fmla="*/ 73083 w 151481"/>
                <a:gd name="connsiteY175" fmla="*/ 226724 h 226724"/>
                <a:gd name="connsiteX176" fmla="*/ 80226 w 151481"/>
                <a:gd name="connsiteY176" fmla="*/ 226724 h 226724"/>
                <a:gd name="connsiteX177" fmla="*/ 86870 w 151481"/>
                <a:gd name="connsiteY177" fmla="*/ 226060 h 226724"/>
                <a:gd name="connsiteX178" fmla="*/ 93679 w 151481"/>
                <a:gd name="connsiteY178" fmla="*/ 225230 h 226724"/>
                <a:gd name="connsiteX179" fmla="*/ 100490 w 151481"/>
                <a:gd name="connsiteY179" fmla="*/ 223734 h 226724"/>
                <a:gd name="connsiteX180" fmla="*/ 106801 w 151481"/>
                <a:gd name="connsiteY180" fmla="*/ 222240 h 226724"/>
                <a:gd name="connsiteX181" fmla="*/ 109791 w 151481"/>
                <a:gd name="connsiteY181" fmla="*/ 221077 h 226724"/>
                <a:gd name="connsiteX182" fmla="*/ 112781 w 151481"/>
                <a:gd name="connsiteY182" fmla="*/ 220080 h 226724"/>
                <a:gd name="connsiteX183" fmla="*/ 115771 w 151481"/>
                <a:gd name="connsiteY183" fmla="*/ 218918 h 226724"/>
                <a:gd name="connsiteX184" fmla="*/ 118760 w 151481"/>
                <a:gd name="connsiteY184" fmla="*/ 217755 h 226724"/>
                <a:gd name="connsiteX185" fmla="*/ 121418 w 151481"/>
                <a:gd name="connsiteY185" fmla="*/ 216260 h 226724"/>
                <a:gd name="connsiteX186" fmla="*/ 124408 w 151481"/>
                <a:gd name="connsiteY186" fmla="*/ 214765 h 226724"/>
                <a:gd name="connsiteX187" fmla="*/ 127065 w 151481"/>
                <a:gd name="connsiteY187" fmla="*/ 213270 h 226724"/>
                <a:gd name="connsiteX188" fmla="*/ 129723 w 151481"/>
                <a:gd name="connsiteY188" fmla="*/ 211443 h 226724"/>
                <a:gd name="connsiteX189" fmla="*/ 131882 w 151481"/>
                <a:gd name="connsiteY189" fmla="*/ 209450 h 226724"/>
                <a:gd name="connsiteX190" fmla="*/ 134207 w 151481"/>
                <a:gd name="connsiteY190" fmla="*/ 207623 h 226724"/>
                <a:gd name="connsiteX191" fmla="*/ 136367 w 151481"/>
                <a:gd name="connsiteY191" fmla="*/ 205796 h 226724"/>
                <a:gd name="connsiteX192" fmla="*/ 138692 w 151481"/>
                <a:gd name="connsiteY192" fmla="*/ 203470 h 226724"/>
                <a:gd name="connsiteX193" fmla="*/ 140519 w 151481"/>
                <a:gd name="connsiteY193" fmla="*/ 201643 h 226724"/>
                <a:gd name="connsiteX194" fmla="*/ 142014 w 151481"/>
                <a:gd name="connsiteY194" fmla="*/ 198986 h 226724"/>
                <a:gd name="connsiteX195" fmla="*/ 143841 w 151481"/>
                <a:gd name="connsiteY195" fmla="*/ 196827 h 226724"/>
                <a:gd name="connsiteX196" fmla="*/ 145336 w 151481"/>
                <a:gd name="connsiteY196" fmla="*/ 194169 h 226724"/>
                <a:gd name="connsiteX197" fmla="*/ 146499 w 151481"/>
                <a:gd name="connsiteY197" fmla="*/ 191511 h 226724"/>
                <a:gd name="connsiteX198" fmla="*/ 147661 w 151481"/>
                <a:gd name="connsiteY198" fmla="*/ 188854 h 226724"/>
                <a:gd name="connsiteX199" fmla="*/ 148824 w 151481"/>
                <a:gd name="connsiteY199" fmla="*/ 185864 h 226724"/>
                <a:gd name="connsiteX200" fmla="*/ 149488 w 151481"/>
                <a:gd name="connsiteY200" fmla="*/ 183206 h 226724"/>
                <a:gd name="connsiteX201" fmla="*/ 150319 w 151481"/>
                <a:gd name="connsiteY201" fmla="*/ 180217 h 226724"/>
                <a:gd name="connsiteX202" fmla="*/ 150651 w 151481"/>
                <a:gd name="connsiteY202" fmla="*/ 176895 h 226724"/>
                <a:gd name="connsiteX203" fmla="*/ 150983 w 151481"/>
                <a:gd name="connsiteY203" fmla="*/ 168590 h 226724"/>
                <a:gd name="connsiteX204" fmla="*/ 151482 w 151481"/>
                <a:gd name="connsiteY204" fmla="*/ 161116 h 226724"/>
                <a:gd name="connsiteX205" fmla="*/ 151482 w 151481"/>
                <a:gd name="connsiteY205" fmla="*/ 153973 h 226724"/>
                <a:gd name="connsiteX206" fmla="*/ 150651 w 151481"/>
                <a:gd name="connsiteY206" fmla="*/ 147661 h 226724"/>
                <a:gd name="connsiteX207" fmla="*/ 150319 w 151481"/>
                <a:gd name="connsiteY207" fmla="*/ 144672 h 226724"/>
                <a:gd name="connsiteX208" fmla="*/ 149821 w 151481"/>
                <a:gd name="connsiteY208" fmla="*/ 141682 h 226724"/>
                <a:gd name="connsiteX209" fmla="*/ 149488 w 151481"/>
                <a:gd name="connsiteY209" fmla="*/ 139024 h 226724"/>
                <a:gd name="connsiteX210" fmla="*/ 148824 w 151481"/>
                <a:gd name="connsiteY210" fmla="*/ 136367 h 226724"/>
                <a:gd name="connsiteX211" fmla="*/ 147994 w 151481"/>
                <a:gd name="connsiteY211" fmla="*/ 133709 h 226724"/>
                <a:gd name="connsiteX212" fmla="*/ 147329 w 151481"/>
                <a:gd name="connsiteY212" fmla="*/ 131550 h 226724"/>
                <a:gd name="connsiteX213" fmla="*/ 146167 w 151481"/>
                <a:gd name="connsiteY213" fmla="*/ 129224 h 226724"/>
                <a:gd name="connsiteX214" fmla="*/ 145336 w 151481"/>
                <a:gd name="connsiteY214" fmla="*/ 127065 h 226724"/>
                <a:gd name="connsiteX215" fmla="*/ 144339 w 151481"/>
                <a:gd name="connsiteY215" fmla="*/ 124740 h 226724"/>
                <a:gd name="connsiteX216" fmla="*/ 143177 w 151481"/>
                <a:gd name="connsiteY216" fmla="*/ 122913 h 226724"/>
                <a:gd name="connsiteX217" fmla="*/ 142014 w 151481"/>
                <a:gd name="connsiteY217" fmla="*/ 121086 h 226724"/>
                <a:gd name="connsiteX218" fmla="*/ 140852 w 151481"/>
                <a:gd name="connsiteY218" fmla="*/ 119092 h 226724"/>
                <a:gd name="connsiteX219" fmla="*/ 139855 w 151481"/>
                <a:gd name="connsiteY219" fmla="*/ 117598 h 226724"/>
                <a:gd name="connsiteX220" fmla="*/ 138360 w 151481"/>
                <a:gd name="connsiteY220" fmla="*/ 115771 h 226724"/>
                <a:gd name="connsiteX221" fmla="*/ 136699 w 151481"/>
                <a:gd name="connsiteY221" fmla="*/ 114276 h 226724"/>
                <a:gd name="connsiteX222" fmla="*/ 135702 w 151481"/>
                <a:gd name="connsiteY222" fmla="*/ 112781 h 226724"/>
                <a:gd name="connsiteX223" fmla="*/ 134207 w 151481"/>
                <a:gd name="connsiteY223" fmla="*/ 111618 h 226724"/>
                <a:gd name="connsiteX224" fmla="*/ 132713 w 151481"/>
                <a:gd name="connsiteY224" fmla="*/ 110123 h 226724"/>
                <a:gd name="connsiteX225" fmla="*/ 130720 w 151481"/>
                <a:gd name="connsiteY225" fmla="*/ 109127 h 226724"/>
                <a:gd name="connsiteX226" fmla="*/ 129224 w 151481"/>
                <a:gd name="connsiteY226" fmla="*/ 107632 h 226724"/>
                <a:gd name="connsiteX227" fmla="*/ 125903 w 151481"/>
                <a:gd name="connsiteY227" fmla="*/ 105307 h 226724"/>
                <a:gd name="connsiteX228" fmla="*/ 122581 w 151481"/>
                <a:gd name="connsiteY228" fmla="*/ 103479 h 226724"/>
                <a:gd name="connsiteX229" fmla="*/ 118760 w 151481"/>
                <a:gd name="connsiteY229" fmla="*/ 101154 h 226724"/>
                <a:gd name="connsiteX230" fmla="*/ 115106 w 151481"/>
                <a:gd name="connsiteY230" fmla="*/ 99327 h 226724"/>
                <a:gd name="connsiteX231" fmla="*/ 107466 w 151481"/>
                <a:gd name="connsiteY231" fmla="*/ 96005 h 226724"/>
                <a:gd name="connsiteX232" fmla="*/ 91852 w 151481"/>
                <a:gd name="connsiteY232" fmla="*/ 88863 h 226724"/>
                <a:gd name="connsiteX233" fmla="*/ 87700 w 151481"/>
                <a:gd name="connsiteY233" fmla="*/ 86870 h 226724"/>
                <a:gd name="connsiteX234" fmla="*/ 83880 w 151481"/>
                <a:gd name="connsiteY234" fmla="*/ 84710 h 226724"/>
                <a:gd name="connsiteX235" fmla="*/ 80226 w 151481"/>
                <a:gd name="connsiteY235" fmla="*/ 82385 h 226724"/>
                <a:gd name="connsiteX236" fmla="*/ 76405 w 151481"/>
                <a:gd name="connsiteY236" fmla="*/ 79727 h 226724"/>
                <a:gd name="connsiteX237" fmla="*/ 73083 w 151481"/>
                <a:gd name="connsiteY237" fmla="*/ 77236 h 226724"/>
                <a:gd name="connsiteX238" fmla="*/ 69263 w 151481"/>
                <a:gd name="connsiteY238" fmla="*/ 73748 h 226724"/>
                <a:gd name="connsiteX239" fmla="*/ 67768 w 151481"/>
                <a:gd name="connsiteY239" fmla="*/ 72253 h 226724"/>
                <a:gd name="connsiteX240" fmla="*/ 66273 w 151481"/>
                <a:gd name="connsiteY240" fmla="*/ 70426 h 226724"/>
                <a:gd name="connsiteX241" fmla="*/ 64446 w 151481"/>
                <a:gd name="connsiteY241" fmla="*/ 68931 h 226724"/>
                <a:gd name="connsiteX242" fmla="*/ 62951 w 151481"/>
                <a:gd name="connsiteY242" fmla="*/ 66772 h 226724"/>
                <a:gd name="connsiteX243" fmla="*/ 62121 w 151481"/>
                <a:gd name="connsiteY243" fmla="*/ 65111 h 226724"/>
                <a:gd name="connsiteX244" fmla="*/ 61789 w 151481"/>
                <a:gd name="connsiteY244" fmla="*/ 63616 h 226724"/>
                <a:gd name="connsiteX245" fmla="*/ 61124 w 151481"/>
                <a:gd name="connsiteY245" fmla="*/ 62121 h 226724"/>
                <a:gd name="connsiteX246" fmla="*/ 60626 w 151481"/>
                <a:gd name="connsiteY246" fmla="*/ 60626 h 226724"/>
                <a:gd name="connsiteX247" fmla="*/ 60294 w 151481"/>
                <a:gd name="connsiteY247" fmla="*/ 59131 h 226724"/>
                <a:gd name="connsiteX248" fmla="*/ 60294 w 151481"/>
                <a:gd name="connsiteY248" fmla="*/ 58134 h 226724"/>
                <a:gd name="connsiteX249" fmla="*/ 60294 w 151481"/>
                <a:gd name="connsiteY249" fmla="*/ 57304 h 226724"/>
                <a:gd name="connsiteX250" fmla="*/ 60294 w 151481"/>
                <a:gd name="connsiteY250" fmla="*/ 56640 h 226724"/>
                <a:gd name="connsiteX251" fmla="*/ 59962 w 151481"/>
                <a:gd name="connsiteY251" fmla="*/ 55809 h 226724"/>
                <a:gd name="connsiteX252" fmla="*/ 60294 w 151481"/>
                <a:gd name="connsiteY252" fmla="*/ 55477 h 226724"/>
                <a:gd name="connsiteX253" fmla="*/ 60294 w 151481"/>
                <a:gd name="connsiteY253" fmla="*/ 54646 h 226724"/>
                <a:gd name="connsiteX254" fmla="*/ 60294 w 151481"/>
                <a:gd name="connsiteY254" fmla="*/ 54314 h 226724"/>
                <a:gd name="connsiteX255" fmla="*/ 60294 w 151481"/>
                <a:gd name="connsiteY255" fmla="*/ 53650 h 226724"/>
                <a:gd name="connsiteX256" fmla="*/ 60294 w 151481"/>
                <a:gd name="connsiteY256" fmla="*/ 53152 h 226724"/>
                <a:gd name="connsiteX257" fmla="*/ 60626 w 151481"/>
                <a:gd name="connsiteY257" fmla="*/ 52487 h 226724"/>
                <a:gd name="connsiteX258" fmla="*/ 60626 w 151481"/>
                <a:gd name="connsiteY258" fmla="*/ 51989 h 226724"/>
                <a:gd name="connsiteX259" fmla="*/ 60626 w 151481"/>
                <a:gd name="connsiteY259" fmla="*/ 51325 h 226724"/>
                <a:gd name="connsiteX260" fmla="*/ 61124 w 151481"/>
                <a:gd name="connsiteY260" fmla="*/ 50992 h 226724"/>
                <a:gd name="connsiteX261" fmla="*/ 61124 w 151481"/>
                <a:gd name="connsiteY261" fmla="*/ 50494 h 226724"/>
                <a:gd name="connsiteX262" fmla="*/ 61456 w 151481"/>
                <a:gd name="connsiteY262" fmla="*/ 49829 h 226724"/>
                <a:gd name="connsiteX263" fmla="*/ 61456 w 151481"/>
                <a:gd name="connsiteY263" fmla="*/ 49497 h 226724"/>
                <a:gd name="connsiteX264" fmla="*/ 61789 w 151481"/>
                <a:gd name="connsiteY264" fmla="*/ 48999 h 226724"/>
                <a:gd name="connsiteX265" fmla="*/ 62121 w 151481"/>
                <a:gd name="connsiteY265" fmla="*/ 48667 h 226724"/>
                <a:gd name="connsiteX266" fmla="*/ 62121 w 151481"/>
                <a:gd name="connsiteY266" fmla="*/ 48002 h 226724"/>
                <a:gd name="connsiteX267" fmla="*/ 62619 w 151481"/>
                <a:gd name="connsiteY267" fmla="*/ 47504 h 226724"/>
                <a:gd name="connsiteX268" fmla="*/ 62951 w 151481"/>
                <a:gd name="connsiteY268" fmla="*/ 47172 h 226724"/>
                <a:gd name="connsiteX269" fmla="*/ 63616 w 151481"/>
                <a:gd name="connsiteY269" fmla="*/ 46508 h 226724"/>
                <a:gd name="connsiteX270" fmla="*/ 64114 w 151481"/>
                <a:gd name="connsiteY270" fmla="*/ 45677 h 226724"/>
                <a:gd name="connsiteX271" fmla="*/ 64778 w 151481"/>
                <a:gd name="connsiteY271" fmla="*/ 45013 h 226724"/>
                <a:gd name="connsiteX272" fmla="*/ 65609 w 151481"/>
                <a:gd name="connsiteY272" fmla="*/ 44514 h 226724"/>
                <a:gd name="connsiteX273" fmla="*/ 66273 w 151481"/>
                <a:gd name="connsiteY273" fmla="*/ 43850 h 226724"/>
                <a:gd name="connsiteX274" fmla="*/ 67104 w 151481"/>
                <a:gd name="connsiteY274" fmla="*/ 43518 h 226724"/>
                <a:gd name="connsiteX275" fmla="*/ 67768 w 151481"/>
                <a:gd name="connsiteY275" fmla="*/ 43020 h 226724"/>
                <a:gd name="connsiteX276" fmla="*/ 68599 w 151481"/>
                <a:gd name="connsiteY276" fmla="*/ 42355 h 226724"/>
                <a:gd name="connsiteX277" fmla="*/ 69761 w 151481"/>
                <a:gd name="connsiteY277" fmla="*/ 42023 h 226724"/>
                <a:gd name="connsiteX278" fmla="*/ 70426 w 151481"/>
                <a:gd name="connsiteY278" fmla="*/ 41525 h 226724"/>
                <a:gd name="connsiteX279" fmla="*/ 71256 w 151481"/>
                <a:gd name="connsiteY279" fmla="*/ 41525 h 226724"/>
                <a:gd name="connsiteX280" fmla="*/ 71921 w 151481"/>
                <a:gd name="connsiteY280" fmla="*/ 41193 h 226724"/>
                <a:gd name="connsiteX281" fmla="*/ 72751 w 151481"/>
                <a:gd name="connsiteY281" fmla="*/ 40860 h 226724"/>
                <a:gd name="connsiteX282" fmla="*/ 73415 w 151481"/>
                <a:gd name="connsiteY282" fmla="*/ 40860 h 226724"/>
                <a:gd name="connsiteX283" fmla="*/ 74246 w 151481"/>
                <a:gd name="connsiteY283" fmla="*/ 40860 h 226724"/>
                <a:gd name="connsiteX284" fmla="*/ 74911 w 151481"/>
                <a:gd name="connsiteY284" fmla="*/ 40860 h 226724"/>
                <a:gd name="connsiteX285" fmla="*/ 76738 w 151481"/>
                <a:gd name="connsiteY285" fmla="*/ 40860 h 226724"/>
                <a:gd name="connsiteX286" fmla="*/ 78731 w 151481"/>
                <a:gd name="connsiteY286" fmla="*/ 40860 h 226724"/>
                <a:gd name="connsiteX287" fmla="*/ 80558 w 151481"/>
                <a:gd name="connsiteY287" fmla="*/ 41193 h 226724"/>
                <a:gd name="connsiteX288" fmla="*/ 82053 w 151481"/>
                <a:gd name="connsiteY288" fmla="*/ 41193 h 226724"/>
                <a:gd name="connsiteX289" fmla="*/ 83547 w 151481"/>
                <a:gd name="connsiteY289" fmla="*/ 41525 h 226724"/>
                <a:gd name="connsiteX290" fmla="*/ 83880 w 151481"/>
                <a:gd name="connsiteY290" fmla="*/ 42023 h 226724"/>
                <a:gd name="connsiteX291" fmla="*/ 84710 w 151481"/>
                <a:gd name="connsiteY291" fmla="*/ 42355 h 226724"/>
                <a:gd name="connsiteX292" fmla="*/ 85375 w 151481"/>
                <a:gd name="connsiteY292" fmla="*/ 42355 h 226724"/>
                <a:gd name="connsiteX293" fmla="*/ 85873 w 151481"/>
                <a:gd name="connsiteY293" fmla="*/ 42687 h 226724"/>
                <a:gd name="connsiteX294" fmla="*/ 86537 w 151481"/>
                <a:gd name="connsiteY294" fmla="*/ 43020 h 226724"/>
                <a:gd name="connsiteX295" fmla="*/ 86870 w 151481"/>
                <a:gd name="connsiteY295" fmla="*/ 43020 h 226724"/>
                <a:gd name="connsiteX296" fmla="*/ 87700 w 151481"/>
                <a:gd name="connsiteY296" fmla="*/ 43518 h 226724"/>
                <a:gd name="connsiteX297" fmla="*/ 88032 w 151481"/>
                <a:gd name="connsiteY297" fmla="*/ 43850 h 226724"/>
                <a:gd name="connsiteX298" fmla="*/ 88364 w 151481"/>
                <a:gd name="connsiteY298" fmla="*/ 44182 h 226724"/>
                <a:gd name="connsiteX299" fmla="*/ 88863 w 151481"/>
                <a:gd name="connsiteY299" fmla="*/ 44514 h 226724"/>
                <a:gd name="connsiteX300" fmla="*/ 89195 w 151481"/>
                <a:gd name="connsiteY300" fmla="*/ 45013 h 226724"/>
                <a:gd name="connsiteX301" fmla="*/ 89527 w 151481"/>
                <a:gd name="connsiteY301" fmla="*/ 45345 h 226724"/>
                <a:gd name="connsiteX302" fmla="*/ 89859 w 151481"/>
                <a:gd name="connsiteY302" fmla="*/ 45677 h 226724"/>
                <a:gd name="connsiteX303" fmla="*/ 90358 w 151481"/>
                <a:gd name="connsiteY303" fmla="*/ 46009 h 226724"/>
                <a:gd name="connsiteX304" fmla="*/ 90690 w 151481"/>
                <a:gd name="connsiteY304" fmla="*/ 46508 h 226724"/>
                <a:gd name="connsiteX305" fmla="*/ 91022 w 151481"/>
                <a:gd name="connsiteY305" fmla="*/ 46840 h 226724"/>
                <a:gd name="connsiteX306" fmla="*/ 91022 w 151481"/>
                <a:gd name="connsiteY306" fmla="*/ 47172 h 226724"/>
                <a:gd name="connsiteX307" fmla="*/ 91354 w 151481"/>
                <a:gd name="connsiteY307" fmla="*/ 48002 h 226724"/>
                <a:gd name="connsiteX308" fmla="*/ 91852 w 151481"/>
                <a:gd name="connsiteY308" fmla="*/ 48335 h 226724"/>
                <a:gd name="connsiteX309" fmla="*/ 91852 w 151481"/>
                <a:gd name="connsiteY309" fmla="*/ 48667 h 226724"/>
                <a:gd name="connsiteX310" fmla="*/ 92185 w 151481"/>
                <a:gd name="connsiteY310" fmla="*/ 49497 h 226724"/>
                <a:gd name="connsiteX311" fmla="*/ 92185 w 151481"/>
                <a:gd name="connsiteY311" fmla="*/ 49829 h 226724"/>
                <a:gd name="connsiteX312" fmla="*/ 92517 w 151481"/>
                <a:gd name="connsiteY312" fmla="*/ 50992 h 226724"/>
                <a:gd name="connsiteX313" fmla="*/ 92849 w 151481"/>
                <a:gd name="connsiteY313" fmla="*/ 51989 h 226724"/>
                <a:gd name="connsiteX314" fmla="*/ 92849 w 151481"/>
                <a:gd name="connsiteY314" fmla="*/ 53152 h 226724"/>
                <a:gd name="connsiteX315" fmla="*/ 93347 w 151481"/>
                <a:gd name="connsiteY315" fmla="*/ 54314 h 226724"/>
                <a:gd name="connsiteX316" fmla="*/ 93347 w 151481"/>
                <a:gd name="connsiteY316" fmla="*/ 56972 h 226724"/>
                <a:gd name="connsiteX317" fmla="*/ 93347 w 151481"/>
                <a:gd name="connsiteY317" fmla="*/ 59629 h 226724"/>
                <a:gd name="connsiteX318" fmla="*/ 92849 w 151481"/>
                <a:gd name="connsiteY318" fmla="*/ 71921 h 226724"/>
                <a:gd name="connsiteX319" fmla="*/ 146831 w 151481"/>
                <a:gd name="connsiteY319" fmla="*/ 71921 h 226724"/>
                <a:gd name="connsiteX320" fmla="*/ 146831 w 151481"/>
                <a:gd name="connsiteY320" fmla="*/ 42687 h 226724"/>
                <a:gd name="connsiteX321" fmla="*/ 146831 w 151481"/>
                <a:gd name="connsiteY321" fmla="*/ 41193 h 226724"/>
                <a:gd name="connsiteX322" fmla="*/ 146831 w 151481"/>
                <a:gd name="connsiteY322" fmla="*/ 39697 h 226724"/>
                <a:gd name="connsiteX323" fmla="*/ 146499 w 151481"/>
                <a:gd name="connsiteY323" fmla="*/ 38203 h 226724"/>
                <a:gd name="connsiteX324" fmla="*/ 146499 w 151481"/>
                <a:gd name="connsiteY324" fmla="*/ 36708 h 226724"/>
                <a:gd name="connsiteX325" fmla="*/ 146167 w 151481"/>
                <a:gd name="connsiteY325" fmla="*/ 35213 h 226724"/>
                <a:gd name="connsiteX326" fmla="*/ 145834 w 151481"/>
                <a:gd name="connsiteY326" fmla="*/ 33718 h 226724"/>
                <a:gd name="connsiteX327" fmla="*/ 145336 w 151481"/>
                <a:gd name="connsiteY327" fmla="*/ 32555 h 226724"/>
                <a:gd name="connsiteX328" fmla="*/ 145004 w 151481"/>
                <a:gd name="connsiteY328" fmla="*/ 31061 h 226724"/>
                <a:gd name="connsiteX329" fmla="*/ 144339 w 151481"/>
                <a:gd name="connsiteY329" fmla="*/ 29898 h 226724"/>
                <a:gd name="connsiteX330" fmla="*/ 143841 w 151481"/>
                <a:gd name="connsiteY330" fmla="*/ 28403 h 226724"/>
                <a:gd name="connsiteX331" fmla="*/ 143177 w 151481"/>
                <a:gd name="connsiteY331" fmla="*/ 27406 h 226724"/>
                <a:gd name="connsiteX332" fmla="*/ 142845 w 151481"/>
                <a:gd name="connsiteY332" fmla="*/ 26244 h 226724"/>
                <a:gd name="connsiteX333" fmla="*/ 142014 w 151481"/>
                <a:gd name="connsiteY333" fmla="*/ 25081 h 226724"/>
                <a:gd name="connsiteX334" fmla="*/ 141350 w 151481"/>
                <a:gd name="connsiteY334" fmla="*/ 23918 h 226724"/>
                <a:gd name="connsiteX335" fmla="*/ 140519 w 151481"/>
                <a:gd name="connsiteY335" fmla="*/ 22756 h 226724"/>
                <a:gd name="connsiteX336" fmla="*/ 139855 w 151481"/>
                <a:gd name="connsiteY336" fmla="*/ 21759 h 226724"/>
                <a:gd name="connsiteX337" fmla="*/ 138692 w 151481"/>
                <a:gd name="connsiteY337" fmla="*/ 20596 h 226724"/>
                <a:gd name="connsiteX338" fmla="*/ 137862 w 151481"/>
                <a:gd name="connsiteY338" fmla="*/ 19766 h 226724"/>
                <a:gd name="connsiteX339" fmla="*/ 136699 w 151481"/>
                <a:gd name="connsiteY339" fmla="*/ 18769 h 226724"/>
                <a:gd name="connsiteX340" fmla="*/ 136035 w 151481"/>
                <a:gd name="connsiteY340" fmla="*/ 17607 h 226724"/>
                <a:gd name="connsiteX341" fmla="*/ 133709 w 151481"/>
                <a:gd name="connsiteY341" fmla="*/ 16112 h 226724"/>
                <a:gd name="connsiteX342" fmla="*/ 131550 w 151481"/>
                <a:gd name="connsiteY342" fmla="*/ 14284 h 226724"/>
                <a:gd name="connsiteX343" fmla="*/ 129224 w 151481"/>
                <a:gd name="connsiteY343" fmla="*/ 12790 h 226724"/>
                <a:gd name="connsiteX344" fmla="*/ 126733 w 151481"/>
                <a:gd name="connsiteY344" fmla="*/ 11129 h 226724"/>
                <a:gd name="connsiteX345" fmla="*/ 124075 w 151481"/>
                <a:gd name="connsiteY345" fmla="*/ 10132 h 226724"/>
                <a:gd name="connsiteX346" fmla="*/ 121418 w 151481"/>
                <a:gd name="connsiteY346" fmla="*/ 8637 h 226724"/>
                <a:gd name="connsiteX347" fmla="*/ 118760 w 151481"/>
                <a:gd name="connsiteY347" fmla="*/ 7475 h 226724"/>
                <a:gd name="connsiteX348" fmla="*/ 115771 w 151481"/>
                <a:gd name="connsiteY348" fmla="*/ 6312 h 226724"/>
                <a:gd name="connsiteX349" fmla="*/ 109791 w 151481"/>
                <a:gd name="connsiteY349" fmla="*/ 4817 h 226724"/>
                <a:gd name="connsiteX350" fmla="*/ 103811 w 151481"/>
                <a:gd name="connsiteY350" fmla="*/ 3322 h 226724"/>
                <a:gd name="connsiteX351" fmla="*/ 97500 w 151481"/>
                <a:gd name="connsiteY351" fmla="*/ 1827 h 226724"/>
                <a:gd name="connsiteX352" fmla="*/ 91354 w 151481"/>
                <a:gd name="connsiteY352" fmla="*/ 1163 h 226724"/>
                <a:gd name="connsiteX353" fmla="*/ 85043 w 151481"/>
                <a:gd name="connsiteY353" fmla="*/ 332 h 226724"/>
                <a:gd name="connsiteX354" fmla="*/ 73083 w 151481"/>
                <a:gd name="connsiteY354" fmla="*/ 0 h 22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</a:cxnLst>
              <a:rect l="l" t="t" r="r" b="b"/>
              <a:pathLst>
                <a:path w="151481" h="226724">
                  <a:moveTo>
                    <a:pt x="73083" y="0"/>
                  </a:moveTo>
                  <a:lnTo>
                    <a:pt x="63616" y="332"/>
                  </a:lnTo>
                  <a:lnTo>
                    <a:pt x="55477" y="1495"/>
                  </a:lnTo>
                  <a:lnTo>
                    <a:pt x="51324" y="2159"/>
                  </a:lnTo>
                  <a:lnTo>
                    <a:pt x="47504" y="3322"/>
                  </a:lnTo>
                  <a:lnTo>
                    <a:pt x="44182" y="4152"/>
                  </a:lnTo>
                  <a:lnTo>
                    <a:pt x="40860" y="5149"/>
                  </a:lnTo>
                  <a:lnTo>
                    <a:pt x="37372" y="6312"/>
                  </a:lnTo>
                  <a:lnTo>
                    <a:pt x="34382" y="7807"/>
                  </a:lnTo>
                  <a:lnTo>
                    <a:pt x="31393" y="8969"/>
                  </a:lnTo>
                  <a:lnTo>
                    <a:pt x="28901" y="10464"/>
                  </a:lnTo>
                  <a:lnTo>
                    <a:pt x="26244" y="11959"/>
                  </a:lnTo>
                  <a:lnTo>
                    <a:pt x="23586" y="13786"/>
                  </a:lnTo>
                  <a:lnTo>
                    <a:pt x="21261" y="15281"/>
                  </a:lnTo>
                  <a:lnTo>
                    <a:pt x="19101" y="17274"/>
                  </a:lnTo>
                  <a:lnTo>
                    <a:pt x="17274" y="19101"/>
                  </a:lnTo>
                  <a:lnTo>
                    <a:pt x="15281" y="20929"/>
                  </a:lnTo>
                  <a:lnTo>
                    <a:pt x="13454" y="22756"/>
                  </a:lnTo>
                  <a:lnTo>
                    <a:pt x="11959" y="25081"/>
                  </a:lnTo>
                  <a:lnTo>
                    <a:pt x="10464" y="26908"/>
                  </a:lnTo>
                  <a:lnTo>
                    <a:pt x="9301" y="29233"/>
                  </a:lnTo>
                  <a:lnTo>
                    <a:pt x="7807" y="31393"/>
                  </a:lnTo>
                  <a:lnTo>
                    <a:pt x="7142" y="33718"/>
                  </a:lnTo>
                  <a:lnTo>
                    <a:pt x="5980" y="35877"/>
                  </a:lnTo>
                  <a:lnTo>
                    <a:pt x="5149" y="38203"/>
                  </a:lnTo>
                  <a:lnTo>
                    <a:pt x="4485" y="40528"/>
                  </a:lnTo>
                  <a:lnTo>
                    <a:pt x="3654" y="43020"/>
                  </a:lnTo>
                  <a:lnTo>
                    <a:pt x="2990" y="45345"/>
                  </a:lnTo>
                  <a:lnTo>
                    <a:pt x="2658" y="48002"/>
                  </a:lnTo>
                  <a:lnTo>
                    <a:pt x="2159" y="50162"/>
                  </a:lnTo>
                  <a:lnTo>
                    <a:pt x="2159" y="52819"/>
                  </a:lnTo>
                  <a:lnTo>
                    <a:pt x="1827" y="57636"/>
                  </a:lnTo>
                  <a:lnTo>
                    <a:pt x="1827" y="62619"/>
                  </a:lnTo>
                  <a:lnTo>
                    <a:pt x="2159" y="67436"/>
                  </a:lnTo>
                  <a:lnTo>
                    <a:pt x="2990" y="71921"/>
                  </a:lnTo>
                  <a:lnTo>
                    <a:pt x="3654" y="76738"/>
                  </a:lnTo>
                  <a:lnTo>
                    <a:pt x="4817" y="81388"/>
                  </a:lnTo>
                  <a:lnTo>
                    <a:pt x="5980" y="85873"/>
                  </a:lnTo>
                  <a:lnTo>
                    <a:pt x="7474" y="89859"/>
                  </a:lnTo>
                  <a:lnTo>
                    <a:pt x="8969" y="93679"/>
                  </a:lnTo>
                  <a:lnTo>
                    <a:pt x="10797" y="97500"/>
                  </a:lnTo>
                  <a:lnTo>
                    <a:pt x="12291" y="100822"/>
                  </a:lnTo>
                  <a:lnTo>
                    <a:pt x="14284" y="103811"/>
                  </a:lnTo>
                  <a:lnTo>
                    <a:pt x="16112" y="106469"/>
                  </a:lnTo>
                  <a:lnTo>
                    <a:pt x="17274" y="107632"/>
                  </a:lnTo>
                  <a:lnTo>
                    <a:pt x="17939" y="108628"/>
                  </a:lnTo>
                  <a:lnTo>
                    <a:pt x="18769" y="109791"/>
                  </a:lnTo>
                  <a:lnTo>
                    <a:pt x="19766" y="110622"/>
                  </a:lnTo>
                  <a:lnTo>
                    <a:pt x="20596" y="111286"/>
                  </a:lnTo>
                  <a:lnTo>
                    <a:pt x="20929" y="111618"/>
                  </a:lnTo>
                  <a:lnTo>
                    <a:pt x="21261" y="112116"/>
                  </a:lnTo>
                  <a:lnTo>
                    <a:pt x="27240" y="116601"/>
                  </a:lnTo>
                  <a:lnTo>
                    <a:pt x="32555" y="120588"/>
                  </a:lnTo>
                  <a:lnTo>
                    <a:pt x="38203" y="124408"/>
                  </a:lnTo>
                  <a:lnTo>
                    <a:pt x="43518" y="127397"/>
                  </a:lnTo>
                  <a:lnTo>
                    <a:pt x="53982" y="133045"/>
                  </a:lnTo>
                  <a:lnTo>
                    <a:pt x="63283" y="137529"/>
                  </a:lnTo>
                  <a:lnTo>
                    <a:pt x="71921" y="141350"/>
                  </a:lnTo>
                  <a:lnTo>
                    <a:pt x="75741" y="143509"/>
                  </a:lnTo>
                  <a:lnTo>
                    <a:pt x="79063" y="145336"/>
                  </a:lnTo>
                  <a:lnTo>
                    <a:pt x="80558" y="146499"/>
                  </a:lnTo>
                  <a:lnTo>
                    <a:pt x="82053" y="147661"/>
                  </a:lnTo>
                  <a:lnTo>
                    <a:pt x="83547" y="149156"/>
                  </a:lnTo>
                  <a:lnTo>
                    <a:pt x="85043" y="150319"/>
                  </a:lnTo>
                  <a:lnTo>
                    <a:pt x="86205" y="151482"/>
                  </a:lnTo>
                  <a:lnTo>
                    <a:pt x="86537" y="152146"/>
                  </a:lnTo>
                  <a:lnTo>
                    <a:pt x="87368" y="152977"/>
                  </a:lnTo>
                  <a:lnTo>
                    <a:pt x="87700" y="153641"/>
                  </a:lnTo>
                  <a:lnTo>
                    <a:pt x="88032" y="154471"/>
                  </a:lnTo>
                  <a:lnTo>
                    <a:pt x="88863" y="155136"/>
                  </a:lnTo>
                  <a:lnTo>
                    <a:pt x="89195" y="155966"/>
                  </a:lnTo>
                  <a:lnTo>
                    <a:pt x="89859" y="157793"/>
                  </a:lnTo>
                  <a:lnTo>
                    <a:pt x="90690" y="159288"/>
                  </a:lnTo>
                  <a:lnTo>
                    <a:pt x="91022" y="160783"/>
                  </a:lnTo>
                  <a:lnTo>
                    <a:pt x="91354" y="162278"/>
                  </a:lnTo>
                  <a:lnTo>
                    <a:pt x="91852" y="163773"/>
                  </a:lnTo>
                  <a:lnTo>
                    <a:pt x="92185" y="165268"/>
                  </a:lnTo>
                  <a:lnTo>
                    <a:pt x="92185" y="166763"/>
                  </a:lnTo>
                  <a:lnTo>
                    <a:pt x="92185" y="168258"/>
                  </a:lnTo>
                  <a:lnTo>
                    <a:pt x="92185" y="169420"/>
                  </a:lnTo>
                  <a:lnTo>
                    <a:pt x="92185" y="170915"/>
                  </a:lnTo>
                  <a:lnTo>
                    <a:pt x="91852" y="172078"/>
                  </a:lnTo>
                  <a:lnTo>
                    <a:pt x="91354" y="173074"/>
                  </a:lnTo>
                  <a:lnTo>
                    <a:pt x="91022" y="174570"/>
                  </a:lnTo>
                  <a:lnTo>
                    <a:pt x="90690" y="175400"/>
                  </a:lnTo>
                  <a:lnTo>
                    <a:pt x="90358" y="176563"/>
                  </a:lnTo>
                  <a:lnTo>
                    <a:pt x="89527" y="177725"/>
                  </a:lnTo>
                  <a:lnTo>
                    <a:pt x="89195" y="178390"/>
                  </a:lnTo>
                  <a:lnTo>
                    <a:pt x="88364" y="179553"/>
                  </a:lnTo>
                  <a:lnTo>
                    <a:pt x="87700" y="180217"/>
                  </a:lnTo>
                  <a:lnTo>
                    <a:pt x="86870" y="181047"/>
                  </a:lnTo>
                  <a:lnTo>
                    <a:pt x="86205" y="181712"/>
                  </a:lnTo>
                  <a:lnTo>
                    <a:pt x="85375" y="182542"/>
                  </a:lnTo>
                  <a:lnTo>
                    <a:pt x="84710" y="182874"/>
                  </a:lnTo>
                  <a:lnTo>
                    <a:pt x="83880" y="183705"/>
                  </a:lnTo>
                  <a:lnTo>
                    <a:pt x="82883" y="184037"/>
                  </a:lnTo>
                  <a:lnTo>
                    <a:pt x="82053" y="184369"/>
                  </a:lnTo>
                  <a:lnTo>
                    <a:pt x="81222" y="184702"/>
                  </a:lnTo>
                  <a:lnTo>
                    <a:pt x="80226" y="185200"/>
                  </a:lnTo>
                  <a:lnTo>
                    <a:pt x="79727" y="185200"/>
                  </a:lnTo>
                  <a:lnTo>
                    <a:pt x="79395" y="185200"/>
                  </a:lnTo>
                  <a:lnTo>
                    <a:pt x="79063" y="185200"/>
                  </a:lnTo>
                  <a:lnTo>
                    <a:pt x="78731" y="185532"/>
                  </a:lnTo>
                  <a:lnTo>
                    <a:pt x="77900" y="185532"/>
                  </a:lnTo>
                  <a:lnTo>
                    <a:pt x="77568" y="185532"/>
                  </a:lnTo>
                  <a:lnTo>
                    <a:pt x="77236" y="185532"/>
                  </a:lnTo>
                  <a:lnTo>
                    <a:pt x="76738" y="185532"/>
                  </a:lnTo>
                  <a:lnTo>
                    <a:pt x="74911" y="185200"/>
                  </a:lnTo>
                  <a:lnTo>
                    <a:pt x="73083" y="185200"/>
                  </a:lnTo>
                  <a:lnTo>
                    <a:pt x="71588" y="184702"/>
                  </a:lnTo>
                  <a:lnTo>
                    <a:pt x="70094" y="184369"/>
                  </a:lnTo>
                  <a:lnTo>
                    <a:pt x="69263" y="184037"/>
                  </a:lnTo>
                  <a:lnTo>
                    <a:pt x="68599" y="184037"/>
                  </a:lnTo>
                  <a:lnTo>
                    <a:pt x="67768" y="183705"/>
                  </a:lnTo>
                  <a:lnTo>
                    <a:pt x="67436" y="183206"/>
                  </a:lnTo>
                  <a:lnTo>
                    <a:pt x="66606" y="182874"/>
                  </a:lnTo>
                  <a:lnTo>
                    <a:pt x="66273" y="182874"/>
                  </a:lnTo>
                  <a:lnTo>
                    <a:pt x="65609" y="182542"/>
                  </a:lnTo>
                  <a:lnTo>
                    <a:pt x="65111" y="182210"/>
                  </a:lnTo>
                  <a:lnTo>
                    <a:pt x="64778" y="181712"/>
                  </a:lnTo>
                  <a:lnTo>
                    <a:pt x="64114" y="181379"/>
                  </a:lnTo>
                  <a:lnTo>
                    <a:pt x="63616" y="181047"/>
                  </a:lnTo>
                  <a:lnTo>
                    <a:pt x="63283" y="180715"/>
                  </a:lnTo>
                  <a:lnTo>
                    <a:pt x="62951" y="179885"/>
                  </a:lnTo>
                  <a:lnTo>
                    <a:pt x="62619" y="179553"/>
                  </a:lnTo>
                  <a:lnTo>
                    <a:pt x="62121" y="179220"/>
                  </a:lnTo>
                  <a:lnTo>
                    <a:pt x="61789" y="178722"/>
                  </a:lnTo>
                  <a:lnTo>
                    <a:pt x="61456" y="178057"/>
                  </a:lnTo>
                  <a:lnTo>
                    <a:pt x="61456" y="177725"/>
                  </a:lnTo>
                  <a:lnTo>
                    <a:pt x="61124" y="177227"/>
                  </a:lnTo>
                  <a:lnTo>
                    <a:pt x="60626" y="176563"/>
                  </a:lnTo>
                  <a:lnTo>
                    <a:pt x="60626" y="176230"/>
                  </a:lnTo>
                  <a:lnTo>
                    <a:pt x="60294" y="175400"/>
                  </a:lnTo>
                  <a:lnTo>
                    <a:pt x="59962" y="174237"/>
                  </a:lnTo>
                  <a:lnTo>
                    <a:pt x="59629" y="173074"/>
                  </a:lnTo>
                  <a:lnTo>
                    <a:pt x="59629" y="172078"/>
                  </a:lnTo>
                  <a:lnTo>
                    <a:pt x="59131" y="170583"/>
                  </a:lnTo>
                  <a:lnTo>
                    <a:pt x="59131" y="169420"/>
                  </a:lnTo>
                  <a:lnTo>
                    <a:pt x="58799" y="166431"/>
                  </a:lnTo>
                  <a:lnTo>
                    <a:pt x="58799" y="163441"/>
                  </a:lnTo>
                  <a:lnTo>
                    <a:pt x="59131" y="150984"/>
                  </a:lnTo>
                  <a:lnTo>
                    <a:pt x="0" y="150984"/>
                  </a:lnTo>
                  <a:lnTo>
                    <a:pt x="0" y="178722"/>
                  </a:lnTo>
                  <a:lnTo>
                    <a:pt x="0" y="180217"/>
                  </a:lnTo>
                  <a:lnTo>
                    <a:pt x="0" y="181712"/>
                  </a:lnTo>
                  <a:lnTo>
                    <a:pt x="332" y="183206"/>
                  </a:lnTo>
                  <a:lnTo>
                    <a:pt x="332" y="184369"/>
                  </a:lnTo>
                  <a:lnTo>
                    <a:pt x="665" y="185864"/>
                  </a:lnTo>
                  <a:lnTo>
                    <a:pt x="1163" y="187027"/>
                  </a:lnTo>
                  <a:lnTo>
                    <a:pt x="1495" y="188522"/>
                  </a:lnTo>
                  <a:lnTo>
                    <a:pt x="1827" y="189684"/>
                  </a:lnTo>
                  <a:lnTo>
                    <a:pt x="2159" y="191179"/>
                  </a:lnTo>
                  <a:lnTo>
                    <a:pt x="2658" y="192342"/>
                  </a:lnTo>
                  <a:lnTo>
                    <a:pt x="3322" y="193338"/>
                  </a:lnTo>
                  <a:lnTo>
                    <a:pt x="3654" y="194834"/>
                  </a:lnTo>
                  <a:lnTo>
                    <a:pt x="4485" y="195996"/>
                  </a:lnTo>
                  <a:lnTo>
                    <a:pt x="5149" y="197159"/>
                  </a:lnTo>
                  <a:lnTo>
                    <a:pt x="6644" y="199318"/>
                  </a:lnTo>
                  <a:lnTo>
                    <a:pt x="8139" y="201643"/>
                  </a:lnTo>
                  <a:lnTo>
                    <a:pt x="9634" y="203470"/>
                  </a:lnTo>
                  <a:lnTo>
                    <a:pt x="11627" y="205796"/>
                  </a:lnTo>
                  <a:lnTo>
                    <a:pt x="13786" y="207623"/>
                  </a:lnTo>
                  <a:lnTo>
                    <a:pt x="16112" y="209450"/>
                  </a:lnTo>
                  <a:lnTo>
                    <a:pt x="18271" y="210945"/>
                  </a:lnTo>
                  <a:lnTo>
                    <a:pt x="20596" y="212938"/>
                  </a:lnTo>
                  <a:lnTo>
                    <a:pt x="23254" y="214433"/>
                  </a:lnTo>
                  <a:lnTo>
                    <a:pt x="25745" y="215928"/>
                  </a:lnTo>
                  <a:lnTo>
                    <a:pt x="28403" y="216925"/>
                  </a:lnTo>
                  <a:lnTo>
                    <a:pt x="31061" y="218585"/>
                  </a:lnTo>
                  <a:lnTo>
                    <a:pt x="34050" y="219582"/>
                  </a:lnTo>
                  <a:lnTo>
                    <a:pt x="40030" y="221907"/>
                  </a:lnTo>
                  <a:lnTo>
                    <a:pt x="46508" y="223402"/>
                  </a:lnTo>
                  <a:lnTo>
                    <a:pt x="52819" y="224897"/>
                  </a:lnTo>
                  <a:lnTo>
                    <a:pt x="59629" y="226060"/>
                  </a:lnTo>
                  <a:lnTo>
                    <a:pt x="66273" y="226392"/>
                  </a:lnTo>
                  <a:lnTo>
                    <a:pt x="73083" y="226724"/>
                  </a:lnTo>
                  <a:lnTo>
                    <a:pt x="80226" y="226724"/>
                  </a:lnTo>
                  <a:lnTo>
                    <a:pt x="86870" y="226060"/>
                  </a:lnTo>
                  <a:lnTo>
                    <a:pt x="93679" y="225230"/>
                  </a:lnTo>
                  <a:lnTo>
                    <a:pt x="100490" y="223734"/>
                  </a:lnTo>
                  <a:lnTo>
                    <a:pt x="106801" y="222240"/>
                  </a:lnTo>
                  <a:lnTo>
                    <a:pt x="109791" y="221077"/>
                  </a:lnTo>
                  <a:lnTo>
                    <a:pt x="112781" y="220080"/>
                  </a:lnTo>
                  <a:lnTo>
                    <a:pt x="115771" y="218918"/>
                  </a:lnTo>
                  <a:lnTo>
                    <a:pt x="118760" y="217755"/>
                  </a:lnTo>
                  <a:lnTo>
                    <a:pt x="121418" y="216260"/>
                  </a:lnTo>
                  <a:lnTo>
                    <a:pt x="124408" y="214765"/>
                  </a:lnTo>
                  <a:lnTo>
                    <a:pt x="127065" y="213270"/>
                  </a:lnTo>
                  <a:lnTo>
                    <a:pt x="129723" y="211443"/>
                  </a:lnTo>
                  <a:lnTo>
                    <a:pt x="131882" y="209450"/>
                  </a:lnTo>
                  <a:lnTo>
                    <a:pt x="134207" y="207623"/>
                  </a:lnTo>
                  <a:lnTo>
                    <a:pt x="136367" y="205796"/>
                  </a:lnTo>
                  <a:lnTo>
                    <a:pt x="138692" y="203470"/>
                  </a:lnTo>
                  <a:lnTo>
                    <a:pt x="140519" y="201643"/>
                  </a:lnTo>
                  <a:lnTo>
                    <a:pt x="142014" y="198986"/>
                  </a:lnTo>
                  <a:lnTo>
                    <a:pt x="143841" y="196827"/>
                  </a:lnTo>
                  <a:lnTo>
                    <a:pt x="145336" y="194169"/>
                  </a:lnTo>
                  <a:lnTo>
                    <a:pt x="146499" y="191511"/>
                  </a:lnTo>
                  <a:lnTo>
                    <a:pt x="147661" y="188854"/>
                  </a:lnTo>
                  <a:lnTo>
                    <a:pt x="148824" y="185864"/>
                  </a:lnTo>
                  <a:lnTo>
                    <a:pt x="149488" y="183206"/>
                  </a:lnTo>
                  <a:lnTo>
                    <a:pt x="150319" y="180217"/>
                  </a:lnTo>
                  <a:lnTo>
                    <a:pt x="150651" y="176895"/>
                  </a:lnTo>
                  <a:lnTo>
                    <a:pt x="150983" y="168590"/>
                  </a:lnTo>
                  <a:lnTo>
                    <a:pt x="151482" y="161116"/>
                  </a:lnTo>
                  <a:lnTo>
                    <a:pt x="151482" y="153973"/>
                  </a:lnTo>
                  <a:lnTo>
                    <a:pt x="150651" y="147661"/>
                  </a:lnTo>
                  <a:lnTo>
                    <a:pt x="150319" y="144672"/>
                  </a:lnTo>
                  <a:lnTo>
                    <a:pt x="149821" y="141682"/>
                  </a:lnTo>
                  <a:lnTo>
                    <a:pt x="149488" y="139024"/>
                  </a:lnTo>
                  <a:lnTo>
                    <a:pt x="148824" y="136367"/>
                  </a:lnTo>
                  <a:lnTo>
                    <a:pt x="147994" y="133709"/>
                  </a:lnTo>
                  <a:lnTo>
                    <a:pt x="147329" y="131550"/>
                  </a:lnTo>
                  <a:lnTo>
                    <a:pt x="146167" y="129224"/>
                  </a:lnTo>
                  <a:lnTo>
                    <a:pt x="145336" y="127065"/>
                  </a:lnTo>
                  <a:lnTo>
                    <a:pt x="144339" y="124740"/>
                  </a:lnTo>
                  <a:lnTo>
                    <a:pt x="143177" y="122913"/>
                  </a:lnTo>
                  <a:lnTo>
                    <a:pt x="142014" y="121086"/>
                  </a:lnTo>
                  <a:lnTo>
                    <a:pt x="140852" y="119092"/>
                  </a:lnTo>
                  <a:lnTo>
                    <a:pt x="139855" y="117598"/>
                  </a:lnTo>
                  <a:lnTo>
                    <a:pt x="138360" y="115771"/>
                  </a:lnTo>
                  <a:lnTo>
                    <a:pt x="136699" y="114276"/>
                  </a:lnTo>
                  <a:lnTo>
                    <a:pt x="135702" y="112781"/>
                  </a:lnTo>
                  <a:lnTo>
                    <a:pt x="134207" y="111618"/>
                  </a:lnTo>
                  <a:lnTo>
                    <a:pt x="132713" y="110123"/>
                  </a:lnTo>
                  <a:lnTo>
                    <a:pt x="130720" y="109127"/>
                  </a:lnTo>
                  <a:lnTo>
                    <a:pt x="129224" y="107632"/>
                  </a:lnTo>
                  <a:lnTo>
                    <a:pt x="125903" y="105307"/>
                  </a:lnTo>
                  <a:lnTo>
                    <a:pt x="122581" y="103479"/>
                  </a:lnTo>
                  <a:lnTo>
                    <a:pt x="118760" y="101154"/>
                  </a:lnTo>
                  <a:lnTo>
                    <a:pt x="115106" y="99327"/>
                  </a:lnTo>
                  <a:lnTo>
                    <a:pt x="107466" y="96005"/>
                  </a:lnTo>
                  <a:lnTo>
                    <a:pt x="91852" y="88863"/>
                  </a:lnTo>
                  <a:lnTo>
                    <a:pt x="87700" y="86870"/>
                  </a:lnTo>
                  <a:lnTo>
                    <a:pt x="83880" y="84710"/>
                  </a:lnTo>
                  <a:lnTo>
                    <a:pt x="80226" y="82385"/>
                  </a:lnTo>
                  <a:lnTo>
                    <a:pt x="76405" y="79727"/>
                  </a:lnTo>
                  <a:lnTo>
                    <a:pt x="73083" y="77236"/>
                  </a:lnTo>
                  <a:lnTo>
                    <a:pt x="69263" y="73748"/>
                  </a:lnTo>
                  <a:lnTo>
                    <a:pt x="67768" y="72253"/>
                  </a:lnTo>
                  <a:lnTo>
                    <a:pt x="66273" y="70426"/>
                  </a:lnTo>
                  <a:lnTo>
                    <a:pt x="64446" y="68931"/>
                  </a:lnTo>
                  <a:lnTo>
                    <a:pt x="62951" y="66772"/>
                  </a:lnTo>
                  <a:lnTo>
                    <a:pt x="62121" y="65111"/>
                  </a:lnTo>
                  <a:lnTo>
                    <a:pt x="61789" y="63616"/>
                  </a:lnTo>
                  <a:lnTo>
                    <a:pt x="61124" y="62121"/>
                  </a:lnTo>
                  <a:lnTo>
                    <a:pt x="60626" y="60626"/>
                  </a:lnTo>
                  <a:lnTo>
                    <a:pt x="60294" y="59131"/>
                  </a:lnTo>
                  <a:lnTo>
                    <a:pt x="60294" y="58134"/>
                  </a:lnTo>
                  <a:lnTo>
                    <a:pt x="60294" y="57304"/>
                  </a:lnTo>
                  <a:lnTo>
                    <a:pt x="60294" y="56640"/>
                  </a:lnTo>
                  <a:lnTo>
                    <a:pt x="59962" y="55809"/>
                  </a:lnTo>
                  <a:lnTo>
                    <a:pt x="60294" y="55477"/>
                  </a:lnTo>
                  <a:lnTo>
                    <a:pt x="60294" y="54646"/>
                  </a:lnTo>
                  <a:lnTo>
                    <a:pt x="60294" y="54314"/>
                  </a:lnTo>
                  <a:lnTo>
                    <a:pt x="60294" y="53650"/>
                  </a:lnTo>
                  <a:lnTo>
                    <a:pt x="60294" y="53152"/>
                  </a:lnTo>
                  <a:lnTo>
                    <a:pt x="60626" y="52487"/>
                  </a:lnTo>
                  <a:lnTo>
                    <a:pt x="60626" y="51989"/>
                  </a:lnTo>
                  <a:lnTo>
                    <a:pt x="60626" y="51325"/>
                  </a:lnTo>
                  <a:lnTo>
                    <a:pt x="61124" y="50992"/>
                  </a:lnTo>
                  <a:lnTo>
                    <a:pt x="61124" y="50494"/>
                  </a:lnTo>
                  <a:lnTo>
                    <a:pt x="61456" y="49829"/>
                  </a:lnTo>
                  <a:lnTo>
                    <a:pt x="61456" y="49497"/>
                  </a:lnTo>
                  <a:lnTo>
                    <a:pt x="61789" y="48999"/>
                  </a:lnTo>
                  <a:lnTo>
                    <a:pt x="62121" y="48667"/>
                  </a:lnTo>
                  <a:lnTo>
                    <a:pt x="62121" y="48002"/>
                  </a:lnTo>
                  <a:lnTo>
                    <a:pt x="62619" y="47504"/>
                  </a:lnTo>
                  <a:lnTo>
                    <a:pt x="62951" y="47172"/>
                  </a:lnTo>
                  <a:lnTo>
                    <a:pt x="63616" y="46508"/>
                  </a:lnTo>
                  <a:lnTo>
                    <a:pt x="64114" y="45677"/>
                  </a:lnTo>
                  <a:lnTo>
                    <a:pt x="64778" y="45013"/>
                  </a:lnTo>
                  <a:lnTo>
                    <a:pt x="65609" y="44514"/>
                  </a:lnTo>
                  <a:lnTo>
                    <a:pt x="66273" y="43850"/>
                  </a:lnTo>
                  <a:lnTo>
                    <a:pt x="67104" y="43518"/>
                  </a:lnTo>
                  <a:lnTo>
                    <a:pt x="67768" y="43020"/>
                  </a:lnTo>
                  <a:lnTo>
                    <a:pt x="68599" y="42355"/>
                  </a:lnTo>
                  <a:lnTo>
                    <a:pt x="69761" y="42023"/>
                  </a:lnTo>
                  <a:lnTo>
                    <a:pt x="70426" y="41525"/>
                  </a:lnTo>
                  <a:lnTo>
                    <a:pt x="71256" y="41525"/>
                  </a:lnTo>
                  <a:lnTo>
                    <a:pt x="71921" y="41193"/>
                  </a:lnTo>
                  <a:lnTo>
                    <a:pt x="72751" y="40860"/>
                  </a:lnTo>
                  <a:lnTo>
                    <a:pt x="73415" y="40860"/>
                  </a:lnTo>
                  <a:lnTo>
                    <a:pt x="74246" y="40860"/>
                  </a:lnTo>
                  <a:lnTo>
                    <a:pt x="74911" y="40860"/>
                  </a:lnTo>
                  <a:lnTo>
                    <a:pt x="76738" y="40860"/>
                  </a:lnTo>
                  <a:lnTo>
                    <a:pt x="78731" y="40860"/>
                  </a:lnTo>
                  <a:lnTo>
                    <a:pt x="80558" y="41193"/>
                  </a:lnTo>
                  <a:lnTo>
                    <a:pt x="82053" y="41193"/>
                  </a:lnTo>
                  <a:lnTo>
                    <a:pt x="83547" y="41525"/>
                  </a:lnTo>
                  <a:lnTo>
                    <a:pt x="83880" y="42023"/>
                  </a:lnTo>
                  <a:lnTo>
                    <a:pt x="84710" y="42355"/>
                  </a:lnTo>
                  <a:lnTo>
                    <a:pt x="85375" y="42355"/>
                  </a:lnTo>
                  <a:lnTo>
                    <a:pt x="85873" y="42687"/>
                  </a:lnTo>
                  <a:lnTo>
                    <a:pt x="86537" y="43020"/>
                  </a:lnTo>
                  <a:lnTo>
                    <a:pt x="86870" y="43020"/>
                  </a:lnTo>
                  <a:lnTo>
                    <a:pt x="87700" y="43518"/>
                  </a:lnTo>
                  <a:lnTo>
                    <a:pt x="88032" y="43850"/>
                  </a:lnTo>
                  <a:lnTo>
                    <a:pt x="88364" y="44182"/>
                  </a:lnTo>
                  <a:lnTo>
                    <a:pt x="88863" y="44514"/>
                  </a:lnTo>
                  <a:lnTo>
                    <a:pt x="89195" y="45013"/>
                  </a:lnTo>
                  <a:lnTo>
                    <a:pt x="89527" y="45345"/>
                  </a:lnTo>
                  <a:lnTo>
                    <a:pt x="89859" y="45677"/>
                  </a:lnTo>
                  <a:lnTo>
                    <a:pt x="90358" y="46009"/>
                  </a:lnTo>
                  <a:lnTo>
                    <a:pt x="90690" y="46508"/>
                  </a:lnTo>
                  <a:lnTo>
                    <a:pt x="91022" y="46840"/>
                  </a:lnTo>
                  <a:lnTo>
                    <a:pt x="91022" y="47172"/>
                  </a:lnTo>
                  <a:lnTo>
                    <a:pt x="91354" y="48002"/>
                  </a:lnTo>
                  <a:lnTo>
                    <a:pt x="91852" y="48335"/>
                  </a:lnTo>
                  <a:lnTo>
                    <a:pt x="91852" y="48667"/>
                  </a:lnTo>
                  <a:lnTo>
                    <a:pt x="92185" y="49497"/>
                  </a:lnTo>
                  <a:lnTo>
                    <a:pt x="92185" y="49829"/>
                  </a:lnTo>
                  <a:lnTo>
                    <a:pt x="92517" y="50992"/>
                  </a:lnTo>
                  <a:lnTo>
                    <a:pt x="92849" y="51989"/>
                  </a:lnTo>
                  <a:lnTo>
                    <a:pt x="92849" y="53152"/>
                  </a:lnTo>
                  <a:lnTo>
                    <a:pt x="93347" y="54314"/>
                  </a:lnTo>
                  <a:lnTo>
                    <a:pt x="93347" y="56972"/>
                  </a:lnTo>
                  <a:lnTo>
                    <a:pt x="93347" y="59629"/>
                  </a:lnTo>
                  <a:lnTo>
                    <a:pt x="92849" y="71921"/>
                  </a:lnTo>
                  <a:lnTo>
                    <a:pt x="146831" y="71921"/>
                  </a:lnTo>
                  <a:lnTo>
                    <a:pt x="146831" y="42687"/>
                  </a:lnTo>
                  <a:lnTo>
                    <a:pt x="146831" y="41193"/>
                  </a:lnTo>
                  <a:lnTo>
                    <a:pt x="146831" y="39697"/>
                  </a:lnTo>
                  <a:lnTo>
                    <a:pt x="146499" y="38203"/>
                  </a:lnTo>
                  <a:lnTo>
                    <a:pt x="146499" y="36708"/>
                  </a:lnTo>
                  <a:lnTo>
                    <a:pt x="146167" y="35213"/>
                  </a:lnTo>
                  <a:lnTo>
                    <a:pt x="145834" y="33718"/>
                  </a:lnTo>
                  <a:lnTo>
                    <a:pt x="145336" y="32555"/>
                  </a:lnTo>
                  <a:lnTo>
                    <a:pt x="145004" y="31061"/>
                  </a:lnTo>
                  <a:lnTo>
                    <a:pt x="144339" y="29898"/>
                  </a:lnTo>
                  <a:lnTo>
                    <a:pt x="143841" y="28403"/>
                  </a:lnTo>
                  <a:lnTo>
                    <a:pt x="143177" y="27406"/>
                  </a:lnTo>
                  <a:lnTo>
                    <a:pt x="142845" y="26244"/>
                  </a:lnTo>
                  <a:lnTo>
                    <a:pt x="142014" y="25081"/>
                  </a:lnTo>
                  <a:lnTo>
                    <a:pt x="141350" y="23918"/>
                  </a:lnTo>
                  <a:lnTo>
                    <a:pt x="140519" y="22756"/>
                  </a:lnTo>
                  <a:lnTo>
                    <a:pt x="139855" y="21759"/>
                  </a:lnTo>
                  <a:lnTo>
                    <a:pt x="138692" y="20596"/>
                  </a:lnTo>
                  <a:lnTo>
                    <a:pt x="137862" y="19766"/>
                  </a:lnTo>
                  <a:lnTo>
                    <a:pt x="136699" y="18769"/>
                  </a:lnTo>
                  <a:lnTo>
                    <a:pt x="136035" y="17607"/>
                  </a:lnTo>
                  <a:lnTo>
                    <a:pt x="133709" y="16112"/>
                  </a:lnTo>
                  <a:lnTo>
                    <a:pt x="131550" y="14284"/>
                  </a:lnTo>
                  <a:lnTo>
                    <a:pt x="129224" y="12790"/>
                  </a:lnTo>
                  <a:lnTo>
                    <a:pt x="126733" y="11129"/>
                  </a:lnTo>
                  <a:lnTo>
                    <a:pt x="124075" y="10132"/>
                  </a:lnTo>
                  <a:lnTo>
                    <a:pt x="121418" y="8637"/>
                  </a:lnTo>
                  <a:lnTo>
                    <a:pt x="118760" y="7475"/>
                  </a:lnTo>
                  <a:lnTo>
                    <a:pt x="115771" y="6312"/>
                  </a:lnTo>
                  <a:lnTo>
                    <a:pt x="109791" y="4817"/>
                  </a:lnTo>
                  <a:lnTo>
                    <a:pt x="103811" y="3322"/>
                  </a:lnTo>
                  <a:lnTo>
                    <a:pt x="97500" y="1827"/>
                  </a:lnTo>
                  <a:lnTo>
                    <a:pt x="91354" y="1163"/>
                  </a:lnTo>
                  <a:lnTo>
                    <a:pt x="85043" y="332"/>
                  </a:lnTo>
                  <a:lnTo>
                    <a:pt x="73083" y="0"/>
                  </a:ln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33" name="Forma libre: forma 232">
              <a:extLst>
                <a:ext uri="{FF2B5EF4-FFF2-40B4-BE49-F238E27FC236}">
                  <a16:creationId xmlns:a16="http://schemas.microsoft.com/office/drawing/2014/main" id="{2BAAADEE-F40E-F30E-2EA3-EC96F9249B9A}"/>
                </a:ext>
              </a:extLst>
            </p:cNvPr>
            <p:cNvSpPr/>
            <p:nvPr/>
          </p:nvSpPr>
          <p:spPr>
            <a:xfrm>
              <a:off x="5304873" y="5621211"/>
              <a:ext cx="143176" cy="230544"/>
            </a:xfrm>
            <a:custGeom>
              <a:avLst/>
              <a:gdLst>
                <a:gd name="connsiteX0" fmla="*/ 75741 w 143176"/>
                <a:gd name="connsiteY0" fmla="*/ 230545 h 230544"/>
                <a:gd name="connsiteX1" fmla="*/ 82551 w 143176"/>
                <a:gd name="connsiteY1" fmla="*/ 230545 h 230544"/>
                <a:gd name="connsiteX2" fmla="*/ 88863 w 143176"/>
                <a:gd name="connsiteY2" fmla="*/ 230545 h 230544"/>
                <a:gd name="connsiteX3" fmla="*/ 94842 w 143176"/>
                <a:gd name="connsiteY3" fmla="*/ 230046 h 230544"/>
                <a:gd name="connsiteX4" fmla="*/ 100157 w 143176"/>
                <a:gd name="connsiteY4" fmla="*/ 229382 h 230544"/>
                <a:gd name="connsiteX5" fmla="*/ 105306 w 143176"/>
                <a:gd name="connsiteY5" fmla="*/ 228551 h 230544"/>
                <a:gd name="connsiteX6" fmla="*/ 109791 w 143176"/>
                <a:gd name="connsiteY6" fmla="*/ 227555 h 230544"/>
                <a:gd name="connsiteX7" fmla="*/ 112116 w 143176"/>
                <a:gd name="connsiteY7" fmla="*/ 226724 h 230544"/>
                <a:gd name="connsiteX8" fmla="*/ 113944 w 143176"/>
                <a:gd name="connsiteY8" fmla="*/ 225894 h 230544"/>
                <a:gd name="connsiteX9" fmla="*/ 115771 w 143176"/>
                <a:gd name="connsiteY9" fmla="*/ 225230 h 230544"/>
                <a:gd name="connsiteX10" fmla="*/ 118096 w 143176"/>
                <a:gd name="connsiteY10" fmla="*/ 224399 h 230544"/>
                <a:gd name="connsiteX11" fmla="*/ 119591 w 143176"/>
                <a:gd name="connsiteY11" fmla="*/ 223734 h 230544"/>
                <a:gd name="connsiteX12" fmla="*/ 121418 w 143176"/>
                <a:gd name="connsiteY12" fmla="*/ 222572 h 230544"/>
                <a:gd name="connsiteX13" fmla="*/ 122913 w 143176"/>
                <a:gd name="connsiteY13" fmla="*/ 221907 h 230544"/>
                <a:gd name="connsiteX14" fmla="*/ 124407 w 143176"/>
                <a:gd name="connsiteY14" fmla="*/ 220745 h 230544"/>
                <a:gd name="connsiteX15" fmla="*/ 125903 w 143176"/>
                <a:gd name="connsiteY15" fmla="*/ 219582 h 230544"/>
                <a:gd name="connsiteX16" fmla="*/ 127398 w 143176"/>
                <a:gd name="connsiteY16" fmla="*/ 218918 h 230544"/>
                <a:gd name="connsiteX17" fmla="*/ 128560 w 143176"/>
                <a:gd name="connsiteY17" fmla="*/ 217755 h 230544"/>
                <a:gd name="connsiteX18" fmla="*/ 130055 w 143176"/>
                <a:gd name="connsiteY18" fmla="*/ 216592 h 230544"/>
                <a:gd name="connsiteX19" fmla="*/ 131218 w 143176"/>
                <a:gd name="connsiteY19" fmla="*/ 215430 h 230544"/>
                <a:gd name="connsiteX20" fmla="*/ 132380 w 143176"/>
                <a:gd name="connsiteY20" fmla="*/ 213935 h 230544"/>
                <a:gd name="connsiteX21" fmla="*/ 133045 w 143176"/>
                <a:gd name="connsiteY21" fmla="*/ 212772 h 230544"/>
                <a:gd name="connsiteX22" fmla="*/ 134208 w 143176"/>
                <a:gd name="connsiteY22" fmla="*/ 211775 h 230544"/>
                <a:gd name="connsiteX23" fmla="*/ 135038 w 143176"/>
                <a:gd name="connsiteY23" fmla="*/ 210281 h 230544"/>
                <a:gd name="connsiteX24" fmla="*/ 136035 w 143176"/>
                <a:gd name="connsiteY24" fmla="*/ 209118 h 230544"/>
                <a:gd name="connsiteX25" fmla="*/ 136865 w 143176"/>
                <a:gd name="connsiteY25" fmla="*/ 207623 h 230544"/>
                <a:gd name="connsiteX26" fmla="*/ 137529 w 143176"/>
                <a:gd name="connsiteY26" fmla="*/ 206460 h 230544"/>
                <a:gd name="connsiteX27" fmla="*/ 138028 w 143176"/>
                <a:gd name="connsiteY27" fmla="*/ 204966 h 230544"/>
                <a:gd name="connsiteX28" fmla="*/ 138692 w 143176"/>
                <a:gd name="connsiteY28" fmla="*/ 203803 h 230544"/>
                <a:gd name="connsiteX29" fmla="*/ 139855 w 143176"/>
                <a:gd name="connsiteY29" fmla="*/ 200813 h 230544"/>
                <a:gd name="connsiteX30" fmla="*/ 140519 w 143176"/>
                <a:gd name="connsiteY30" fmla="*/ 198155 h 230544"/>
                <a:gd name="connsiteX31" fmla="*/ 141350 w 143176"/>
                <a:gd name="connsiteY31" fmla="*/ 195166 h 230544"/>
                <a:gd name="connsiteX32" fmla="*/ 142014 w 143176"/>
                <a:gd name="connsiteY32" fmla="*/ 192176 h 230544"/>
                <a:gd name="connsiteX33" fmla="*/ 142513 w 143176"/>
                <a:gd name="connsiteY33" fmla="*/ 189186 h 230544"/>
                <a:gd name="connsiteX34" fmla="*/ 142845 w 143176"/>
                <a:gd name="connsiteY34" fmla="*/ 186695 h 230544"/>
                <a:gd name="connsiteX35" fmla="*/ 142845 w 143176"/>
                <a:gd name="connsiteY35" fmla="*/ 183539 h 230544"/>
                <a:gd name="connsiteX36" fmla="*/ 143177 w 143176"/>
                <a:gd name="connsiteY36" fmla="*/ 178057 h 230544"/>
                <a:gd name="connsiteX37" fmla="*/ 143177 w 143176"/>
                <a:gd name="connsiteY37" fmla="*/ 172742 h 230544"/>
                <a:gd name="connsiteX38" fmla="*/ 143177 w 143176"/>
                <a:gd name="connsiteY38" fmla="*/ 163441 h 230544"/>
                <a:gd name="connsiteX39" fmla="*/ 143177 w 143176"/>
                <a:gd name="connsiteY39" fmla="*/ 105639 h 230544"/>
                <a:gd name="connsiteX40" fmla="*/ 73083 w 143176"/>
                <a:gd name="connsiteY40" fmla="*/ 105639 h 230544"/>
                <a:gd name="connsiteX41" fmla="*/ 73083 w 143176"/>
                <a:gd name="connsiteY41" fmla="*/ 136367 h 230544"/>
                <a:gd name="connsiteX42" fmla="*/ 87368 w 143176"/>
                <a:gd name="connsiteY42" fmla="*/ 136367 h 230544"/>
                <a:gd name="connsiteX43" fmla="*/ 87368 w 143176"/>
                <a:gd name="connsiteY43" fmla="*/ 172742 h 230544"/>
                <a:gd name="connsiteX44" fmla="*/ 87368 w 143176"/>
                <a:gd name="connsiteY44" fmla="*/ 173573 h 230544"/>
                <a:gd name="connsiteX45" fmla="*/ 87368 w 143176"/>
                <a:gd name="connsiteY45" fmla="*/ 174237 h 230544"/>
                <a:gd name="connsiteX46" fmla="*/ 87368 w 143176"/>
                <a:gd name="connsiteY46" fmla="*/ 175068 h 230544"/>
                <a:gd name="connsiteX47" fmla="*/ 87035 w 143176"/>
                <a:gd name="connsiteY47" fmla="*/ 175732 h 230544"/>
                <a:gd name="connsiteX48" fmla="*/ 87035 w 143176"/>
                <a:gd name="connsiteY48" fmla="*/ 176563 h 230544"/>
                <a:gd name="connsiteX49" fmla="*/ 86537 w 143176"/>
                <a:gd name="connsiteY49" fmla="*/ 177227 h 230544"/>
                <a:gd name="connsiteX50" fmla="*/ 86537 w 143176"/>
                <a:gd name="connsiteY50" fmla="*/ 178057 h 230544"/>
                <a:gd name="connsiteX51" fmla="*/ 86205 w 143176"/>
                <a:gd name="connsiteY51" fmla="*/ 178390 h 230544"/>
                <a:gd name="connsiteX52" fmla="*/ 85873 w 143176"/>
                <a:gd name="connsiteY52" fmla="*/ 179054 h 230544"/>
                <a:gd name="connsiteX53" fmla="*/ 85541 w 143176"/>
                <a:gd name="connsiteY53" fmla="*/ 179885 h 230544"/>
                <a:gd name="connsiteX54" fmla="*/ 85042 w 143176"/>
                <a:gd name="connsiteY54" fmla="*/ 180549 h 230544"/>
                <a:gd name="connsiteX55" fmla="*/ 84710 w 143176"/>
                <a:gd name="connsiteY55" fmla="*/ 181047 h 230544"/>
                <a:gd name="connsiteX56" fmla="*/ 84378 w 143176"/>
                <a:gd name="connsiteY56" fmla="*/ 181712 h 230544"/>
                <a:gd name="connsiteX57" fmla="*/ 84046 w 143176"/>
                <a:gd name="connsiteY57" fmla="*/ 182542 h 230544"/>
                <a:gd name="connsiteX58" fmla="*/ 83547 w 143176"/>
                <a:gd name="connsiteY58" fmla="*/ 182874 h 230544"/>
                <a:gd name="connsiteX59" fmla="*/ 82883 w 143176"/>
                <a:gd name="connsiteY59" fmla="*/ 183206 h 230544"/>
                <a:gd name="connsiteX60" fmla="*/ 82551 w 143176"/>
                <a:gd name="connsiteY60" fmla="*/ 184037 h 230544"/>
                <a:gd name="connsiteX61" fmla="*/ 81721 w 143176"/>
                <a:gd name="connsiteY61" fmla="*/ 184369 h 230544"/>
                <a:gd name="connsiteX62" fmla="*/ 81388 w 143176"/>
                <a:gd name="connsiteY62" fmla="*/ 184702 h 230544"/>
                <a:gd name="connsiteX63" fmla="*/ 80558 w 143176"/>
                <a:gd name="connsiteY63" fmla="*/ 185034 h 230544"/>
                <a:gd name="connsiteX64" fmla="*/ 80226 w 143176"/>
                <a:gd name="connsiteY64" fmla="*/ 185532 h 230544"/>
                <a:gd name="connsiteX65" fmla="*/ 79561 w 143176"/>
                <a:gd name="connsiteY65" fmla="*/ 185864 h 230544"/>
                <a:gd name="connsiteX66" fmla="*/ 78730 w 143176"/>
                <a:gd name="connsiteY66" fmla="*/ 186196 h 230544"/>
                <a:gd name="connsiteX67" fmla="*/ 78066 w 143176"/>
                <a:gd name="connsiteY67" fmla="*/ 186695 h 230544"/>
                <a:gd name="connsiteX68" fmla="*/ 77236 w 143176"/>
                <a:gd name="connsiteY68" fmla="*/ 187027 h 230544"/>
                <a:gd name="connsiteX69" fmla="*/ 76904 w 143176"/>
                <a:gd name="connsiteY69" fmla="*/ 187359 h 230544"/>
                <a:gd name="connsiteX70" fmla="*/ 76073 w 143176"/>
                <a:gd name="connsiteY70" fmla="*/ 187359 h 230544"/>
                <a:gd name="connsiteX71" fmla="*/ 75409 w 143176"/>
                <a:gd name="connsiteY71" fmla="*/ 187691 h 230544"/>
                <a:gd name="connsiteX72" fmla="*/ 74578 w 143176"/>
                <a:gd name="connsiteY72" fmla="*/ 187691 h 230544"/>
                <a:gd name="connsiteX73" fmla="*/ 73914 w 143176"/>
                <a:gd name="connsiteY73" fmla="*/ 187691 h 230544"/>
                <a:gd name="connsiteX74" fmla="*/ 73083 w 143176"/>
                <a:gd name="connsiteY74" fmla="*/ 187691 h 230544"/>
                <a:gd name="connsiteX75" fmla="*/ 71921 w 143176"/>
                <a:gd name="connsiteY75" fmla="*/ 187691 h 230544"/>
                <a:gd name="connsiteX76" fmla="*/ 71256 w 143176"/>
                <a:gd name="connsiteY76" fmla="*/ 187691 h 230544"/>
                <a:gd name="connsiteX77" fmla="*/ 70426 w 143176"/>
                <a:gd name="connsiteY77" fmla="*/ 187691 h 230544"/>
                <a:gd name="connsiteX78" fmla="*/ 69762 w 143176"/>
                <a:gd name="connsiteY78" fmla="*/ 187691 h 230544"/>
                <a:gd name="connsiteX79" fmla="*/ 68931 w 143176"/>
                <a:gd name="connsiteY79" fmla="*/ 187691 h 230544"/>
                <a:gd name="connsiteX80" fmla="*/ 68267 w 143176"/>
                <a:gd name="connsiteY80" fmla="*/ 187359 h 230544"/>
                <a:gd name="connsiteX81" fmla="*/ 67436 w 143176"/>
                <a:gd name="connsiteY81" fmla="*/ 187359 h 230544"/>
                <a:gd name="connsiteX82" fmla="*/ 66772 w 143176"/>
                <a:gd name="connsiteY82" fmla="*/ 187027 h 230544"/>
                <a:gd name="connsiteX83" fmla="*/ 66439 w 143176"/>
                <a:gd name="connsiteY83" fmla="*/ 186695 h 230544"/>
                <a:gd name="connsiteX84" fmla="*/ 65609 w 143176"/>
                <a:gd name="connsiteY84" fmla="*/ 186196 h 230544"/>
                <a:gd name="connsiteX85" fmla="*/ 64945 w 143176"/>
                <a:gd name="connsiteY85" fmla="*/ 185864 h 230544"/>
                <a:gd name="connsiteX86" fmla="*/ 64114 w 143176"/>
                <a:gd name="connsiteY86" fmla="*/ 185532 h 230544"/>
                <a:gd name="connsiteX87" fmla="*/ 63782 w 143176"/>
                <a:gd name="connsiteY87" fmla="*/ 185034 h 230544"/>
                <a:gd name="connsiteX88" fmla="*/ 62951 w 143176"/>
                <a:gd name="connsiteY88" fmla="*/ 184702 h 230544"/>
                <a:gd name="connsiteX89" fmla="*/ 62619 w 143176"/>
                <a:gd name="connsiteY89" fmla="*/ 184369 h 230544"/>
                <a:gd name="connsiteX90" fmla="*/ 61955 w 143176"/>
                <a:gd name="connsiteY90" fmla="*/ 184037 h 230544"/>
                <a:gd name="connsiteX91" fmla="*/ 61457 w 143176"/>
                <a:gd name="connsiteY91" fmla="*/ 183206 h 230544"/>
                <a:gd name="connsiteX92" fmla="*/ 60792 w 143176"/>
                <a:gd name="connsiteY92" fmla="*/ 182874 h 230544"/>
                <a:gd name="connsiteX93" fmla="*/ 60294 w 143176"/>
                <a:gd name="connsiteY93" fmla="*/ 182542 h 230544"/>
                <a:gd name="connsiteX94" fmla="*/ 59962 w 143176"/>
                <a:gd name="connsiteY94" fmla="*/ 181712 h 230544"/>
                <a:gd name="connsiteX95" fmla="*/ 59629 w 143176"/>
                <a:gd name="connsiteY95" fmla="*/ 181047 h 230544"/>
                <a:gd name="connsiteX96" fmla="*/ 59297 w 143176"/>
                <a:gd name="connsiteY96" fmla="*/ 180549 h 230544"/>
                <a:gd name="connsiteX97" fmla="*/ 58799 w 143176"/>
                <a:gd name="connsiteY97" fmla="*/ 179885 h 230544"/>
                <a:gd name="connsiteX98" fmla="*/ 58467 w 143176"/>
                <a:gd name="connsiteY98" fmla="*/ 179054 h 230544"/>
                <a:gd name="connsiteX99" fmla="*/ 58134 w 143176"/>
                <a:gd name="connsiteY99" fmla="*/ 178390 h 230544"/>
                <a:gd name="connsiteX100" fmla="*/ 57802 w 143176"/>
                <a:gd name="connsiteY100" fmla="*/ 178057 h 230544"/>
                <a:gd name="connsiteX101" fmla="*/ 57802 w 143176"/>
                <a:gd name="connsiteY101" fmla="*/ 177227 h 230544"/>
                <a:gd name="connsiteX102" fmla="*/ 57304 w 143176"/>
                <a:gd name="connsiteY102" fmla="*/ 176563 h 230544"/>
                <a:gd name="connsiteX103" fmla="*/ 57304 w 143176"/>
                <a:gd name="connsiteY103" fmla="*/ 175732 h 230544"/>
                <a:gd name="connsiteX104" fmla="*/ 56972 w 143176"/>
                <a:gd name="connsiteY104" fmla="*/ 175068 h 230544"/>
                <a:gd name="connsiteX105" fmla="*/ 56972 w 143176"/>
                <a:gd name="connsiteY105" fmla="*/ 174237 h 230544"/>
                <a:gd name="connsiteX106" fmla="*/ 56972 w 143176"/>
                <a:gd name="connsiteY106" fmla="*/ 173573 h 230544"/>
                <a:gd name="connsiteX107" fmla="*/ 56972 w 143176"/>
                <a:gd name="connsiteY107" fmla="*/ 172742 h 230544"/>
                <a:gd name="connsiteX108" fmla="*/ 56972 w 143176"/>
                <a:gd name="connsiteY108" fmla="*/ 54314 h 230544"/>
                <a:gd name="connsiteX109" fmla="*/ 56972 w 143176"/>
                <a:gd name="connsiteY109" fmla="*/ 53484 h 230544"/>
                <a:gd name="connsiteX110" fmla="*/ 56972 w 143176"/>
                <a:gd name="connsiteY110" fmla="*/ 52819 h 230544"/>
                <a:gd name="connsiteX111" fmla="*/ 56972 w 143176"/>
                <a:gd name="connsiteY111" fmla="*/ 51989 h 230544"/>
                <a:gd name="connsiteX112" fmla="*/ 57304 w 143176"/>
                <a:gd name="connsiteY112" fmla="*/ 51325 h 230544"/>
                <a:gd name="connsiteX113" fmla="*/ 57304 w 143176"/>
                <a:gd name="connsiteY113" fmla="*/ 50494 h 230544"/>
                <a:gd name="connsiteX114" fmla="*/ 57802 w 143176"/>
                <a:gd name="connsiteY114" fmla="*/ 49829 h 230544"/>
                <a:gd name="connsiteX115" fmla="*/ 57802 w 143176"/>
                <a:gd name="connsiteY115" fmla="*/ 48999 h 230544"/>
                <a:gd name="connsiteX116" fmla="*/ 58134 w 143176"/>
                <a:gd name="connsiteY116" fmla="*/ 48335 h 230544"/>
                <a:gd name="connsiteX117" fmla="*/ 58467 w 143176"/>
                <a:gd name="connsiteY117" fmla="*/ 47504 h 230544"/>
                <a:gd name="connsiteX118" fmla="*/ 58799 w 143176"/>
                <a:gd name="connsiteY118" fmla="*/ 47172 h 230544"/>
                <a:gd name="connsiteX119" fmla="*/ 59297 w 143176"/>
                <a:gd name="connsiteY119" fmla="*/ 46342 h 230544"/>
                <a:gd name="connsiteX120" fmla="*/ 59629 w 143176"/>
                <a:gd name="connsiteY120" fmla="*/ 45677 h 230544"/>
                <a:gd name="connsiteX121" fmla="*/ 59962 w 143176"/>
                <a:gd name="connsiteY121" fmla="*/ 45345 h 230544"/>
                <a:gd name="connsiteX122" fmla="*/ 60294 w 143176"/>
                <a:gd name="connsiteY122" fmla="*/ 44514 h 230544"/>
                <a:gd name="connsiteX123" fmla="*/ 60792 w 143176"/>
                <a:gd name="connsiteY123" fmla="*/ 44182 h 230544"/>
                <a:gd name="connsiteX124" fmla="*/ 61457 w 143176"/>
                <a:gd name="connsiteY124" fmla="*/ 43352 h 230544"/>
                <a:gd name="connsiteX125" fmla="*/ 61955 w 143176"/>
                <a:gd name="connsiteY125" fmla="*/ 43020 h 230544"/>
                <a:gd name="connsiteX126" fmla="*/ 62619 w 143176"/>
                <a:gd name="connsiteY126" fmla="*/ 42687 h 230544"/>
                <a:gd name="connsiteX127" fmla="*/ 62951 w 143176"/>
                <a:gd name="connsiteY127" fmla="*/ 41857 h 230544"/>
                <a:gd name="connsiteX128" fmla="*/ 63782 w 143176"/>
                <a:gd name="connsiteY128" fmla="*/ 41525 h 230544"/>
                <a:gd name="connsiteX129" fmla="*/ 64114 w 143176"/>
                <a:gd name="connsiteY129" fmla="*/ 41193 h 230544"/>
                <a:gd name="connsiteX130" fmla="*/ 64945 w 143176"/>
                <a:gd name="connsiteY130" fmla="*/ 40860 h 230544"/>
                <a:gd name="connsiteX131" fmla="*/ 65609 w 143176"/>
                <a:gd name="connsiteY131" fmla="*/ 40362 h 230544"/>
                <a:gd name="connsiteX132" fmla="*/ 66439 w 143176"/>
                <a:gd name="connsiteY132" fmla="*/ 40362 h 230544"/>
                <a:gd name="connsiteX133" fmla="*/ 66772 w 143176"/>
                <a:gd name="connsiteY133" fmla="*/ 40030 h 230544"/>
                <a:gd name="connsiteX134" fmla="*/ 67436 w 143176"/>
                <a:gd name="connsiteY134" fmla="*/ 39697 h 230544"/>
                <a:gd name="connsiteX135" fmla="*/ 68267 w 143176"/>
                <a:gd name="connsiteY135" fmla="*/ 39697 h 230544"/>
                <a:gd name="connsiteX136" fmla="*/ 68931 w 143176"/>
                <a:gd name="connsiteY136" fmla="*/ 39365 h 230544"/>
                <a:gd name="connsiteX137" fmla="*/ 69762 w 143176"/>
                <a:gd name="connsiteY137" fmla="*/ 39365 h 230544"/>
                <a:gd name="connsiteX138" fmla="*/ 70426 w 143176"/>
                <a:gd name="connsiteY138" fmla="*/ 39365 h 230544"/>
                <a:gd name="connsiteX139" fmla="*/ 71256 w 143176"/>
                <a:gd name="connsiteY139" fmla="*/ 38867 h 230544"/>
                <a:gd name="connsiteX140" fmla="*/ 71921 w 143176"/>
                <a:gd name="connsiteY140" fmla="*/ 38867 h 230544"/>
                <a:gd name="connsiteX141" fmla="*/ 73083 w 143176"/>
                <a:gd name="connsiteY141" fmla="*/ 38867 h 230544"/>
                <a:gd name="connsiteX142" fmla="*/ 73914 w 143176"/>
                <a:gd name="connsiteY142" fmla="*/ 39365 h 230544"/>
                <a:gd name="connsiteX143" fmla="*/ 74578 w 143176"/>
                <a:gd name="connsiteY143" fmla="*/ 39365 h 230544"/>
                <a:gd name="connsiteX144" fmla="*/ 75409 w 143176"/>
                <a:gd name="connsiteY144" fmla="*/ 39365 h 230544"/>
                <a:gd name="connsiteX145" fmla="*/ 76073 w 143176"/>
                <a:gd name="connsiteY145" fmla="*/ 39697 h 230544"/>
                <a:gd name="connsiteX146" fmla="*/ 76904 w 143176"/>
                <a:gd name="connsiteY146" fmla="*/ 39697 h 230544"/>
                <a:gd name="connsiteX147" fmla="*/ 77236 w 143176"/>
                <a:gd name="connsiteY147" fmla="*/ 40030 h 230544"/>
                <a:gd name="connsiteX148" fmla="*/ 78066 w 143176"/>
                <a:gd name="connsiteY148" fmla="*/ 40362 h 230544"/>
                <a:gd name="connsiteX149" fmla="*/ 78730 w 143176"/>
                <a:gd name="connsiteY149" fmla="*/ 40362 h 230544"/>
                <a:gd name="connsiteX150" fmla="*/ 79561 w 143176"/>
                <a:gd name="connsiteY150" fmla="*/ 40860 h 230544"/>
                <a:gd name="connsiteX151" fmla="*/ 80226 w 143176"/>
                <a:gd name="connsiteY151" fmla="*/ 41193 h 230544"/>
                <a:gd name="connsiteX152" fmla="*/ 80558 w 143176"/>
                <a:gd name="connsiteY152" fmla="*/ 41525 h 230544"/>
                <a:gd name="connsiteX153" fmla="*/ 81388 w 143176"/>
                <a:gd name="connsiteY153" fmla="*/ 41857 h 230544"/>
                <a:gd name="connsiteX154" fmla="*/ 81721 w 143176"/>
                <a:gd name="connsiteY154" fmla="*/ 42687 h 230544"/>
                <a:gd name="connsiteX155" fmla="*/ 82551 w 143176"/>
                <a:gd name="connsiteY155" fmla="*/ 43020 h 230544"/>
                <a:gd name="connsiteX156" fmla="*/ 82883 w 143176"/>
                <a:gd name="connsiteY156" fmla="*/ 43352 h 230544"/>
                <a:gd name="connsiteX157" fmla="*/ 83547 w 143176"/>
                <a:gd name="connsiteY157" fmla="*/ 44182 h 230544"/>
                <a:gd name="connsiteX158" fmla="*/ 84046 w 143176"/>
                <a:gd name="connsiteY158" fmla="*/ 44514 h 230544"/>
                <a:gd name="connsiteX159" fmla="*/ 84378 w 143176"/>
                <a:gd name="connsiteY159" fmla="*/ 45345 h 230544"/>
                <a:gd name="connsiteX160" fmla="*/ 84710 w 143176"/>
                <a:gd name="connsiteY160" fmla="*/ 45677 h 230544"/>
                <a:gd name="connsiteX161" fmla="*/ 85042 w 143176"/>
                <a:gd name="connsiteY161" fmla="*/ 46342 h 230544"/>
                <a:gd name="connsiteX162" fmla="*/ 85541 w 143176"/>
                <a:gd name="connsiteY162" fmla="*/ 47172 h 230544"/>
                <a:gd name="connsiteX163" fmla="*/ 85873 w 143176"/>
                <a:gd name="connsiteY163" fmla="*/ 47504 h 230544"/>
                <a:gd name="connsiteX164" fmla="*/ 86205 w 143176"/>
                <a:gd name="connsiteY164" fmla="*/ 48335 h 230544"/>
                <a:gd name="connsiteX165" fmla="*/ 86537 w 143176"/>
                <a:gd name="connsiteY165" fmla="*/ 48999 h 230544"/>
                <a:gd name="connsiteX166" fmla="*/ 86537 w 143176"/>
                <a:gd name="connsiteY166" fmla="*/ 49829 h 230544"/>
                <a:gd name="connsiteX167" fmla="*/ 87035 w 143176"/>
                <a:gd name="connsiteY167" fmla="*/ 50494 h 230544"/>
                <a:gd name="connsiteX168" fmla="*/ 87035 w 143176"/>
                <a:gd name="connsiteY168" fmla="*/ 51325 h 230544"/>
                <a:gd name="connsiteX169" fmla="*/ 87368 w 143176"/>
                <a:gd name="connsiteY169" fmla="*/ 51989 h 230544"/>
                <a:gd name="connsiteX170" fmla="*/ 87368 w 143176"/>
                <a:gd name="connsiteY170" fmla="*/ 52819 h 230544"/>
                <a:gd name="connsiteX171" fmla="*/ 87368 w 143176"/>
                <a:gd name="connsiteY171" fmla="*/ 53484 h 230544"/>
                <a:gd name="connsiteX172" fmla="*/ 87368 w 143176"/>
                <a:gd name="connsiteY172" fmla="*/ 54314 h 230544"/>
                <a:gd name="connsiteX173" fmla="*/ 87368 w 143176"/>
                <a:gd name="connsiteY173" fmla="*/ 73748 h 230544"/>
                <a:gd name="connsiteX174" fmla="*/ 143177 w 143176"/>
                <a:gd name="connsiteY174" fmla="*/ 73748 h 230544"/>
                <a:gd name="connsiteX175" fmla="*/ 143177 w 143176"/>
                <a:gd name="connsiteY175" fmla="*/ 49829 h 230544"/>
                <a:gd name="connsiteX176" fmla="*/ 142845 w 143176"/>
                <a:gd name="connsiteY176" fmla="*/ 46342 h 230544"/>
                <a:gd name="connsiteX177" fmla="*/ 142845 w 143176"/>
                <a:gd name="connsiteY177" fmla="*/ 45345 h 230544"/>
                <a:gd name="connsiteX178" fmla="*/ 142513 w 143176"/>
                <a:gd name="connsiteY178" fmla="*/ 43850 h 230544"/>
                <a:gd name="connsiteX179" fmla="*/ 142513 w 143176"/>
                <a:gd name="connsiteY179" fmla="*/ 42355 h 230544"/>
                <a:gd name="connsiteX180" fmla="*/ 142014 w 143176"/>
                <a:gd name="connsiteY180" fmla="*/ 40860 h 230544"/>
                <a:gd name="connsiteX181" fmla="*/ 141682 w 143176"/>
                <a:gd name="connsiteY181" fmla="*/ 39365 h 230544"/>
                <a:gd name="connsiteX182" fmla="*/ 141350 w 143176"/>
                <a:gd name="connsiteY182" fmla="*/ 38203 h 230544"/>
                <a:gd name="connsiteX183" fmla="*/ 141017 w 143176"/>
                <a:gd name="connsiteY183" fmla="*/ 36708 h 230544"/>
                <a:gd name="connsiteX184" fmla="*/ 140519 w 143176"/>
                <a:gd name="connsiteY184" fmla="*/ 35545 h 230544"/>
                <a:gd name="connsiteX185" fmla="*/ 140187 w 143176"/>
                <a:gd name="connsiteY185" fmla="*/ 34050 h 230544"/>
                <a:gd name="connsiteX186" fmla="*/ 139522 w 143176"/>
                <a:gd name="connsiteY186" fmla="*/ 32888 h 230544"/>
                <a:gd name="connsiteX187" fmla="*/ 138692 w 143176"/>
                <a:gd name="connsiteY187" fmla="*/ 31393 h 230544"/>
                <a:gd name="connsiteX188" fmla="*/ 138360 w 143176"/>
                <a:gd name="connsiteY188" fmla="*/ 30230 h 230544"/>
                <a:gd name="connsiteX189" fmla="*/ 136865 w 143176"/>
                <a:gd name="connsiteY189" fmla="*/ 28071 h 230544"/>
                <a:gd name="connsiteX190" fmla="*/ 135370 w 143176"/>
                <a:gd name="connsiteY190" fmla="*/ 25745 h 230544"/>
                <a:gd name="connsiteX191" fmla="*/ 133543 w 143176"/>
                <a:gd name="connsiteY191" fmla="*/ 23586 h 230544"/>
                <a:gd name="connsiteX192" fmla="*/ 132048 w 143176"/>
                <a:gd name="connsiteY192" fmla="*/ 21261 h 230544"/>
                <a:gd name="connsiteX193" fmla="*/ 129723 w 143176"/>
                <a:gd name="connsiteY193" fmla="*/ 19433 h 230544"/>
                <a:gd name="connsiteX194" fmla="*/ 127896 w 143176"/>
                <a:gd name="connsiteY194" fmla="*/ 17607 h 230544"/>
                <a:gd name="connsiteX195" fmla="*/ 125570 w 143176"/>
                <a:gd name="connsiteY195" fmla="*/ 15613 h 230544"/>
                <a:gd name="connsiteX196" fmla="*/ 122913 w 143176"/>
                <a:gd name="connsiteY196" fmla="*/ 14118 h 230544"/>
                <a:gd name="connsiteX197" fmla="*/ 120754 w 143176"/>
                <a:gd name="connsiteY197" fmla="*/ 12291 h 230544"/>
                <a:gd name="connsiteX198" fmla="*/ 118096 w 143176"/>
                <a:gd name="connsiteY198" fmla="*/ 10797 h 230544"/>
                <a:gd name="connsiteX199" fmla="*/ 115439 w 143176"/>
                <a:gd name="connsiteY199" fmla="*/ 9634 h 230544"/>
                <a:gd name="connsiteX200" fmla="*/ 112781 w 143176"/>
                <a:gd name="connsiteY200" fmla="*/ 8139 h 230544"/>
                <a:gd name="connsiteX201" fmla="*/ 109791 w 143176"/>
                <a:gd name="connsiteY201" fmla="*/ 6976 h 230544"/>
                <a:gd name="connsiteX202" fmla="*/ 106801 w 143176"/>
                <a:gd name="connsiteY202" fmla="*/ 5980 h 230544"/>
                <a:gd name="connsiteX203" fmla="*/ 103811 w 143176"/>
                <a:gd name="connsiteY203" fmla="*/ 4817 h 230544"/>
                <a:gd name="connsiteX204" fmla="*/ 97832 w 143176"/>
                <a:gd name="connsiteY204" fmla="*/ 2990 h 230544"/>
                <a:gd name="connsiteX205" fmla="*/ 91520 w 143176"/>
                <a:gd name="connsiteY205" fmla="*/ 1827 h 230544"/>
                <a:gd name="connsiteX206" fmla="*/ 84710 w 143176"/>
                <a:gd name="connsiteY206" fmla="*/ 665 h 230544"/>
                <a:gd name="connsiteX207" fmla="*/ 78066 w 143176"/>
                <a:gd name="connsiteY207" fmla="*/ 332 h 230544"/>
                <a:gd name="connsiteX208" fmla="*/ 71588 w 143176"/>
                <a:gd name="connsiteY208" fmla="*/ 0 h 230544"/>
                <a:gd name="connsiteX209" fmla="*/ 64945 w 143176"/>
                <a:gd name="connsiteY209" fmla="*/ 0 h 230544"/>
                <a:gd name="connsiteX210" fmla="*/ 58134 w 143176"/>
                <a:gd name="connsiteY210" fmla="*/ 665 h 230544"/>
                <a:gd name="connsiteX211" fmla="*/ 51823 w 143176"/>
                <a:gd name="connsiteY211" fmla="*/ 1495 h 230544"/>
                <a:gd name="connsiteX212" fmla="*/ 45345 w 143176"/>
                <a:gd name="connsiteY212" fmla="*/ 2990 h 230544"/>
                <a:gd name="connsiteX213" fmla="*/ 39033 w 143176"/>
                <a:gd name="connsiteY213" fmla="*/ 4817 h 230544"/>
                <a:gd name="connsiteX214" fmla="*/ 36044 w 143176"/>
                <a:gd name="connsiteY214" fmla="*/ 5481 h 230544"/>
                <a:gd name="connsiteX215" fmla="*/ 33053 w 143176"/>
                <a:gd name="connsiteY215" fmla="*/ 6644 h 230544"/>
                <a:gd name="connsiteX216" fmla="*/ 30396 w 143176"/>
                <a:gd name="connsiteY216" fmla="*/ 7807 h 230544"/>
                <a:gd name="connsiteX217" fmla="*/ 27406 w 143176"/>
                <a:gd name="connsiteY217" fmla="*/ 9302 h 230544"/>
                <a:gd name="connsiteX218" fmla="*/ 24748 w 143176"/>
                <a:gd name="connsiteY218" fmla="*/ 10464 h 230544"/>
                <a:gd name="connsiteX219" fmla="*/ 22091 w 143176"/>
                <a:gd name="connsiteY219" fmla="*/ 11959 h 230544"/>
                <a:gd name="connsiteX220" fmla="*/ 19932 w 143176"/>
                <a:gd name="connsiteY220" fmla="*/ 13786 h 230544"/>
                <a:gd name="connsiteX221" fmla="*/ 17606 w 143176"/>
                <a:gd name="connsiteY221" fmla="*/ 15281 h 230544"/>
                <a:gd name="connsiteX222" fmla="*/ 15447 w 143176"/>
                <a:gd name="connsiteY222" fmla="*/ 17108 h 230544"/>
                <a:gd name="connsiteX223" fmla="*/ 13122 w 143176"/>
                <a:gd name="connsiteY223" fmla="*/ 19101 h 230544"/>
                <a:gd name="connsiteX224" fmla="*/ 11295 w 143176"/>
                <a:gd name="connsiteY224" fmla="*/ 20929 h 230544"/>
                <a:gd name="connsiteX225" fmla="*/ 9468 w 143176"/>
                <a:gd name="connsiteY225" fmla="*/ 22756 h 230544"/>
                <a:gd name="connsiteX226" fmla="*/ 7475 w 143176"/>
                <a:gd name="connsiteY226" fmla="*/ 25081 h 230544"/>
                <a:gd name="connsiteX227" fmla="*/ 5980 w 143176"/>
                <a:gd name="connsiteY227" fmla="*/ 27240 h 230544"/>
                <a:gd name="connsiteX228" fmla="*/ 4485 w 143176"/>
                <a:gd name="connsiteY228" fmla="*/ 29565 h 230544"/>
                <a:gd name="connsiteX229" fmla="*/ 4152 w 143176"/>
                <a:gd name="connsiteY229" fmla="*/ 31061 h 230544"/>
                <a:gd name="connsiteX230" fmla="*/ 3322 w 143176"/>
                <a:gd name="connsiteY230" fmla="*/ 32223 h 230544"/>
                <a:gd name="connsiteX231" fmla="*/ 2990 w 143176"/>
                <a:gd name="connsiteY231" fmla="*/ 33220 h 230544"/>
                <a:gd name="connsiteX232" fmla="*/ 2326 w 143176"/>
                <a:gd name="connsiteY232" fmla="*/ 34881 h 230544"/>
                <a:gd name="connsiteX233" fmla="*/ 1827 w 143176"/>
                <a:gd name="connsiteY233" fmla="*/ 35877 h 230544"/>
                <a:gd name="connsiteX234" fmla="*/ 1495 w 143176"/>
                <a:gd name="connsiteY234" fmla="*/ 37372 h 230544"/>
                <a:gd name="connsiteX235" fmla="*/ 1163 w 143176"/>
                <a:gd name="connsiteY235" fmla="*/ 38535 h 230544"/>
                <a:gd name="connsiteX236" fmla="*/ 831 w 143176"/>
                <a:gd name="connsiteY236" fmla="*/ 40030 h 230544"/>
                <a:gd name="connsiteX237" fmla="*/ 333 w 143176"/>
                <a:gd name="connsiteY237" fmla="*/ 41525 h 230544"/>
                <a:gd name="connsiteX238" fmla="*/ 333 w 143176"/>
                <a:gd name="connsiteY238" fmla="*/ 42687 h 230544"/>
                <a:gd name="connsiteX239" fmla="*/ 0 w 143176"/>
                <a:gd name="connsiteY239" fmla="*/ 44182 h 230544"/>
                <a:gd name="connsiteX240" fmla="*/ 0 w 143176"/>
                <a:gd name="connsiteY240" fmla="*/ 45677 h 230544"/>
                <a:gd name="connsiteX241" fmla="*/ 0 w 143176"/>
                <a:gd name="connsiteY241" fmla="*/ 48667 h 230544"/>
                <a:gd name="connsiteX242" fmla="*/ 0 w 143176"/>
                <a:gd name="connsiteY242" fmla="*/ 181712 h 230544"/>
                <a:gd name="connsiteX243" fmla="*/ 0 w 143176"/>
                <a:gd name="connsiteY243" fmla="*/ 184037 h 230544"/>
                <a:gd name="connsiteX244" fmla="*/ 0 w 143176"/>
                <a:gd name="connsiteY244" fmla="*/ 185864 h 230544"/>
                <a:gd name="connsiteX245" fmla="*/ 0 w 143176"/>
                <a:gd name="connsiteY245" fmla="*/ 187691 h 230544"/>
                <a:gd name="connsiteX246" fmla="*/ 333 w 143176"/>
                <a:gd name="connsiteY246" fmla="*/ 189684 h 230544"/>
                <a:gd name="connsiteX247" fmla="*/ 831 w 143176"/>
                <a:gd name="connsiteY247" fmla="*/ 191511 h 230544"/>
                <a:gd name="connsiteX248" fmla="*/ 1163 w 143176"/>
                <a:gd name="connsiteY248" fmla="*/ 193006 h 230544"/>
                <a:gd name="connsiteX249" fmla="*/ 1495 w 143176"/>
                <a:gd name="connsiteY249" fmla="*/ 194834 h 230544"/>
                <a:gd name="connsiteX250" fmla="*/ 1827 w 143176"/>
                <a:gd name="connsiteY250" fmla="*/ 196328 h 230544"/>
                <a:gd name="connsiteX251" fmla="*/ 2326 w 143176"/>
                <a:gd name="connsiteY251" fmla="*/ 198155 h 230544"/>
                <a:gd name="connsiteX252" fmla="*/ 2990 w 143176"/>
                <a:gd name="connsiteY252" fmla="*/ 199816 h 230544"/>
                <a:gd name="connsiteX253" fmla="*/ 3820 w 143176"/>
                <a:gd name="connsiteY253" fmla="*/ 201311 h 230544"/>
                <a:gd name="connsiteX254" fmla="*/ 4152 w 143176"/>
                <a:gd name="connsiteY254" fmla="*/ 202806 h 230544"/>
                <a:gd name="connsiteX255" fmla="*/ 4817 w 143176"/>
                <a:gd name="connsiteY255" fmla="*/ 203803 h 230544"/>
                <a:gd name="connsiteX256" fmla="*/ 5980 w 143176"/>
                <a:gd name="connsiteY256" fmla="*/ 205298 h 230544"/>
                <a:gd name="connsiteX257" fmla="*/ 6810 w 143176"/>
                <a:gd name="connsiteY257" fmla="*/ 206793 h 230544"/>
                <a:gd name="connsiteX258" fmla="*/ 7475 w 143176"/>
                <a:gd name="connsiteY258" fmla="*/ 207955 h 230544"/>
                <a:gd name="connsiteX259" fmla="*/ 8637 w 143176"/>
                <a:gd name="connsiteY259" fmla="*/ 209118 h 230544"/>
                <a:gd name="connsiteX260" fmla="*/ 9468 w 143176"/>
                <a:gd name="connsiteY260" fmla="*/ 210281 h 230544"/>
                <a:gd name="connsiteX261" fmla="*/ 10464 w 143176"/>
                <a:gd name="connsiteY261" fmla="*/ 211277 h 230544"/>
                <a:gd name="connsiteX262" fmla="*/ 11627 w 143176"/>
                <a:gd name="connsiteY262" fmla="*/ 212440 h 230544"/>
                <a:gd name="connsiteX263" fmla="*/ 12790 w 143176"/>
                <a:gd name="connsiteY263" fmla="*/ 213602 h 230544"/>
                <a:gd name="connsiteX264" fmla="*/ 13952 w 143176"/>
                <a:gd name="connsiteY264" fmla="*/ 214765 h 230544"/>
                <a:gd name="connsiteX265" fmla="*/ 16112 w 143176"/>
                <a:gd name="connsiteY265" fmla="*/ 216592 h 230544"/>
                <a:gd name="connsiteX266" fmla="*/ 18769 w 143176"/>
                <a:gd name="connsiteY266" fmla="*/ 218419 h 230544"/>
                <a:gd name="connsiteX267" fmla="*/ 21427 w 143176"/>
                <a:gd name="connsiteY267" fmla="*/ 219914 h 230544"/>
                <a:gd name="connsiteX268" fmla="*/ 24084 w 143176"/>
                <a:gd name="connsiteY268" fmla="*/ 221409 h 230544"/>
                <a:gd name="connsiteX269" fmla="*/ 27074 w 143176"/>
                <a:gd name="connsiteY269" fmla="*/ 222904 h 230544"/>
                <a:gd name="connsiteX270" fmla="*/ 30064 w 143176"/>
                <a:gd name="connsiteY270" fmla="*/ 224067 h 230544"/>
                <a:gd name="connsiteX271" fmla="*/ 33053 w 143176"/>
                <a:gd name="connsiteY271" fmla="*/ 225230 h 230544"/>
                <a:gd name="connsiteX272" fmla="*/ 36044 w 143176"/>
                <a:gd name="connsiteY272" fmla="*/ 225894 h 230544"/>
                <a:gd name="connsiteX273" fmla="*/ 39033 w 143176"/>
                <a:gd name="connsiteY273" fmla="*/ 227056 h 230544"/>
                <a:gd name="connsiteX274" fmla="*/ 45345 w 143176"/>
                <a:gd name="connsiteY274" fmla="*/ 228219 h 230544"/>
                <a:gd name="connsiteX275" fmla="*/ 51823 w 143176"/>
                <a:gd name="connsiteY275" fmla="*/ 229382 h 230544"/>
                <a:gd name="connsiteX276" fmla="*/ 58134 w 143176"/>
                <a:gd name="connsiteY276" fmla="*/ 230046 h 230544"/>
                <a:gd name="connsiteX277" fmla="*/ 64446 w 143176"/>
                <a:gd name="connsiteY277" fmla="*/ 230545 h 230544"/>
                <a:gd name="connsiteX278" fmla="*/ 70094 w 143176"/>
                <a:gd name="connsiteY278" fmla="*/ 230545 h 230544"/>
                <a:gd name="connsiteX279" fmla="*/ 75741 w 143176"/>
                <a:gd name="connsiteY279" fmla="*/ 230545 h 23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143176" h="230544">
                  <a:moveTo>
                    <a:pt x="75741" y="230545"/>
                  </a:moveTo>
                  <a:lnTo>
                    <a:pt x="82551" y="230545"/>
                  </a:lnTo>
                  <a:lnTo>
                    <a:pt x="88863" y="230545"/>
                  </a:lnTo>
                  <a:lnTo>
                    <a:pt x="94842" y="230046"/>
                  </a:lnTo>
                  <a:lnTo>
                    <a:pt x="100157" y="229382"/>
                  </a:lnTo>
                  <a:lnTo>
                    <a:pt x="105306" y="228551"/>
                  </a:lnTo>
                  <a:lnTo>
                    <a:pt x="109791" y="227555"/>
                  </a:lnTo>
                  <a:lnTo>
                    <a:pt x="112116" y="226724"/>
                  </a:lnTo>
                  <a:lnTo>
                    <a:pt x="113944" y="225894"/>
                  </a:lnTo>
                  <a:lnTo>
                    <a:pt x="115771" y="225230"/>
                  </a:lnTo>
                  <a:lnTo>
                    <a:pt x="118096" y="224399"/>
                  </a:lnTo>
                  <a:lnTo>
                    <a:pt x="119591" y="223734"/>
                  </a:lnTo>
                  <a:lnTo>
                    <a:pt x="121418" y="222572"/>
                  </a:lnTo>
                  <a:lnTo>
                    <a:pt x="122913" y="221907"/>
                  </a:lnTo>
                  <a:lnTo>
                    <a:pt x="124407" y="220745"/>
                  </a:lnTo>
                  <a:lnTo>
                    <a:pt x="125903" y="219582"/>
                  </a:lnTo>
                  <a:lnTo>
                    <a:pt x="127398" y="218918"/>
                  </a:lnTo>
                  <a:lnTo>
                    <a:pt x="128560" y="217755"/>
                  </a:lnTo>
                  <a:lnTo>
                    <a:pt x="130055" y="216592"/>
                  </a:lnTo>
                  <a:lnTo>
                    <a:pt x="131218" y="215430"/>
                  </a:lnTo>
                  <a:lnTo>
                    <a:pt x="132380" y="213935"/>
                  </a:lnTo>
                  <a:lnTo>
                    <a:pt x="133045" y="212772"/>
                  </a:lnTo>
                  <a:lnTo>
                    <a:pt x="134208" y="211775"/>
                  </a:lnTo>
                  <a:lnTo>
                    <a:pt x="135038" y="210281"/>
                  </a:lnTo>
                  <a:lnTo>
                    <a:pt x="136035" y="209118"/>
                  </a:lnTo>
                  <a:lnTo>
                    <a:pt x="136865" y="207623"/>
                  </a:lnTo>
                  <a:lnTo>
                    <a:pt x="137529" y="206460"/>
                  </a:lnTo>
                  <a:lnTo>
                    <a:pt x="138028" y="204966"/>
                  </a:lnTo>
                  <a:lnTo>
                    <a:pt x="138692" y="203803"/>
                  </a:lnTo>
                  <a:lnTo>
                    <a:pt x="139855" y="200813"/>
                  </a:lnTo>
                  <a:lnTo>
                    <a:pt x="140519" y="198155"/>
                  </a:lnTo>
                  <a:lnTo>
                    <a:pt x="141350" y="195166"/>
                  </a:lnTo>
                  <a:lnTo>
                    <a:pt x="142014" y="192176"/>
                  </a:lnTo>
                  <a:lnTo>
                    <a:pt x="142513" y="189186"/>
                  </a:lnTo>
                  <a:lnTo>
                    <a:pt x="142845" y="186695"/>
                  </a:lnTo>
                  <a:lnTo>
                    <a:pt x="142845" y="183539"/>
                  </a:lnTo>
                  <a:lnTo>
                    <a:pt x="143177" y="178057"/>
                  </a:lnTo>
                  <a:lnTo>
                    <a:pt x="143177" y="172742"/>
                  </a:lnTo>
                  <a:lnTo>
                    <a:pt x="143177" y="163441"/>
                  </a:lnTo>
                  <a:lnTo>
                    <a:pt x="143177" y="105639"/>
                  </a:lnTo>
                  <a:lnTo>
                    <a:pt x="73083" y="105639"/>
                  </a:lnTo>
                  <a:lnTo>
                    <a:pt x="73083" y="136367"/>
                  </a:lnTo>
                  <a:lnTo>
                    <a:pt x="87368" y="136367"/>
                  </a:lnTo>
                  <a:lnTo>
                    <a:pt x="87368" y="172742"/>
                  </a:lnTo>
                  <a:lnTo>
                    <a:pt x="87368" y="173573"/>
                  </a:lnTo>
                  <a:lnTo>
                    <a:pt x="87368" y="174237"/>
                  </a:lnTo>
                  <a:lnTo>
                    <a:pt x="87368" y="175068"/>
                  </a:lnTo>
                  <a:lnTo>
                    <a:pt x="87035" y="175732"/>
                  </a:lnTo>
                  <a:lnTo>
                    <a:pt x="87035" y="176563"/>
                  </a:lnTo>
                  <a:lnTo>
                    <a:pt x="86537" y="177227"/>
                  </a:lnTo>
                  <a:lnTo>
                    <a:pt x="86537" y="178057"/>
                  </a:lnTo>
                  <a:lnTo>
                    <a:pt x="86205" y="178390"/>
                  </a:lnTo>
                  <a:lnTo>
                    <a:pt x="85873" y="179054"/>
                  </a:lnTo>
                  <a:lnTo>
                    <a:pt x="85541" y="179885"/>
                  </a:lnTo>
                  <a:lnTo>
                    <a:pt x="85042" y="180549"/>
                  </a:lnTo>
                  <a:lnTo>
                    <a:pt x="84710" y="181047"/>
                  </a:lnTo>
                  <a:lnTo>
                    <a:pt x="84378" y="181712"/>
                  </a:lnTo>
                  <a:lnTo>
                    <a:pt x="84046" y="182542"/>
                  </a:lnTo>
                  <a:lnTo>
                    <a:pt x="83547" y="182874"/>
                  </a:lnTo>
                  <a:lnTo>
                    <a:pt x="82883" y="183206"/>
                  </a:lnTo>
                  <a:lnTo>
                    <a:pt x="82551" y="184037"/>
                  </a:lnTo>
                  <a:lnTo>
                    <a:pt x="81721" y="184369"/>
                  </a:lnTo>
                  <a:lnTo>
                    <a:pt x="81388" y="184702"/>
                  </a:lnTo>
                  <a:lnTo>
                    <a:pt x="80558" y="185034"/>
                  </a:lnTo>
                  <a:lnTo>
                    <a:pt x="80226" y="185532"/>
                  </a:lnTo>
                  <a:lnTo>
                    <a:pt x="79561" y="185864"/>
                  </a:lnTo>
                  <a:lnTo>
                    <a:pt x="78730" y="186196"/>
                  </a:lnTo>
                  <a:lnTo>
                    <a:pt x="78066" y="186695"/>
                  </a:lnTo>
                  <a:lnTo>
                    <a:pt x="77236" y="187027"/>
                  </a:lnTo>
                  <a:lnTo>
                    <a:pt x="76904" y="187359"/>
                  </a:lnTo>
                  <a:lnTo>
                    <a:pt x="76073" y="187359"/>
                  </a:lnTo>
                  <a:lnTo>
                    <a:pt x="75409" y="187691"/>
                  </a:lnTo>
                  <a:lnTo>
                    <a:pt x="74578" y="187691"/>
                  </a:lnTo>
                  <a:lnTo>
                    <a:pt x="73914" y="187691"/>
                  </a:lnTo>
                  <a:lnTo>
                    <a:pt x="73083" y="187691"/>
                  </a:lnTo>
                  <a:lnTo>
                    <a:pt x="71921" y="187691"/>
                  </a:lnTo>
                  <a:lnTo>
                    <a:pt x="71256" y="187691"/>
                  </a:lnTo>
                  <a:lnTo>
                    <a:pt x="70426" y="187691"/>
                  </a:lnTo>
                  <a:lnTo>
                    <a:pt x="69762" y="187691"/>
                  </a:lnTo>
                  <a:lnTo>
                    <a:pt x="68931" y="187691"/>
                  </a:lnTo>
                  <a:lnTo>
                    <a:pt x="68267" y="187359"/>
                  </a:lnTo>
                  <a:lnTo>
                    <a:pt x="67436" y="187359"/>
                  </a:lnTo>
                  <a:lnTo>
                    <a:pt x="66772" y="187027"/>
                  </a:lnTo>
                  <a:lnTo>
                    <a:pt x="66439" y="186695"/>
                  </a:lnTo>
                  <a:lnTo>
                    <a:pt x="65609" y="186196"/>
                  </a:lnTo>
                  <a:lnTo>
                    <a:pt x="64945" y="185864"/>
                  </a:lnTo>
                  <a:lnTo>
                    <a:pt x="64114" y="185532"/>
                  </a:lnTo>
                  <a:lnTo>
                    <a:pt x="63782" y="185034"/>
                  </a:lnTo>
                  <a:lnTo>
                    <a:pt x="62951" y="184702"/>
                  </a:lnTo>
                  <a:lnTo>
                    <a:pt x="62619" y="184369"/>
                  </a:lnTo>
                  <a:lnTo>
                    <a:pt x="61955" y="184037"/>
                  </a:lnTo>
                  <a:lnTo>
                    <a:pt x="61457" y="183206"/>
                  </a:lnTo>
                  <a:lnTo>
                    <a:pt x="60792" y="182874"/>
                  </a:lnTo>
                  <a:lnTo>
                    <a:pt x="60294" y="182542"/>
                  </a:lnTo>
                  <a:lnTo>
                    <a:pt x="59962" y="181712"/>
                  </a:lnTo>
                  <a:lnTo>
                    <a:pt x="59629" y="181047"/>
                  </a:lnTo>
                  <a:lnTo>
                    <a:pt x="59297" y="180549"/>
                  </a:lnTo>
                  <a:lnTo>
                    <a:pt x="58799" y="179885"/>
                  </a:lnTo>
                  <a:lnTo>
                    <a:pt x="58467" y="179054"/>
                  </a:lnTo>
                  <a:lnTo>
                    <a:pt x="58134" y="178390"/>
                  </a:lnTo>
                  <a:lnTo>
                    <a:pt x="57802" y="178057"/>
                  </a:lnTo>
                  <a:lnTo>
                    <a:pt x="57802" y="177227"/>
                  </a:lnTo>
                  <a:lnTo>
                    <a:pt x="57304" y="176563"/>
                  </a:lnTo>
                  <a:lnTo>
                    <a:pt x="57304" y="175732"/>
                  </a:lnTo>
                  <a:lnTo>
                    <a:pt x="56972" y="175068"/>
                  </a:lnTo>
                  <a:lnTo>
                    <a:pt x="56972" y="174237"/>
                  </a:lnTo>
                  <a:lnTo>
                    <a:pt x="56972" y="173573"/>
                  </a:lnTo>
                  <a:lnTo>
                    <a:pt x="56972" y="172742"/>
                  </a:lnTo>
                  <a:lnTo>
                    <a:pt x="56972" y="54314"/>
                  </a:lnTo>
                  <a:lnTo>
                    <a:pt x="56972" y="53484"/>
                  </a:lnTo>
                  <a:lnTo>
                    <a:pt x="56972" y="52819"/>
                  </a:lnTo>
                  <a:lnTo>
                    <a:pt x="56972" y="51989"/>
                  </a:lnTo>
                  <a:lnTo>
                    <a:pt x="57304" y="51325"/>
                  </a:lnTo>
                  <a:lnTo>
                    <a:pt x="57304" y="50494"/>
                  </a:lnTo>
                  <a:lnTo>
                    <a:pt x="57802" y="49829"/>
                  </a:lnTo>
                  <a:lnTo>
                    <a:pt x="57802" y="48999"/>
                  </a:lnTo>
                  <a:lnTo>
                    <a:pt x="58134" y="48335"/>
                  </a:lnTo>
                  <a:lnTo>
                    <a:pt x="58467" y="47504"/>
                  </a:lnTo>
                  <a:lnTo>
                    <a:pt x="58799" y="47172"/>
                  </a:lnTo>
                  <a:lnTo>
                    <a:pt x="59297" y="46342"/>
                  </a:lnTo>
                  <a:lnTo>
                    <a:pt x="59629" y="45677"/>
                  </a:lnTo>
                  <a:lnTo>
                    <a:pt x="59962" y="45345"/>
                  </a:lnTo>
                  <a:lnTo>
                    <a:pt x="60294" y="44514"/>
                  </a:lnTo>
                  <a:lnTo>
                    <a:pt x="60792" y="44182"/>
                  </a:lnTo>
                  <a:lnTo>
                    <a:pt x="61457" y="43352"/>
                  </a:lnTo>
                  <a:lnTo>
                    <a:pt x="61955" y="43020"/>
                  </a:lnTo>
                  <a:lnTo>
                    <a:pt x="62619" y="42687"/>
                  </a:lnTo>
                  <a:lnTo>
                    <a:pt x="62951" y="41857"/>
                  </a:lnTo>
                  <a:lnTo>
                    <a:pt x="63782" y="41525"/>
                  </a:lnTo>
                  <a:lnTo>
                    <a:pt x="64114" y="41193"/>
                  </a:lnTo>
                  <a:lnTo>
                    <a:pt x="64945" y="40860"/>
                  </a:lnTo>
                  <a:lnTo>
                    <a:pt x="65609" y="40362"/>
                  </a:lnTo>
                  <a:lnTo>
                    <a:pt x="66439" y="40362"/>
                  </a:lnTo>
                  <a:lnTo>
                    <a:pt x="66772" y="40030"/>
                  </a:lnTo>
                  <a:lnTo>
                    <a:pt x="67436" y="39697"/>
                  </a:lnTo>
                  <a:lnTo>
                    <a:pt x="68267" y="39697"/>
                  </a:lnTo>
                  <a:lnTo>
                    <a:pt x="68931" y="39365"/>
                  </a:lnTo>
                  <a:lnTo>
                    <a:pt x="69762" y="39365"/>
                  </a:lnTo>
                  <a:lnTo>
                    <a:pt x="70426" y="39365"/>
                  </a:lnTo>
                  <a:lnTo>
                    <a:pt x="71256" y="38867"/>
                  </a:lnTo>
                  <a:lnTo>
                    <a:pt x="71921" y="38867"/>
                  </a:lnTo>
                  <a:lnTo>
                    <a:pt x="73083" y="38867"/>
                  </a:lnTo>
                  <a:lnTo>
                    <a:pt x="73914" y="39365"/>
                  </a:lnTo>
                  <a:lnTo>
                    <a:pt x="74578" y="39365"/>
                  </a:lnTo>
                  <a:lnTo>
                    <a:pt x="75409" y="39365"/>
                  </a:lnTo>
                  <a:lnTo>
                    <a:pt x="76073" y="39697"/>
                  </a:lnTo>
                  <a:lnTo>
                    <a:pt x="76904" y="39697"/>
                  </a:lnTo>
                  <a:lnTo>
                    <a:pt x="77236" y="40030"/>
                  </a:lnTo>
                  <a:lnTo>
                    <a:pt x="78066" y="40362"/>
                  </a:lnTo>
                  <a:lnTo>
                    <a:pt x="78730" y="40362"/>
                  </a:lnTo>
                  <a:lnTo>
                    <a:pt x="79561" y="40860"/>
                  </a:lnTo>
                  <a:lnTo>
                    <a:pt x="80226" y="41193"/>
                  </a:lnTo>
                  <a:lnTo>
                    <a:pt x="80558" y="41525"/>
                  </a:lnTo>
                  <a:lnTo>
                    <a:pt x="81388" y="41857"/>
                  </a:lnTo>
                  <a:lnTo>
                    <a:pt x="81721" y="42687"/>
                  </a:lnTo>
                  <a:lnTo>
                    <a:pt x="82551" y="43020"/>
                  </a:lnTo>
                  <a:lnTo>
                    <a:pt x="82883" y="43352"/>
                  </a:lnTo>
                  <a:lnTo>
                    <a:pt x="83547" y="44182"/>
                  </a:lnTo>
                  <a:lnTo>
                    <a:pt x="84046" y="44514"/>
                  </a:lnTo>
                  <a:lnTo>
                    <a:pt x="84378" y="45345"/>
                  </a:lnTo>
                  <a:lnTo>
                    <a:pt x="84710" y="45677"/>
                  </a:lnTo>
                  <a:lnTo>
                    <a:pt x="85042" y="46342"/>
                  </a:lnTo>
                  <a:lnTo>
                    <a:pt x="85541" y="47172"/>
                  </a:lnTo>
                  <a:lnTo>
                    <a:pt x="85873" y="47504"/>
                  </a:lnTo>
                  <a:lnTo>
                    <a:pt x="86205" y="48335"/>
                  </a:lnTo>
                  <a:lnTo>
                    <a:pt x="86537" y="48999"/>
                  </a:lnTo>
                  <a:lnTo>
                    <a:pt x="86537" y="49829"/>
                  </a:lnTo>
                  <a:lnTo>
                    <a:pt x="87035" y="50494"/>
                  </a:lnTo>
                  <a:lnTo>
                    <a:pt x="87035" y="51325"/>
                  </a:lnTo>
                  <a:lnTo>
                    <a:pt x="87368" y="51989"/>
                  </a:lnTo>
                  <a:lnTo>
                    <a:pt x="87368" y="52819"/>
                  </a:lnTo>
                  <a:lnTo>
                    <a:pt x="87368" y="53484"/>
                  </a:lnTo>
                  <a:lnTo>
                    <a:pt x="87368" y="54314"/>
                  </a:lnTo>
                  <a:lnTo>
                    <a:pt x="87368" y="73748"/>
                  </a:lnTo>
                  <a:lnTo>
                    <a:pt x="143177" y="73748"/>
                  </a:lnTo>
                  <a:lnTo>
                    <a:pt x="143177" y="49829"/>
                  </a:lnTo>
                  <a:lnTo>
                    <a:pt x="142845" y="46342"/>
                  </a:lnTo>
                  <a:lnTo>
                    <a:pt x="142845" y="45345"/>
                  </a:lnTo>
                  <a:lnTo>
                    <a:pt x="142513" y="43850"/>
                  </a:lnTo>
                  <a:lnTo>
                    <a:pt x="142513" y="42355"/>
                  </a:lnTo>
                  <a:lnTo>
                    <a:pt x="142014" y="40860"/>
                  </a:lnTo>
                  <a:lnTo>
                    <a:pt x="141682" y="39365"/>
                  </a:lnTo>
                  <a:lnTo>
                    <a:pt x="141350" y="38203"/>
                  </a:lnTo>
                  <a:lnTo>
                    <a:pt x="141017" y="36708"/>
                  </a:lnTo>
                  <a:lnTo>
                    <a:pt x="140519" y="35545"/>
                  </a:lnTo>
                  <a:lnTo>
                    <a:pt x="140187" y="34050"/>
                  </a:lnTo>
                  <a:lnTo>
                    <a:pt x="139522" y="32888"/>
                  </a:lnTo>
                  <a:lnTo>
                    <a:pt x="138692" y="31393"/>
                  </a:lnTo>
                  <a:lnTo>
                    <a:pt x="138360" y="30230"/>
                  </a:lnTo>
                  <a:lnTo>
                    <a:pt x="136865" y="28071"/>
                  </a:lnTo>
                  <a:lnTo>
                    <a:pt x="135370" y="25745"/>
                  </a:lnTo>
                  <a:lnTo>
                    <a:pt x="133543" y="23586"/>
                  </a:lnTo>
                  <a:lnTo>
                    <a:pt x="132048" y="21261"/>
                  </a:lnTo>
                  <a:lnTo>
                    <a:pt x="129723" y="19433"/>
                  </a:lnTo>
                  <a:lnTo>
                    <a:pt x="127896" y="17607"/>
                  </a:lnTo>
                  <a:lnTo>
                    <a:pt x="125570" y="15613"/>
                  </a:lnTo>
                  <a:lnTo>
                    <a:pt x="122913" y="14118"/>
                  </a:lnTo>
                  <a:lnTo>
                    <a:pt x="120754" y="12291"/>
                  </a:lnTo>
                  <a:lnTo>
                    <a:pt x="118096" y="10797"/>
                  </a:lnTo>
                  <a:lnTo>
                    <a:pt x="115439" y="9634"/>
                  </a:lnTo>
                  <a:lnTo>
                    <a:pt x="112781" y="8139"/>
                  </a:lnTo>
                  <a:lnTo>
                    <a:pt x="109791" y="6976"/>
                  </a:lnTo>
                  <a:lnTo>
                    <a:pt x="106801" y="5980"/>
                  </a:lnTo>
                  <a:lnTo>
                    <a:pt x="103811" y="4817"/>
                  </a:lnTo>
                  <a:lnTo>
                    <a:pt x="97832" y="2990"/>
                  </a:lnTo>
                  <a:lnTo>
                    <a:pt x="91520" y="1827"/>
                  </a:lnTo>
                  <a:lnTo>
                    <a:pt x="84710" y="665"/>
                  </a:lnTo>
                  <a:lnTo>
                    <a:pt x="78066" y="332"/>
                  </a:lnTo>
                  <a:lnTo>
                    <a:pt x="71588" y="0"/>
                  </a:lnTo>
                  <a:lnTo>
                    <a:pt x="64945" y="0"/>
                  </a:lnTo>
                  <a:lnTo>
                    <a:pt x="58134" y="665"/>
                  </a:lnTo>
                  <a:lnTo>
                    <a:pt x="51823" y="1495"/>
                  </a:lnTo>
                  <a:lnTo>
                    <a:pt x="45345" y="2990"/>
                  </a:lnTo>
                  <a:lnTo>
                    <a:pt x="39033" y="4817"/>
                  </a:lnTo>
                  <a:lnTo>
                    <a:pt x="36044" y="5481"/>
                  </a:lnTo>
                  <a:lnTo>
                    <a:pt x="33053" y="6644"/>
                  </a:lnTo>
                  <a:lnTo>
                    <a:pt x="30396" y="7807"/>
                  </a:lnTo>
                  <a:lnTo>
                    <a:pt x="27406" y="9302"/>
                  </a:lnTo>
                  <a:lnTo>
                    <a:pt x="24748" y="10464"/>
                  </a:lnTo>
                  <a:lnTo>
                    <a:pt x="22091" y="11959"/>
                  </a:lnTo>
                  <a:lnTo>
                    <a:pt x="19932" y="13786"/>
                  </a:lnTo>
                  <a:lnTo>
                    <a:pt x="17606" y="15281"/>
                  </a:lnTo>
                  <a:lnTo>
                    <a:pt x="15447" y="17108"/>
                  </a:lnTo>
                  <a:lnTo>
                    <a:pt x="13122" y="19101"/>
                  </a:lnTo>
                  <a:lnTo>
                    <a:pt x="11295" y="20929"/>
                  </a:lnTo>
                  <a:lnTo>
                    <a:pt x="9468" y="22756"/>
                  </a:lnTo>
                  <a:lnTo>
                    <a:pt x="7475" y="25081"/>
                  </a:lnTo>
                  <a:lnTo>
                    <a:pt x="5980" y="27240"/>
                  </a:lnTo>
                  <a:lnTo>
                    <a:pt x="4485" y="29565"/>
                  </a:lnTo>
                  <a:lnTo>
                    <a:pt x="4152" y="31061"/>
                  </a:lnTo>
                  <a:lnTo>
                    <a:pt x="3322" y="32223"/>
                  </a:lnTo>
                  <a:lnTo>
                    <a:pt x="2990" y="33220"/>
                  </a:lnTo>
                  <a:lnTo>
                    <a:pt x="2326" y="34881"/>
                  </a:lnTo>
                  <a:lnTo>
                    <a:pt x="1827" y="35877"/>
                  </a:lnTo>
                  <a:lnTo>
                    <a:pt x="1495" y="37372"/>
                  </a:lnTo>
                  <a:lnTo>
                    <a:pt x="1163" y="38535"/>
                  </a:lnTo>
                  <a:lnTo>
                    <a:pt x="831" y="40030"/>
                  </a:lnTo>
                  <a:lnTo>
                    <a:pt x="333" y="41525"/>
                  </a:lnTo>
                  <a:lnTo>
                    <a:pt x="333" y="42687"/>
                  </a:lnTo>
                  <a:lnTo>
                    <a:pt x="0" y="44182"/>
                  </a:lnTo>
                  <a:lnTo>
                    <a:pt x="0" y="45677"/>
                  </a:lnTo>
                  <a:lnTo>
                    <a:pt x="0" y="48667"/>
                  </a:lnTo>
                  <a:lnTo>
                    <a:pt x="0" y="181712"/>
                  </a:lnTo>
                  <a:lnTo>
                    <a:pt x="0" y="184037"/>
                  </a:lnTo>
                  <a:lnTo>
                    <a:pt x="0" y="185864"/>
                  </a:lnTo>
                  <a:lnTo>
                    <a:pt x="0" y="187691"/>
                  </a:lnTo>
                  <a:lnTo>
                    <a:pt x="333" y="189684"/>
                  </a:lnTo>
                  <a:lnTo>
                    <a:pt x="831" y="191511"/>
                  </a:lnTo>
                  <a:lnTo>
                    <a:pt x="1163" y="193006"/>
                  </a:lnTo>
                  <a:lnTo>
                    <a:pt x="1495" y="194834"/>
                  </a:lnTo>
                  <a:lnTo>
                    <a:pt x="1827" y="196328"/>
                  </a:lnTo>
                  <a:lnTo>
                    <a:pt x="2326" y="198155"/>
                  </a:lnTo>
                  <a:lnTo>
                    <a:pt x="2990" y="199816"/>
                  </a:lnTo>
                  <a:lnTo>
                    <a:pt x="3820" y="201311"/>
                  </a:lnTo>
                  <a:lnTo>
                    <a:pt x="4152" y="202806"/>
                  </a:lnTo>
                  <a:lnTo>
                    <a:pt x="4817" y="203803"/>
                  </a:lnTo>
                  <a:lnTo>
                    <a:pt x="5980" y="205298"/>
                  </a:lnTo>
                  <a:lnTo>
                    <a:pt x="6810" y="206793"/>
                  </a:lnTo>
                  <a:lnTo>
                    <a:pt x="7475" y="207955"/>
                  </a:lnTo>
                  <a:lnTo>
                    <a:pt x="8637" y="209118"/>
                  </a:lnTo>
                  <a:lnTo>
                    <a:pt x="9468" y="210281"/>
                  </a:lnTo>
                  <a:lnTo>
                    <a:pt x="10464" y="211277"/>
                  </a:lnTo>
                  <a:lnTo>
                    <a:pt x="11627" y="212440"/>
                  </a:lnTo>
                  <a:lnTo>
                    <a:pt x="12790" y="213602"/>
                  </a:lnTo>
                  <a:lnTo>
                    <a:pt x="13952" y="214765"/>
                  </a:lnTo>
                  <a:lnTo>
                    <a:pt x="16112" y="216592"/>
                  </a:lnTo>
                  <a:lnTo>
                    <a:pt x="18769" y="218419"/>
                  </a:lnTo>
                  <a:lnTo>
                    <a:pt x="21427" y="219914"/>
                  </a:lnTo>
                  <a:lnTo>
                    <a:pt x="24084" y="221409"/>
                  </a:lnTo>
                  <a:lnTo>
                    <a:pt x="27074" y="222904"/>
                  </a:lnTo>
                  <a:lnTo>
                    <a:pt x="30064" y="224067"/>
                  </a:lnTo>
                  <a:lnTo>
                    <a:pt x="33053" y="225230"/>
                  </a:lnTo>
                  <a:lnTo>
                    <a:pt x="36044" y="225894"/>
                  </a:lnTo>
                  <a:lnTo>
                    <a:pt x="39033" y="227056"/>
                  </a:lnTo>
                  <a:lnTo>
                    <a:pt x="45345" y="228219"/>
                  </a:lnTo>
                  <a:lnTo>
                    <a:pt x="51823" y="229382"/>
                  </a:lnTo>
                  <a:lnTo>
                    <a:pt x="58134" y="230046"/>
                  </a:lnTo>
                  <a:lnTo>
                    <a:pt x="64446" y="230545"/>
                  </a:lnTo>
                  <a:lnTo>
                    <a:pt x="70094" y="230545"/>
                  </a:lnTo>
                  <a:lnTo>
                    <a:pt x="75741" y="230545"/>
                  </a:lnTo>
                  <a:close/>
                </a:path>
              </a:pathLst>
            </a:custGeom>
            <a:solidFill>
              <a:srgbClr val="29175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234" name="Forma libre: forma 233">
            <a:extLst>
              <a:ext uri="{FF2B5EF4-FFF2-40B4-BE49-F238E27FC236}">
                <a16:creationId xmlns:a16="http://schemas.microsoft.com/office/drawing/2014/main" id="{414BE490-BFB5-1849-E254-8A3CA8EA75E4}"/>
              </a:ext>
            </a:extLst>
          </p:cNvPr>
          <p:cNvSpPr/>
          <p:nvPr/>
        </p:nvSpPr>
        <p:spPr>
          <a:xfrm>
            <a:off x="7178462" y="5388341"/>
            <a:ext cx="692297" cy="692131"/>
          </a:xfrm>
          <a:custGeom>
            <a:avLst/>
            <a:gdLst>
              <a:gd name="connsiteX0" fmla="*/ 346979 w 692297"/>
              <a:gd name="connsiteY0" fmla="*/ 0 h 692131"/>
              <a:gd name="connsiteX1" fmla="*/ 272567 w 692297"/>
              <a:gd name="connsiteY1" fmla="*/ 208785 h 692131"/>
              <a:gd name="connsiteX2" fmla="*/ 323227 w 692297"/>
              <a:gd name="connsiteY2" fmla="*/ 208785 h 692131"/>
              <a:gd name="connsiteX3" fmla="*/ 363755 w 692297"/>
              <a:gd name="connsiteY3" fmla="*/ 269744 h 692131"/>
              <a:gd name="connsiteX4" fmla="*/ 289675 w 692297"/>
              <a:gd name="connsiteY4" fmla="*/ 477366 h 692131"/>
              <a:gd name="connsiteX5" fmla="*/ 215097 w 692297"/>
              <a:gd name="connsiteY5" fmla="*/ 477366 h 692131"/>
              <a:gd name="connsiteX6" fmla="*/ 296485 w 692297"/>
              <a:gd name="connsiteY6" fmla="*/ 248981 h 692131"/>
              <a:gd name="connsiteX7" fmla="*/ 258116 w 692297"/>
              <a:gd name="connsiteY7" fmla="*/ 248981 h 692131"/>
              <a:gd name="connsiteX8" fmla="*/ 176728 w 692297"/>
              <a:gd name="connsiteY8" fmla="*/ 477366 h 692131"/>
              <a:gd name="connsiteX9" fmla="*/ 101652 w 692297"/>
              <a:gd name="connsiteY9" fmla="*/ 477366 h 692131"/>
              <a:gd name="connsiteX10" fmla="*/ 268747 w 692297"/>
              <a:gd name="connsiteY10" fmla="*/ 8637 h 692131"/>
              <a:gd name="connsiteX11" fmla="*/ 0 w 692297"/>
              <a:gd name="connsiteY11" fmla="*/ 345983 h 692131"/>
              <a:gd name="connsiteX12" fmla="*/ 261605 w 692297"/>
              <a:gd name="connsiteY12" fmla="*/ 681667 h 692131"/>
              <a:gd name="connsiteX13" fmla="*/ 430527 w 692297"/>
              <a:gd name="connsiteY13" fmla="*/ 207623 h 692131"/>
              <a:gd name="connsiteX14" fmla="*/ 552775 w 692297"/>
              <a:gd name="connsiteY14" fmla="*/ 207623 h 692131"/>
              <a:gd name="connsiteX15" fmla="*/ 596127 w 692297"/>
              <a:gd name="connsiteY15" fmla="*/ 263432 h 692131"/>
              <a:gd name="connsiteX16" fmla="*/ 527528 w 692297"/>
              <a:gd name="connsiteY16" fmla="*/ 457269 h 692131"/>
              <a:gd name="connsiteX17" fmla="*/ 481353 w 692297"/>
              <a:gd name="connsiteY17" fmla="*/ 487000 h 692131"/>
              <a:gd name="connsiteX18" fmla="*/ 406110 w 692297"/>
              <a:gd name="connsiteY18" fmla="*/ 487000 h 692131"/>
              <a:gd name="connsiteX19" fmla="*/ 333193 w 692297"/>
              <a:gd name="connsiteY19" fmla="*/ 691800 h 692131"/>
              <a:gd name="connsiteX20" fmla="*/ 346149 w 692297"/>
              <a:gd name="connsiteY20" fmla="*/ 692132 h 692131"/>
              <a:gd name="connsiteX21" fmla="*/ 692298 w 692297"/>
              <a:gd name="connsiteY21" fmla="*/ 345983 h 692131"/>
              <a:gd name="connsiteX22" fmla="*/ 347145 w 692297"/>
              <a:gd name="connsiteY22" fmla="*/ 0 h 692131"/>
              <a:gd name="connsiteX23" fmla="*/ 347145 w 692297"/>
              <a:gd name="connsiteY23" fmla="*/ 0 h 692131"/>
              <a:gd name="connsiteX24" fmla="*/ 490987 w 692297"/>
              <a:gd name="connsiteY24" fmla="*/ 248317 h 692131"/>
              <a:gd name="connsiteX25" fmla="*/ 420062 w 692297"/>
              <a:gd name="connsiteY25" fmla="*/ 447469 h 692131"/>
              <a:gd name="connsiteX26" fmla="*/ 457767 w 692297"/>
              <a:gd name="connsiteY26" fmla="*/ 447469 h 692131"/>
              <a:gd name="connsiteX27" fmla="*/ 528691 w 692297"/>
              <a:gd name="connsiteY27" fmla="*/ 248317 h 692131"/>
              <a:gd name="connsiteX28" fmla="*/ 490987 w 692297"/>
              <a:gd name="connsiteY28" fmla="*/ 248317 h 69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92297" h="692131">
                <a:moveTo>
                  <a:pt x="346979" y="0"/>
                </a:moveTo>
                <a:lnTo>
                  <a:pt x="272567" y="208785"/>
                </a:lnTo>
                <a:lnTo>
                  <a:pt x="323227" y="208785"/>
                </a:lnTo>
                <a:cubicBezTo>
                  <a:pt x="359769" y="208785"/>
                  <a:pt x="375216" y="237520"/>
                  <a:pt x="363755" y="269744"/>
                </a:cubicBezTo>
                <a:lnTo>
                  <a:pt x="289675" y="477366"/>
                </a:lnTo>
                <a:lnTo>
                  <a:pt x="215097" y="477366"/>
                </a:lnTo>
                <a:lnTo>
                  <a:pt x="296485" y="248981"/>
                </a:lnTo>
                <a:lnTo>
                  <a:pt x="258116" y="248981"/>
                </a:lnTo>
                <a:lnTo>
                  <a:pt x="176728" y="477366"/>
                </a:lnTo>
                <a:lnTo>
                  <a:pt x="101652" y="477366"/>
                </a:lnTo>
                <a:lnTo>
                  <a:pt x="268747" y="8637"/>
                </a:lnTo>
                <a:cubicBezTo>
                  <a:pt x="114773" y="43684"/>
                  <a:pt x="0" y="181545"/>
                  <a:pt x="0" y="345983"/>
                </a:cubicBezTo>
                <a:cubicBezTo>
                  <a:pt x="0" y="510420"/>
                  <a:pt x="111286" y="643963"/>
                  <a:pt x="261605" y="681667"/>
                </a:cubicBezTo>
                <a:lnTo>
                  <a:pt x="430527" y="207623"/>
                </a:lnTo>
                <a:lnTo>
                  <a:pt x="552775" y="207623"/>
                </a:lnTo>
                <a:cubicBezTo>
                  <a:pt x="578022" y="207623"/>
                  <a:pt x="609913" y="224731"/>
                  <a:pt x="596127" y="263432"/>
                </a:cubicBezTo>
                <a:lnTo>
                  <a:pt x="527528" y="457269"/>
                </a:lnTo>
                <a:cubicBezTo>
                  <a:pt x="518725" y="482017"/>
                  <a:pt x="497962" y="487000"/>
                  <a:pt x="481353" y="487000"/>
                </a:cubicBezTo>
                <a:lnTo>
                  <a:pt x="406110" y="487000"/>
                </a:lnTo>
                <a:lnTo>
                  <a:pt x="333193" y="691800"/>
                </a:lnTo>
                <a:cubicBezTo>
                  <a:pt x="337511" y="691800"/>
                  <a:pt x="341830" y="692132"/>
                  <a:pt x="346149" y="692132"/>
                </a:cubicBezTo>
                <a:cubicBezTo>
                  <a:pt x="537328" y="692132"/>
                  <a:pt x="692298" y="537162"/>
                  <a:pt x="692298" y="345983"/>
                </a:cubicBezTo>
                <a:cubicBezTo>
                  <a:pt x="692298" y="155136"/>
                  <a:pt x="537826" y="498"/>
                  <a:pt x="347145" y="0"/>
                </a:cubicBezTo>
                <a:lnTo>
                  <a:pt x="347145" y="0"/>
                </a:lnTo>
                <a:close/>
                <a:moveTo>
                  <a:pt x="490987" y="248317"/>
                </a:moveTo>
                <a:lnTo>
                  <a:pt x="420062" y="447469"/>
                </a:lnTo>
                <a:lnTo>
                  <a:pt x="457767" y="447469"/>
                </a:lnTo>
                <a:lnTo>
                  <a:pt x="528691" y="248317"/>
                </a:lnTo>
                <a:lnTo>
                  <a:pt x="490987" y="248317"/>
                </a:lnTo>
                <a:close/>
              </a:path>
            </a:pathLst>
          </a:custGeom>
          <a:solidFill>
            <a:srgbClr val="29175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365181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335</Words>
  <Application>Microsoft Macintosh PowerPoint</Application>
  <PresentationFormat>Panorámica</PresentationFormat>
  <Paragraphs>40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DINRoundPro</vt:lpstr>
      <vt:lpstr>DINRoundPro-Bold</vt:lpstr>
      <vt:lpstr>DINRoundPro-Light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Developer After</dc:creator>
  <cp:lastModifiedBy>Microsoft Office User</cp:lastModifiedBy>
  <cp:revision>5</cp:revision>
  <dcterms:created xsi:type="dcterms:W3CDTF">2024-07-04T19:15:55Z</dcterms:created>
  <dcterms:modified xsi:type="dcterms:W3CDTF">2024-07-09T00:52:27Z</dcterms:modified>
</cp:coreProperties>
</file>